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61"/>
  </p:notesMasterIdLst>
  <p:handoutMasterIdLst>
    <p:handoutMasterId r:id="rId62"/>
  </p:handoutMasterIdLst>
  <p:sldIdLst>
    <p:sldId id="672" r:id="rId2"/>
    <p:sldId id="2147308302" r:id="rId3"/>
    <p:sldId id="2147308329" r:id="rId4"/>
    <p:sldId id="2147308336" r:id="rId5"/>
    <p:sldId id="2147308335" r:id="rId6"/>
    <p:sldId id="2147308316" r:id="rId7"/>
    <p:sldId id="2147308330" r:id="rId8"/>
    <p:sldId id="3817" r:id="rId9"/>
    <p:sldId id="277" r:id="rId10"/>
    <p:sldId id="2147308277" r:id="rId11"/>
    <p:sldId id="2147308309" r:id="rId12"/>
    <p:sldId id="2147308331" r:id="rId13"/>
    <p:sldId id="3942" r:id="rId14"/>
    <p:sldId id="2147308339" r:id="rId15"/>
    <p:sldId id="2147308337" r:id="rId16"/>
    <p:sldId id="2147308300" r:id="rId17"/>
    <p:sldId id="2147308332" r:id="rId18"/>
    <p:sldId id="2147308312" r:id="rId19"/>
    <p:sldId id="2147308338" r:id="rId20"/>
    <p:sldId id="2147308314" r:id="rId21"/>
    <p:sldId id="2147308333" r:id="rId22"/>
    <p:sldId id="3933" r:id="rId23"/>
    <p:sldId id="2297" r:id="rId24"/>
    <p:sldId id="3894" r:id="rId25"/>
    <p:sldId id="3973" r:id="rId26"/>
    <p:sldId id="3963" r:id="rId27"/>
    <p:sldId id="2147308321" r:id="rId28"/>
    <p:sldId id="3971" r:id="rId29"/>
    <p:sldId id="3968" r:id="rId30"/>
    <p:sldId id="3974" r:id="rId31"/>
    <p:sldId id="2147308194" r:id="rId32"/>
    <p:sldId id="2147308308" r:id="rId33"/>
    <p:sldId id="3943" r:id="rId34"/>
    <p:sldId id="2147308253" r:id="rId35"/>
    <p:sldId id="3972" r:id="rId36"/>
    <p:sldId id="1628" r:id="rId37"/>
    <p:sldId id="1571" r:id="rId38"/>
    <p:sldId id="1315" r:id="rId39"/>
    <p:sldId id="1911" r:id="rId40"/>
    <p:sldId id="1912" r:id="rId41"/>
    <p:sldId id="1561" r:id="rId42"/>
    <p:sldId id="256" r:id="rId43"/>
    <p:sldId id="1506" r:id="rId44"/>
    <p:sldId id="2147308324" r:id="rId45"/>
    <p:sldId id="1312" r:id="rId46"/>
    <p:sldId id="3945" r:id="rId47"/>
    <p:sldId id="1784" r:id="rId48"/>
    <p:sldId id="1796" r:id="rId49"/>
    <p:sldId id="3975" r:id="rId50"/>
    <p:sldId id="3934" r:id="rId51"/>
    <p:sldId id="2147308313" r:id="rId52"/>
    <p:sldId id="2147308278" r:id="rId53"/>
    <p:sldId id="3931" r:id="rId54"/>
    <p:sldId id="3946" r:id="rId55"/>
    <p:sldId id="2147308248" r:id="rId56"/>
    <p:sldId id="1785" r:id="rId57"/>
    <p:sldId id="1787" r:id="rId58"/>
    <p:sldId id="2364" r:id="rId59"/>
    <p:sldId id="2147308298" r:id="rId60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95E5B0-86BC-BC96-1C98-E187D5AB7CE7}" name="Shafi, Aamir" initials="SA" userId="S::shafi.16@osu.edu::4a75b872-9ce9-49fc-af99-2065032c642b" providerId="AD"/>
  <p188:author id="{229089DF-C58A-9600-910D-B227E346DC86}" name="Yao, Jinghan" initials="YJ" userId="S::yao.877@buckeyemail.osu.edu::a707a3a6-df75-4aeb-840e-0e6d5a188a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292A4"/>
    <a:srgbClr val="B2B2B2"/>
    <a:srgbClr val="320099"/>
    <a:srgbClr val="330099"/>
    <a:srgbClr val="D6D7FF"/>
    <a:srgbClr val="FFFDA9"/>
    <a:srgbClr val="DCB9FF"/>
    <a:srgbClr val="00A249"/>
    <a:srgbClr val="DF9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0BBEA-93FB-AD44-A0CA-47922B348D6C}" v="44" dt="2023-11-14T22:13:19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/>
    <p:restoredTop sz="85850"/>
  </p:normalViewPr>
  <p:slideViewPr>
    <p:cSldViewPr snapToGrid="0">
      <p:cViewPr varScale="1">
        <p:scale>
          <a:sx n="105" d="100"/>
          <a:sy n="105" d="100"/>
        </p:scale>
        <p:origin x="920" y="160"/>
      </p:cViewPr>
      <p:guideLst>
        <p:guide orient="horz" pos="2112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o, Jinghan" userId="S::yao.877@buckeyemail.osu.edu::a707a3a6-df75-4aeb-840e-0e6d5a188a6e" providerId="AD" clId="Web-{E45A81CE-C8F5-4B3D-BD54-2133051E3141}"/>
    <pc:docChg chg="addSld delSld modSld sldOrd">
      <pc:chgData name="Yao, Jinghan" userId="S::yao.877@buckeyemail.osu.edu::a707a3a6-df75-4aeb-840e-0e6d5a188a6e" providerId="AD" clId="Web-{E45A81CE-C8F5-4B3D-BD54-2133051E3141}" dt="2023-02-06T21:27:57.293" v="116" actId="20577"/>
      <pc:docMkLst>
        <pc:docMk/>
      </pc:docMkLst>
      <pc:sldChg chg="modSp">
        <pc:chgData name="Yao, Jinghan" userId="S::yao.877@buckeyemail.osu.edu::a707a3a6-df75-4aeb-840e-0e6d5a188a6e" providerId="AD" clId="Web-{E45A81CE-C8F5-4B3D-BD54-2133051E3141}" dt="2023-02-06T21:27:43.636" v="107" actId="20577"/>
        <pc:sldMkLst>
          <pc:docMk/>
          <pc:sldMk cId="1065463927" sldId="3895"/>
        </pc:sldMkLst>
        <pc:spChg chg="mod">
          <ac:chgData name="Yao, Jinghan" userId="S::yao.877@buckeyemail.osu.edu::a707a3a6-df75-4aeb-840e-0e6d5a188a6e" providerId="AD" clId="Web-{E45A81CE-C8F5-4B3D-BD54-2133051E3141}" dt="2023-02-06T21:27:43.636" v="107" actId="20577"/>
          <ac:spMkLst>
            <pc:docMk/>
            <pc:sldMk cId="1065463927" sldId="3895"/>
            <ac:spMk id="3" creationId="{6D580F4B-CF5F-DD43-BB89-FB14E37238A3}"/>
          </ac:spMkLst>
        </pc:spChg>
      </pc:sldChg>
      <pc:sldChg chg="modSp ord">
        <pc:chgData name="Yao, Jinghan" userId="S::yao.877@buckeyemail.osu.edu::a707a3a6-df75-4aeb-840e-0e6d5a188a6e" providerId="AD" clId="Web-{E45A81CE-C8F5-4B3D-BD54-2133051E3141}" dt="2023-02-06T21:27:37.652" v="102" actId="20577"/>
        <pc:sldMkLst>
          <pc:docMk/>
          <pc:sldMk cId="2861056747" sldId="3932"/>
        </pc:sldMkLst>
        <pc:spChg chg="mod">
          <ac:chgData name="Yao, Jinghan" userId="S::yao.877@buckeyemail.osu.edu::a707a3a6-df75-4aeb-840e-0e6d5a188a6e" providerId="AD" clId="Web-{E45A81CE-C8F5-4B3D-BD54-2133051E3141}" dt="2023-02-06T21:27:37.652" v="102" actId="20577"/>
          <ac:spMkLst>
            <pc:docMk/>
            <pc:sldMk cId="2861056747" sldId="3932"/>
            <ac:spMk id="3" creationId="{6D580F4B-CF5F-DD43-BB89-FB14E37238A3}"/>
          </ac:spMkLst>
        </pc:spChg>
      </pc:sldChg>
      <pc:sldChg chg="addSp delSp modSp">
        <pc:chgData name="Yao, Jinghan" userId="S::yao.877@buckeyemail.osu.edu::a707a3a6-df75-4aeb-840e-0e6d5a188a6e" providerId="AD" clId="Web-{E45A81CE-C8F5-4B3D-BD54-2133051E3141}" dt="2023-02-06T21:27:57.293" v="116" actId="20577"/>
        <pc:sldMkLst>
          <pc:docMk/>
          <pc:sldMk cId="3818965162" sldId="3967"/>
        </pc:sldMkLst>
        <pc:spChg chg="mod">
          <ac:chgData name="Yao, Jinghan" userId="S::yao.877@buckeyemail.osu.edu::a707a3a6-df75-4aeb-840e-0e6d5a188a6e" providerId="AD" clId="Web-{E45A81CE-C8F5-4B3D-BD54-2133051E3141}" dt="2023-02-06T21:27:57.293" v="116" actId="20577"/>
          <ac:spMkLst>
            <pc:docMk/>
            <pc:sldMk cId="3818965162" sldId="3967"/>
            <ac:spMk id="3" creationId="{6D580F4B-CF5F-DD43-BB89-FB14E37238A3}"/>
          </ac:spMkLst>
        </pc:spChg>
        <pc:spChg chg="add mod">
          <ac:chgData name="Yao, Jinghan" userId="S::yao.877@buckeyemail.osu.edu::a707a3a6-df75-4aeb-840e-0e6d5a188a6e" providerId="AD" clId="Web-{E45A81CE-C8F5-4B3D-BD54-2133051E3141}" dt="2023-02-06T21:25:47.023" v="49" actId="20577"/>
          <ac:spMkLst>
            <pc:docMk/>
            <pc:sldMk cId="3818965162" sldId="3967"/>
            <ac:spMk id="5" creationId="{5E69F058-906B-09E8-3445-FFD0990A8DC8}"/>
          </ac:spMkLst>
        </pc:spChg>
        <pc:spChg chg="mod">
          <ac:chgData name="Yao, Jinghan" userId="S::yao.877@buckeyemail.osu.edu::a707a3a6-df75-4aeb-840e-0e6d5a188a6e" providerId="AD" clId="Web-{E45A81CE-C8F5-4B3D-BD54-2133051E3141}" dt="2023-02-06T21:25:00.303" v="45" actId="20577"/>
          <ac:spMkLst>
            <pc:docMk/>
            <pc:sldMk cId="3818965162" sldId="3967"/>
            <ac:spMk id="9" creationId="{D5F441EA-C081-BF42-996C-9C39285C8BA5}"/>
          </ac:spMkLst>
        </pc:spChg>
        <pc:graphicFrameChg chg="del">
          <ac:chgData name="Yao, Jinghan" userId="S::yao.877@buckeyemail.osu.edu::a707a3a6-df75-4aeb-840e-0e6d5a188a6e" providerId="AD" clId="Web-{E45A81CE-C8F5-4B3D-BD54-2133051E3141}" dt="2023-02-06T21:23:22.143" v="27"/>
          <ac:graphicFrameMkLst>
            <pc:docMk/>
            <pc:sldMk cId="3818965162" sldId="3967"/>
            <ac:graphicFrameMk id="8" creationId="{88F88A43-1FEC-FA41-A6DC-4E8CC578342D}"/>
          </ac:graphicFrameMkLst>
        </pc:graphicFrameChg>
        <pc:picChg chg="add mod">
          <ac:chgData name="Yao, Jinghan" userId="S::yao.877@buckeyemail.osu.edu::a707a3a6-df75-4aeb-840e-0e6d5a188a6e" providerId="AD" clId="Web-{E45A81CE-C8F5-4B3D-BD54-2133051E3141}" dt="2023-02-06T21:23:40.988" v="36" actId="1076"/>
          <ac:picMkLst>
            <pc:docMk/>
            <pc:sldMk cId="3818965162" sldId="3967"/>
            <ac:picMk id="2" creationId="{7A60729B-E032-90E3-5B73-6B13DA3532A2}"/>
          </ac:picMkLst>
        </pc:picChg>
        <pc:picChg chg="add mod">
          <ac:chgData name="Yao, Jinghan" userId="S::yao.877@buckeyemail.osu.edu::a707a3a6-df75-4aeb-840e-0e6d5a188a6e" providerId="AD" clId="Web-{E45A81CE-C8F5-4B3D-BD54-2133051E3141}" dt="2023-02-06T21:25:57.258" v="51" actId="14100"/>
          <ac:picMkLst>
            <pc:docMk/>
            <pc:sldMk cId="3818965162" sldId="3967"/>
            <ac:picMk id="4" creationId="{33F40B1D-F633-9DC4-984D-316FDC1AA105}"/>
          </ac:picMkLst>
        </pc:picChg>
      </pc:sldChg>
      <pc:sldChg chg="ord">
        <pc:chgData name="Yao, Jinghan" userId="S::yao.877@buckeyemail.osu.edu::a707a3a6-df75-4aeb-840e-0e6d5a188a6e" providerId="AD" clId="Web-{E45A81CE-C8F5-4B3D-BD54-2133051E3141}" dt="2023-02-06T21:22:04.969" v="12"/>
        <pc:sldMkLst>
          <pc:docMk/>
          <pc:sldMk cId="2027514583" sldId="2147308253"/>
        </pc:sldMkLst>
      </pc:sldChg>
      <pc:sldChg chg="del">
        <pc:chgData name="Yao, Jinghan" userId="S::yao.877@buckeyemail.osu.edu::a707a3a6-df75-4aeb-840e-0e6d5a188a6e" providerId="AD" clId="Web-{E45A81CE-C8F5-4B3D-BD54-2133051E3141}" dt="2023-02-06T21:21:03.561" v="4"/>
        <pc:sldMkLst>
          <pc:docMk/>
          <pc:sldMk cId="1225431411" sldId="2147308254"/>
        </pc:sldMkLst>
      </pc:sldChg>
      <pc:sldChg chg="modSp add">
        <pc:chgData name="Yao, Jinghan" userId="S::yao.877@buckeyemail.osu.edu::a707a3a6-df75-4aeb-840e-0e6d5a188a6e" providerId="AD" clId="Web-{E45A81CE-C8F5-4B3D-BD54-2133051E3141}" dt="2023-02-06T21:27:23.214" v="93" actId="20577"/>
        <pc:sldMkLst>
          <pc:docMk/>
          <pc:sldMk cId="2530549111" sldId="2147308310"/>
        </pc:sldMkLst>
        <pc:spChg chg="mod">
          <ac:chgData name="Yao, Jinghan" userId="S::yao.877@buckeyemail.osu.edu::a707a3a6-df75-4aeb-840e-0e6d5a188a6e" providerId="AD" clId="Web-{E45A81CE-C8F5-4B3D-BD54-2133051E3141}" dt="2023-02-06T21:27:23.214" v="93" actId="20577"/>
          <ac:spMkLst>
            <pc:docMk/>
            <pc:sldMk cId="2530549111" sldId="2147308310"/>
            <ac:spMk id="3" creationId="{6D580F4B-CF5F-DD43-BB89-FB14E37238A3}"/>
          </ac:spMkLst>
        </pc:spChg>
      </pc:sldChg>
      <pc:sldChg chg="modSp add">
        <pc:chgData name="Yao, Jinghan" userId="S::yao.877@buckeyemail.osu.edu::a707a3a6-df75-4aeb-840e-0e6d5a188a6e" providerId="AD" clId="Web-{E45A81CE-C8F5-4B3D-BD54-2133051E3141}" dt="2023-02-06T21:27:05.260" v="77" actId="20577"/>
        <pc:sldMkLst>
          <pc:docMk/>
          <pc:sldMk cId="181339488" sldId="2147308311"/>
        </pc:sldMkLst>
        <pc:spChg chg="mod">
          <ac:chgData name="Yao, Jinghan" userId="S::yao.877@buckeyemail.osu.edu::a707a3a6-df75-4aeb-840e-0e6d5a188a6e" providerId="AD" clId="Web-{E45A81CE-C8F5-4B3D-BD54-2133051E3141}" dt="2023-02-06T21:27:05.260" v="77" actId="20577"/>
          <ac:spMkLst>
            <pc:docMk/>
            <pc:sldMk cId="181339488" sldId="2147308311"/>
            <ac:spMk id="3" creationId="{6D580F4B-CF5F-DD43-BB89-FB14E37238A3}"/>
          </ac:spMkLst>
        </pc:spChg>
      </pc:sldChg>
      <pc:sldChg chg="modSp add">
        <pc:chgData name="Yao, Jinghan" userId="S::yao.877@buckeyemail.osu.edu::a707a3a6-df75-4aeb-840e-0e6d5a188a6e" providerId="AD" clId="Web-{E45A81CE-C8F5-4B3D-BD54-2133051E3141}" dt="2023-02-06T21:22:24.517" v="26" actId="1076"/>
        <pc:sldMkLst>
          <pc:docMk/>
          <pc:sldMk cId="1689744064" sldId="2147308312"/>
        </pc:sldMkLst>
        <pc:spChg chg="mod">
          <ac:chgData name="Yao, Jinghan" userId="S::yao.877@buckeyemail.osu.edu::a707a3a6-df75-4aeb-840e-0e6d5a188a6e" providerId="AD" clId="Web-{E45A81CE-C8F5-4B3D-BD54-2133051E3141}" dt="2023-02-06T21:22:24.501" v="25" actId="1076"/>
          <ac:spMkLst>
            <pc:docMk/>
            <pc:sldMk cId="1689744064" sldId="2147308312"/>
            <ac:spMk id="18" creationId="{4BFDB898-C851-347D-8C12-2F4C03AE27E5}"/>
          </ac:spMkLst>
        </pc:spChg>
        <pc:spChg chg="mod">
          <ac:chgData name="Yao, Jinghan" userId="S::yao.877@buckeyemail.osu.edu::a707a3a6-df75-4aeb-840e-0e6d5a188a6e" providerId="AD" clId="Web-{E45A81CE-C8F5-4B3D-BD54-2133051E3141}" dt="2023-02-06T21:22:24.517" v="26" actId="1076"/>
          <ac:spMkLst>
            <pc:docMk/>
            <pc:sldMk cId="1689744064" sldId="2147308312"/>
            <ac:spMk id="21" creationId="{6AFF56A8-6055-8DE0-B857-0FE72B414A85}"/>
          </ac:spMkLst>
        </pc:spChg>
        <pc:cxnChg chg="mod">
          <ac:chgData name="Yao, Jinghan" userId="S::yao.877@buckeyemail.osu.edu::a707a3a6-df75-4aeb-840e-0e6d5a188a6e" providerId="AD" clId="Web-{E45A81CE-C8F5-4B3D-BD54-2133051E3141}" dt="2023-02-06T21:21:13.780" v="7" actId="14100"/>
          <ac:cxnSpMkLst>
            <pc:docMk/>
            <pc:sldMk cId="1689744064" sldId="2147308312"/>
            <ac:cxnSpMk id="19" creationId="{A880D543-D15B-317C-E01C-913CCE3218B9}"/>
          </ac:cxnSpMkLst>
        </pc:cxnChg>
      </pc:sldChg>
    </pc:docChg>
  </pc:docChgLst>
  <pc:docChgLst>
    <pc:chgData name="Shafi, Aamir" userId="4a75b872-9ce9-49fc-af99-2065032c642b" providerId="ADAL" clId="{D420BBEA-93FB-AD44-A0CA-47922B348D6C}"/>
    <pc:docChg chg="undo custSel addSld delSld modSld sldOrd modMainMaster">
      <pc:chgData name="Shafi, Aamir" userId="4a75b872-9ce9-49fc-af99-2065032c642b" providerId="ADAL" clId="{D420BBEA-93FB-AD44-A0CA-47922B348D6C}" dt="2023-11-14T22:13:19.101" v="433"/>
      <pc:docMkLst>
        <pc:docMk/>
      </pc:docMkLst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153934620" sldId="256"/>
        </pc:sldMkLst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3874805819" sldId="277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3874805819" sldId="277"/>
            <ac:picMk id="9" creationId="{AE13F0AC-8D87-EE03-DB17-274BE6FB3ED9}"/>
          </ac:picMkLst>
        </pc:picChg>
      </pc:sldChg>
      <pc:sldChg chg="addSp delSp modSp mod modTransition modAnim">
        <pc:chgData name="Shafi, Aamir" userId="4a75b872-9ce9-49fc-af99-2065032c642b" providerId="ADAL" clId="{D420BBEA-93FB-AD44-A0CA-47922B348D6C}" dt="2023-11-14T21:49:45.781" v="423"/>
        <pc:sldMkLst>
          <pc:docMk/>
          <pc:sldMk cId="0" sldId="672"/>
        </pc:sldMkLst>
        <pc:spChg chg="mod">
          <ac:chgData name="Shafi, Aamir" userId="4a75b872-9ce9-49fc-af99-2065032c642b" providerId="ADAL" clId="{D420BBEA-93FB-AD44-A0CA-47922B348D6C}" dt="2023-11-11T12:03:09.221" v="325" actId="1036"/>
          <ac:spMkLst>
            <pc:docMk/>
            <pc:sldMk cId="0" sldId="672"/>
            <ac:spMk id="5" creationId="{00000000-0000-0000-0000-000000000000}"/>
          </ac:spMkLst>
        </pc:spChg>
        <pc:spChg chg="mod">
          <ac:chgData name="Shafi, Aamir" userId="4a75b872-9ce9-49fc-af99-2065032c642b" providerId="ADAL" clId="{D420BBEA-93FB-AD44-A0CA-47922B348D6C}" dt="2023-11-14T21:19:29.720" v="367" actId="1076"/>
          <ac:spMkLst>
            <pc:docMk/>
            <pc:sldMk cId="0" sldId="672"/>
            <ac:spMk id="6" creationId="{00000000-0000-0000-0000-000000000000}"/>
          </ac:spMkLst>
        </pc:spChg>
        <pc:spChg chg="mod topLvl">
          <ac:chgData name="Shafi, Aamir" userId="4a75b872-9ce9-49fc-af99-2065032c642b" providerId="ADAL" clId="{D420BBEA-93FB-AD44-A0CA-47922B348D6C}" dt="2023-11-08T11:44:44.337" v="85" actId="165"/>
          <ac:spMkLst>
            <pc:docMk/>
            <pc:sldMk cId="0" sldId="672"/>
            <ac:spMk id="9" creationId="{E70FCD0F-D92C-184C-BFAC-7A00C68F82F2}"/>
          </ac:spMkLst>
        </pc:spChg>
        <pc:spChg chg="mod topLvl">
          <ac:chgData name="Shafi, Aamir" userId="4a75b872-9ce9-49fc-af99-2065032c642b" providerId="ADAL" clId="{D420BBEA-93FB-AD44-A0CA-47922B348D6C}" dt="2023-11-08T11:44:44.337" v="85" actId="165"/>
          <ac:spMkLst>
            <pc:docMk/>
            <pc:sldMk cId="0" sldId="672"/>
            <ac:spMk id="10" creationId="{428CA600-224F-F544-8DBB-910772F7D03D}"/>
          </ac:spMkLst>
        </pc:spChg>
        <pc:spChg chg="mod">
          <ac:chgData name="Shafi, Aamir" userId="4a75b872-9ce9-49fc-af99-2065032c642b" providerId="ADAL" clId="{D420BBEA-93FB-AD44-A0CA-47922B348D6C}" dt="2023-11-11T12:02:51.812" v="306" actId="1036"/>
          <ac:spMkLst>
            <pc:docMk/>
            <pc:sldMk cId="0" sldId="672"/>
            <ac:spMk id="11" creationId="{697C9037-E001-49D7-B6E7-9DAE7CA7EFA3}"/>
          </ac:spMkLst>
        </pc:spChg>
        <pc:grpChg chg="del">
          <ac:chgData name="Shafi, Aamir" userId="4a75b872-9ce9-49fc-af99-2065032c642b" providerId="ADAL" clId="{D420BBEA-93FB-AD44-A0CA-47922B348D6C}" dt="2023-11-08T11:44:44.337" v="85" actId="165"/>
          <ac:grpSpMkLst>
            <pc:docMk/>
            <pc:sldMk cId="0" sldId="672"/>
            <ac:grpSpMk id="13" creationId="{6291E77C-9291-4F1F-8620-1936A42A96EE}"/>
          </ac:grpSpMkLst>
        </pc:grpChg>
        <pc:picChg chg="add mod">
          <ac:chgData name="Shafi, Aamir" userId="4a75b872-9ce9-49fc-af99-2065032c642b" providerId="ADAL" clId="{D420BBEA-93FB-AD44-A0CA-47922B348D6C}" dt="2023-11-08T11:45:03.876" v="90" actId="1076"/>
          <ac:picMkLst>
            <pc:docMk/>
            <pc:sldMk cId="0" sldId="672"/>
            <ac:picMk id="3" creationId="{A30B483F-D127-F1C0-9FB1-AD85D1FC4614}"/>
          </ac:picMkLst>
        </pc:picChg>
        <pc:picChg chg="del mod topLvl">
          <ac:chgData name="Shafi, Aamir" userId="4a75b872-9ce9-49fc-af99-2065032c642b" providerId="ADAL" clId="{D420BBEA-93FB-AD44-A0CA-47922B348D6C}" dt="2023-11-08T11:44:55.073" v="88" actId="478"/>
          <ac:picMkLst>
            <pc:docMk/>
            <pc:sldMk cId="0" sldId="672"/>
            <ac:picMk id="8" creationId="{262553D7-992D-CE42-8C97-72D02A211754}"/>
          </ac:picMkLst>
        </pc:picChg>
        <pc:picChg chg="add del mod">
          <ac:chgData name="Shafi, Aamir" userId="4a75b872-9ce9-49fc-af99-2065032c642b" providerId="ADAL" clId="{D420BBEA-93FB-AD44-A0CA-47922B348D6C}" dt="2023-11-14T21:26:38.707" v="412" actId="478"/>
          <ac:picMkLst>
            <pc:docMk/>
            <pc:sldMk cId="0" sldId="672"/>
            <ac:picMk id="8" creationId="{F98402A5-6019-E827-D1A2-3585F0072B25}"/>
          </ac:picMkLst>
        </pc:picChg>
        <pc:picChg chg="add del mod">
          <ac:chgData name="Shafi, Aamir" userId="4a75b872-9ce9-49fc-af99-2065032c642b" providerId="ADAL" clId="{D420BBEA-93FB-AD44-A0CA-47922B348D6C}" dt="2023-11-14T21:23:24.162" v="389" actId="478"/>
          <ac:picMkLst>
            <pc:docMk/>
            <pc:sldMk cId="0" sldId="672"/>
            <ac:picMk id="12" creationId="{73D34DAD-5ECC-7CC8-418A-A3ED0A71E6F0}"/>
          </ac:picMkLst>
        </pc:picChg>
        <pc:picChg chg="add del mod">
          <ac:chgData name="Shafi, Aamir" userId="4a75b872-9ce9-49fc-af99-2065032c642b" providerId="ADAL" clId="{D420BBEA-93FB-AD44-A0CA-47922B348D6C}" dt="2023-11-14T21:23:54.802" v="391" actId="478"/>
          <ac:picMkLst>
            <pc:docMk/>
            <pc:sldMk cId="0" sldId="672"/>
            <ac:picMk id="13" creationId="{F2D9E9A5-F56D-C3E9-C11C-ADDEABCD8B4E}"/>
          </ac:picMkLst>
        </pc:picChg>
        <pc:picChg chg="add del mod">
          <ac:chgData name="Shafi, Aamir" userId="4a75b872-9ce9-49fc-af99-2065032c642b" providerId="ADAL" clId="{D420BBEA-93FB-AD44-A0CA-47922B348D6C}" dt="2023-11-14T21:36:52.873" v="415"/>
          <ac:picMkLst>
            <pc:docMk/>
            <pc:sldMk cId="0" sldId="672"/>
            <ac:picMk id="16" creationId="{106824AB-531D-2052-F2B4-90E4FD7711B4}"/>
          </ac:picMkLst>
        </pc:picChg>
        <pc:picChg chg="add del mod">
          <ac:chgData name="Shafi, Aamir" userId="4a75b872-9ce9-49fc-af99-2065032c642b" providerId="ADAL" clId="{D420BBEA-93FB-AD44-A0CA-47922B348D6C}" dt="2023-11-14T21:37:18.957" v="417"/>
          <ac:picMkLst>
            <pc:docMk/>
            <pc:sldMk cId="0" sldId="672"/>
            <ac:picMk id="20" creationId="{16EDF30C-FDC5-C728-73FD-0690F8F481DE}"/>
          </ac:picMkLst>
        </pc:picChg>
        <pc:picChg chg="add del mod">
          <ac:chgData name="Shafi, Aamir" userId="4a75b872-9ce9-49fc-af99-2065032c642b" providerId="ADAL" clId="{D420BBEA-93FB-AD44-A0CA-47922B348D6C}" dt="2023-11-14T21:38:52.489" v="419"/>
          <ac:picMkLst>
            <pc:docMk/>
            <pc:sldMk cId="0" sldId="672"/>
            <ac:picMk id="25" creationId="{F2CEDC6E-F394-8AB0-EA4B-EF07D9D95099}"/>
          </ac:picMkLst>
        </pc:picChg>
        <pc:picChg chg="add del mod">
          <ac:chgData name="Shafi, Aamir" userId="4a75b872-9ce9-49fc-af99-2065032c642b" providerId="ADAL" clId="{D420BBEA-93FB-AD44-A0CA-47922B348D6C}" dt="2023-11-14T21:40:13.943" v="422"/>
          <ac:picMkLst>
            <pc:docMk/>
            <pc:sldMk cId="0" sldId="672"/>
            <ac:picMk id="29" creationId="{BEF4E9A0-C93D-29A8-D271-DA2E6C74D1D3}"/>
          </ac:picMkLst>
        </pc:picChg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0" sldId="672"/>
            <ac:picMk id="33" creationId="{80C0C58F-0739-CCCC-0008-95E21BD818E4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135618009" sldId="1312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397953203" sldId="1315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584572993" sldId="1506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509379980" sldId="1561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766737111" sldId="1571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811013575" sldId="1628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421971739" sldId="1784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350745786" sldId="1785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4165995230" sldId="1787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206240955" sldId="1796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367486269" sldId="1911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499893560" sldId="1912"/>
        </pc:sldMkLst>
      </pc:sldChg>
      <pc:sldChg chg="addSp delSp modSp modTransition modAnim">
        <pc:chgData name="Shafi, Aamir" userId="4a75b872-9ce9-49fc-af99-2065032c642b" providerId="ADAL" clId="{D420BBEA-93FB-AD44-A0CA-47922B348D6C}" dt="2023-11-14T22:13:19.101" v="433"/>
        <pc:sldMkLst>
          <pc:docMk/>
          <pc:sldMk cId="3878955857" sldId="2297"/>
        </pc:sldMkLst>
        <pc:picChg chg="add del mod">
          <ac:chgData name="Shafi, Aamir" userId="4a75b872-9ce9-49fc-af99-2065032c642b" providerId="ADAL" clId="{D420BBEA-93FB-AD44-A0CA-47922B348D6C}" dt="2023-11-14T22:11:50.764" v="432"/>
          <ac:picMkLst>
            <pc:docMk/>
            <pc:sldMk cId="3878955857" sldId="2297"/>
            <ac:picMk id="8" creationId="{C66BB7C8-698C-D3AE-F7D0-3A12E75034AD}"/>
          </ac:picMkLst>
        </pc:picChg>
        <pc:picChg chg="add mod">
          <ac:chgData name="Shafi, Aamir" userId="4a75b872-9ce9-49fc-af99-2065032c642b" providerId="ADAL" clId="{D420BBEA-93FB-AD44-A0CA-47922B348D6C}" dt="2023-11-14T22:13:19.101" v="433"/>
          <ac:picMkLst>
            <pc:docMk/>
            <pc:sldMk cId="3878955857" sldId="2297"/>
            <ac:picMk id="12" creationId="{D365BD75-8C54-DAB7-D2AD-8477F2112E35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747815780" sldId="2364"/>
        </pc:sldMkLst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3047336676" sldId="3817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3047336676" sldId="3817"/>
            <ac:picMk id="13" creationId="{5C4459B6-0227-F79F-8AE8-EBA9B60BB377}"/>
          </ac:picMkLst>
        </pc:picChg>
      </pc:sldChg>
      <pc:sldChg chg="addSp delSp modSp mod modTransition">
        <pc:chgData name="Shafi, Aamir" userId="4a75b872-9ce9-49fc-af99-2065032c642b" providerId="ADAL" clId="{D420BBEA-93FB-AD44-A0CA-47922B348D6C}" dt="2023-11-14T22:13:19.101" v="433"/>
        <pc:sldMkLst>
          <pc:docMk/>
          <pc:sldMk cId="2353884245" sldId="3894"/>
        </pc:sldMkLst>
        <pc:spChg chg="mod">
          <ac:chgData name="Shafi, Aamir" userId="4a75b872-9ce9-49fc-af99-2065032c642b" providerId="ADAL" clId="{D420BBEA-93FB-AD44-A0CA-47922B348D6C}" dt="2023-11-08T11:56:44.128" v="271" actId="1038"/>
          <ac:spMkLst>
            <pc:docMk/>
            <pc:sldMk cId="2353884245" sldId="3894"/>
            <ac:spMk id="124" creationId="{CE56D245-544B-974F-9817-8651FFB8519A}"/>
          </ac:spMkLst>
        </pc:spChg>
        <pc:spChg chg="mod">
          <ac:chgData name="Shafi, Aamir" userId="4a75b872-9ce9-49fc-af99-2065032c642b" providerId="ADAL" clId="{D420BBEA-93FB-AD44-A0CA-47922B348D6C}" dt="2023-11-08T11:55:43.778" v="195" actId="20577"/>
          <ac:spMkLst>
            <pc:docMk/>
            <pc:sldMk cId="2353884245" sldId="3894"/>
            <ac:spMk id="125" creationId="{25F368D6-C40D-F042-B0AD-DAF986F39270}"/>
          </ac:spMkLst>
        </pc:spChg>
        <pc:spChg chg="mod">
          <ac:chgData name="Shafi, Aamir" userId="4a75b872-9ce9-49fc-af99-2065032c642b" providerId="ADAL" clId="{D420BBEA-93FB-AD44-A0CA-47922B348D6C}" dt="2023-11-08T11:54:40.535" v="180" actId="20577"/>
          <ac:spMkLst>
            <pc:docMk/>
            <pc:sldMk cId="2353884245" sldId="3894"/>
            <ac:spMk id="126" creationId="{44E60E8E-7D1A-4F24-BF51-36A9BF1CB4A0}"/>
          </ac:spMkLst>
        </pc:spChg>
        <pc:picChg chg="add del mod">
          <ac:chgData name="Shafi, Aamir" userId="4a75b872-9ce9-49fc-af99-2065032c642b" providerId="ADAL" clId="{D420BBEA-93FB-AD44-A0CA-47922B348D6C}" dt="2023-11-08T11:55:33.320" v="191"/>
          <ac:picMkLst>
            <pc:docMk/>
            <pc:sldMk cId="2353884245" sldId="3894"/>
            <ac:picMk id="3" creationId="{7748F70D-DBD8-85EF-6838-436C88969C3A}"/>
          </ac:picMkLst>
        </pc:picChg>
        <pc:picChg chg="add del">
          <ac:chgData name="Shafi, Aamir" userId="4a75b872-9ce9-49fc-af99-2065032c642b" providerId="ADAL" clId="{D420BBEA-93FB-AD44-A0CA-47922B348D6C}" dt="2023-11-08T11:55:40.102" v="193"/>
          <ac:picMkLst>
            <pc:docMk/>
            <pc:sldMk cId="2353884245" sldId="3894"/>
            <ac:picMk id="6" creationId="{5FF348C0-429D-1C02-2004-F79E9668291E}"/>
          </ac:picMkLst>
        </pc:picChg>
        <pc:picChg chg="add del mod">
          <ac:chgData name="Shafi, Aamir" userId="4a75b872-9ce9-49fc-af99-2065032c642b" providerId="ADAL" clId="{D420BBEA-93FB-AD44-A0CA-47922B348D6C}" dt="2023-11-08T11:56:08.749" v="197"/>
          <ac:picMkLst>
            <pc:docMk/>
            <pc:sldMk cId="2353884245" sldId="3894"/>
            <ac:picMk id="7" creationId="{0FDB7E34-9DFB-6279-6CAB-A9CD662D6604}"/>
          </ac:picMkLst>
        </pc:picChg>
        <pc:picChg chg="add mod">
          <ac:chgData name="Shafi, Aamir" userId="4a75b872-9ce9-49fc-af99-2065032c642b" providerId="ADAL" clId="{D420BBEA-93FB-AD44-A0CA-47922B348D6C}" dt="2023-11-08T11:56:39.159" v="267" actId="1038"/>
          <ac:picMkLst>
            <pc:docMk/>
            <pc:sldMk cId="2353884245" sldId="3894"/>
            <ac:picMk id="8" creationId="{48D8B1CB-94F5-F5A1-1AD4-402E97FE6A4C}"/>
          </ac:picMkLst>
        </pc:picChg>
        <pc:picChg chg="del">
          <ac:chgData name="Shafi, Aamir" userId="4a75b872-9ce9-49fc-af99-2065032c642b" providerId="ADAL" clId="{D420BBEA-93FB-AD44-A0CA-47922B348D6C}" dt="2023-11-08T11:54:51.212" v="181" actId="478"/>
          <ac:picMkLst>
            <pc:docMk/>
            <pc:sldMk cId="2353884245" sldId="3894"/>
            <ac:picMk id="120" creationId="{A993A34C-2D3A-5B4E-9749-9B5F816122A9}"/>
          </ac:picMkLst>
        </pc:picChg>
        <pc:picChg chg="add mod">
          <ac:chgData name="Shafi, Aamir" userId="4a75b872-9ce9-49fc-af99-2065032c642b" providerId="ADAL" clId="{D420BBEA-93FB-AD44-A0CA-47922B348D6C}" dt="2023-11-14T22:13:19.101" v="433"/>
          <ac:picMkLst>
            <pc:docMk/>
            <pc:sldMk cId="2353884245" sldId="3894"/>
            <ac:picMk id="128" creationId="{56B58ADB-9DF4-2DB8-5B70-7B4BA2D0ED81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174347395" sldId="3931"/>
        </pc:sldMkLst>
      </pc:sldChg>
      <pc:sldChg chg="addSp modSp modTransition">
        <pc:chgData name="Shafi, Aamir" userId="4a75b872-9ce9-49fc-af99-2065032c642b" providerId="ADAL" clId="{D420BBEA-93FB-AD44-A0CA-47922B348D6C}" dt="2023-11-14T22:11:44.091" v="431"/>
        <pc:sldMkLst>
          <pc:docMk/>
          <pc:sldMk cId="2453308370" sldId="3933"/>
        </pc:sldMkLst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2453308370" sldId="3933"/>
            <ac:picMk id="8" creationId="{6795B10E-A4FC-CF9E-863C-4EEC00008BCD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257882518" sldId="3934"/>
        </pc:sldMkLst>
      </pc:sldChg>
      <pc:sldChg chg="addSp delSp modSp modTransition modAnim">
        <pc:chgData name="Shafi, Aamir" userId="4a75b872-9ce9-49fc-af99-2065032c642b" providerId="ADAL" clId="{D420BBEA-93FB-AD44-A0CA-47922B348D6C}" dt="2023-11-14T21:58:27.529" v="425"/>
        <pc:sldMkLst>
          <pc:docMk/>
          <pc:sldMk cId="670442725" sldId="3942"/>
        </pc:sldMkLst>
        <pc:picChg chg="add del mod">
          <ac:chgData name="Shafi, Aamir" userId="4a75b872-9ce9-49fc-af99-2065032c642b" providerId="ADAL" clId="{D420BBEA-93FB-AD44-A0CA-47922B348D6C}" dt="2023-11-14T21:49:50.067" v="424"/>
          <ac:picMkLst>
            <pc:docMk/>
            <pc:sldMk cId="670442725" sldId="3942"/>
            <ac:picMk id="14" creationId="{7821EF9F-6A0B-09FE-42D5-2B98E02E8DE4}"/>
          </ac:picMkLst>
        </pc:picChg>
        <pc:picChg chg="add mod">
          <ac:chgData name="Shafi, Aamir" userId="4a75b872-9ce9-49fc-af99-2065032c642b" providerId="ADAL" clId="{D420BBEA-93FB-AD44-A0CA-47922B348D6C}" dt="2023-11-14T21:58:27.529" v="425"/>
          <ac:picMkLst>
            <pc:docMk/>
            <pc:sldMk cId="670442725" sldId="3942"/>
            <ac:picMk id="27" creationId="{376FC166-94BB-64E9-EE11-D8608D2DA4CF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485253831" sldId="3943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476325153" sldId="3945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688708284" sldId="3946"/>
        </pc:sldMkLst>
      </pc:sldChg>
      <pc:sldChg chg="mod ord modTransition modShow">
        <pc:chgData name="Shafi, Aamir" userId="4a75b872-9ce9-49fc-af99-2065032c642b" providerId="ADAL" clId="{D420BBEA-93FB-AD44-A0CA-47922B348D6C}" dt="2023-11-14T21:25:47.559" v="407"/>
        <pc:sldMkLst>
          <pc:docMk/>
          <pc:sldMk cId="3277698499" sldId="3963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597563652" sldId="3968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4124183877" sldId="3971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42228813" sldId="3972"/>
        </pc:sldMkLst>
      </pc:sldChg>
      <pc:sldChg chg="mod ord modTransition modShow">
        <pc:chgData name="Shafi, Aamir" userId="4a75b872-9ce9-49fc-af99-2065032c642b" providerId="ADAL" clId="{D420BBEA-93FB-AD44-A0CA-47922B348D6C}" dt="2023-11-14T21:25:47.559" v="407"/>
        <pc:sldMkLst>
          <pc:docMk/>
          <pc:sldMk cId="373572472" sldId="3973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734522013" sldId="3974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381482772" sldId="3975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929714877" sldId="2147308194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917534609" sldId="2147308248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2027514583" sldId="2147308253"/>
        </pc:sldMkLst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968307686" sldId="2147308277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968307686" sldId="2147308277"/>
            <ac:picMk id="45" creationId="{08F41F18-94A8-A4BA-E310-EB46B3174A5A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06851489" sldId="2147308278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123109416" sldId="2147308298"/>
        </pc:sldMkLst>
      </pc:sldChg>
      <pc:sldChg chg="del">
        <pc:chgData name="Shafi, Aamir" userId="4a75b872-9ce9-49fc-af99-2065032c642b" providerId="ADAL" clId="{D420BBEA-93FB-AD44-A0CA-47922B348D6C}" dt="2023-11-08T11:47:00.649" v="140" actId="2696"/>
        <pc:sldMkLst>
          <pc:docMk/>
          <pc:sldMk cId="811290702" sldId="2147308299"/>
        </pc:sldMkLst>
      </pc:sldChg>
      <pc:sldChg chg="addSp delSp modSp add modTransition modAnim">
        <pc:chgData name="Shafi, Aamir" userId="4a75b872-9ce9-49fc-af99-2065032c642b" providerId="ADAL" clId="{D420BBEA-93FB-AD44-A0CA-47922B348D6C}" dt="2023-11-14T22:11:44.091" v="431"/>
        <pc:sldMkLst>
          <pc:docMk/>
          <pc:sldMk cId="706730293" sldId="2147308300"/>
        </pc:sldMkLst>
        <pc:picChg chg="add del mod">
          <ac:chgData name="Shafi, Aamir" userId="4a75b872-9ce9-49fc-af99-2065032c642b" providerId="ADAL" clId="{D420BBEA-93FB-AD44-A0CA-47922B348D6C}" dt="2023-11-14T21:58:45.903" v="426"/>
          <ac:picMkLst>
            <pc:docMk/>
            <pc:sldMk cId="706730293" sldId="2147308300"/>
            <ac:picMk id="6" creationId="{D4BCB88E-D7C4-C3A4-D097-22592335876A}"/>
          </ac:picMkLst>
        </pc:picChg>
        <pc:picChg chg="add del mod">
          <ac:chgData name="Shafi, Aamir" userId="4a75b872-9ce9-49fc-af99-2065032c642b" providerId="ADAL" clId="{D420BBEA-93FB-AD44-A0CA-47922B348D6C}" dt="2023-11-14T22:05:37.139" v="430"/>
          <ac:picMkLst>
            <pc:docMk/>
            <pc:sldMk cId="706730293" sldId="2147308300"/>
            <ac:picMk id="13" creationId="{BADF0DA0-0137-BB33-FC57-63C9789BAEFF}"/>
          </ac:picMkLst>
        </pc:picChg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706730293" sldId="2147308300"/>
            <ac:picMk id="28" creationId="{61B5D335-1173-2778-4A4F-6D1A08695897}"/>
          </ac:picMkLst>
        </pc:picChg>
      </pc:sldChg>
      <pc:sldChg chg="add del">
        <pc:chgData name="Shafi, Aamir" userId="4a75b872-9ce9-49fc-af99-2065032c642b" providerId="ADAL" clId="{D420BBEA-93FB-AD44-A0CA-47922B348D6C}" dt="2023-11-08T11:52:54.699" v="158"/>
        <pc:sldMkLst>
          <pc:docMk/>
          <pc:sldMk cId="1531167705" sldId="2147308300"/>
        </pc:sldMkLst>
      </pc:sldChg>
      <pc:sldChg chg="add del">
        <pc:chgData name="Shafi, Aamir" userId="4a75b872-9ce9-49fc-af99-2065032c642b" providerId="ADAL" clId="{D420BBEA-93FB-AD44-A0CA-47922B348D6C}" dt="2023-11-08T11:52:46.536" v="156"/>
        <pc:sldMkLst>
          <pc:docMk/>
          <pc:sldMk cId="2109965465" sldId="2147308300"/>
        </pc:sldMkLst>
      </pc:sldChg>
      <pc:sldChg chg="addSp delSp modSp add mod modTransition delAnim modAnim">
        <pc:chgData name="Shafi, Aamir" userId="4a75b872-9ce9-49fc-af99-2065032c642b" providerId="ADAL" clId="{D420BBEA-93FB-AD44-A0CA-47922B348D6C}" dt="2023-11-14T21:49:45.781" v="423"/>
        <pc:sldMkLst>
          <pc:docMk/>
          <pc:sldMk cId="1545375765" sldId="2147308302"/>
        </pc:sldMkLst>
        <pc:spChg chg="mod">
          <ac:chgData name="Shafi, Aamir" userId="4a75b872-9ce9-49fc-af99-2065032c642b" providerId="ADAL" clId="{D420BBEA-93FB-AD44-A0CA-47922B348D6C}" dt="2023-11-08T11:48:56.715" v="147" actId="14100"/>
          <ac:spMkLst>
            <pc:docMk/>
            <pc:sldMk cId="1545375765" sldId="2147308302"/>
            <ac:spMk id="2" creationId="{1CA068DE-4807-5B48-8E33-2385F0FE47BB}"/>
          </ac:spMkLst>
        </pc:spChg>
        <pc:spChg chg="mod">
          <ac:chgData name="Shafi, Aamir" userId="4a75b872-9ce9-49fc-af99-2065032c642b" providerId="ADAL" clId="{D420BBEA-93FB-AD44-A0CA-47922B348D6C}" dt="2023-11-08T11:49:35.480" v="148"/>
          <ac:spMkLst>
            <pc:docMk/>
            <pc:sldMk cId="1545375765" sldId="2147308302"/>
            <ac:spMk id="10" creationId="{13E87896-CB9F-9E4D-9C0B-BA15B6B042AC}"/>
          </ac:spMkLst>
        </pc:spChg>
        <pc:picChg chg="add del mod">
          <ac:chgData name="Shafi, Aamir" userId="4a75b872-9ce9-49fc-af99-2065032c642b" providerId="ADAL" clId="{D420BBEA-93FB-AD44-A0CA-47922B348D6C}" dt="2023-11-14T21:25:27.358" v="405" actId="478"/>
          <ac:picMkLst>
            <pc:docMk/>
            <pc:sldMk cId="1545375765" sldId="2147308302"/>
            <ac:picMk id="16" creationId="{C8FD6C5B-234A-31E7-5872-04773A5F7277}"/>
          </ac:picMkLst>
        </pc:picChg>
        <pc:picChg chg="add del mod">
          <ac:chgData name="Shafi, Aamir" userId="4a75b872-9ce9-49fc-af99-2065032c642b" providerId="ADAL" clId="{D420BBEA-93FB-AD44-A0CA-47922B348D6C}" dt="2023-11-14T21:26:35.770" v="411" actId="478"/>
          <ac:picMkLst>
            <pc:docMk/>
            <pc:sldMk cId="1545375765" sldId="2147308302"/>
            <ac:picMk id="17" creationId="{0EF2843C-9BCB-E676-49DF-19AE431257F4}"/>
          </ac:picMkLst>
        </pc:picChg>
        <pc:picChg chg="add del mod">
          <ac:chgData name="Shafi, Aamir" userId="4a75b872-9ce9-49fc-af99-2065032c642b" providerId="ADAL" clId="{D420BBEA-93FB-AD44-A0CA-47922B348D6C}" dt="2023-11-14T21:36:50.886" v="414"/>
          <ac:picMkLst>
            <pc:docMk/>
            <pc:sldMk cId="1545375765" sldId="2147308302"/>
            <ac:picMk id="22" creationId="{8B54AF32-5433-EBE4-236B-167573E78E26}"/>
          </ac:picMkLst>
        </pc:picChg>
        <pc:picChg chg="add del mod">
          <ac:chgData name="Shafi, Aamir" userId="4a75b872-9ce9-49fc-af99-2065032c642b" providerId="ADAL" clId="{D420BBEA-93FB-AD44-A0CA-47922B348D6C}" dt="2023-11-14T21:40:10.199" v="421"/>
          <ac:picMkLst>
            <pc:docMk/>
            <pc:sldMk cId="1545375765" sldId="2147308302"/>
            <ac:picMk id="36" creationId="{F6433074-9FA1-E446-2100-78C04A85E991}"/>
          </ac:picMkLst>
        </pc:picChg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1545375765" sldId="2147308302"/>
            <ac:picMk id="42" creationId="{D436C10F-5075-F1EB-0B0C-5AEC1BCFD092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977622211" sldId="2147308308"/>
        </pc:sldMkLst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3690411322" sldId="2147308309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3690411322" sldId="2147308309"/>
            <ac:picMk id="9" creationId="{6CDA97C6-BB27-052D-7674-D9AE6CD80E0E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2:11:44.091" v="431"/>
        <pc:sldMkLst>
          <pc:docMk/>
          <pc:sldMk cId="1689744064" sldId="2147308312"/>
        </pc:sldMkLst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1689744064" sldId="2147308312"/>
            <ac:picMk id="20" creationId="{8B68A4E3-BC5E-10A8-F7E4-E593F4723440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3926597565" sldId="2147308313"/>
        </pc:sldMkLst>
      </pc:sldChg>
      <pc:sldChg chg="addSp modSp modTransition">
        <pc:chgData name="Shafi, Aamir" userId="4a75b872-9ce9-49fc-af99-2065032c642b" providerId="ADAL" clId="{D420BBEA-93FB-AD44-A0CA-47922B348D6C}" dt="2023-11-14T22:11:44.091" v="431"/>
        <pc:sldMkLst>
          <pc:docMk/>
          <pc:sldMk cId="923994393" sldId="2147308314"/>
        </pc:sldMkLst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923994393" sldId="2147308314"/>
            <ac:picMk id="20" creationId="{6E15D2AF-8D60-5A18-5419-52F50A573CD4}"/>
          </ac:picMkLst>
        </pc:picChg>
      </pc:sldChg>
      <pc:sldChg chg="del">
        <pc:chgData name="Shafi, Aamir" userId="4a75b872-9ce9-49fc-af99-2065032c642b" providerId="ADAL" clId="{D420BBEA-93FB-AD44-A0CA-47922B348D6C}" dt="2023-11-08T11:47:00.675" v="141" actId="2696"/>
        <pc:sldMkLst>
          <pc:docMk/>
          <pc:sldMk cId="2284823712" sldId="2147308315"/>
        </pc:sldMkLst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1524786585" sldId="2147308316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1524786585" sldId="2147308316"/>
            <ac:picMk id="14" creationId="{053D2C7B-C326-7C9E-6C17-434C37405137}"/>
          </ac:picMkLst>
        </pc:picChg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1104844590" sldId="2147308321"/>
        </pc:sldMkLst>
      </pc:sldChg>
      <pc:sldChg chg="modTransition">
        <pc:chgData name="Shafi, Aamir" userId="4a75b872-9ce9-49fc-af99-2065032c642b" providerId="ADAL" clId="{D420BBEA-93FB-AD44-A0CA-47922B348D6C}" dt="2023-11-14T21:25:47.559" v="407"/>
        <pc:sldMkLst>
          <pc:docMk/>
          <pc:sldMk cId="717068748" sldId="2147308324"/>
        </pc:sldMkLst>
      </pc:sldChg>
      <pc:sldChg chg="addSp delSp modSp mod modTransition modAnim">
        <pc:chgData name="Shafi, Aamir" userId="4a75b872-9ce9-49fc-af99-2065032c642b" providerId="ADAL" clId="{D420BBEA-93FB-AD44-A0CA-47922B348D6C}" dt="2023-11-14T21:49:45.781" v="423"/>
        <pc:sldMkLst>
          <pc:docMk/>
          <pc:sldMk cId="2594567483" sldId="2147308329"/>
        </pc:sldMkLst>
        <pc:spChg chg="mod">
          <ac:chgData name="Shafi, Aamir" userId="4a75b872-9ce9-49fc-af99-2065032c642b" providerId="ADAL" clId="{D420BBEA-93FB-AD44-A0CA-47922B348D6C}" dt="2023-11-08T11:47:40.155" v="146" actId="20577"/>
          <ac:spMkLst>
            <pc:docMk/>
            <pc:sldMk cId="2594567483" sldId="2147308329"/>
            <ac:spMk id="2" creationId="{1CA068DE-4807-5B48-8E33-2385F0FE47BB}"/>
          </ac:spMkLst>
        </pc:spChg>
        <pc:picChg chg="add del mod">
          <ac:chgData name="Shafi, Aamir" userId="4a75b872-9ce9-49fc-af99-2065032c642b" providerId="ADAL" clId="{D420BBEA-93FB-AD44-A0CA-47922B348D6C}" dt="2023-11-14T21:26:32.904" v="410" actId="478"/>
          <ac:picMkLst>
            <pc:docMk/>
            <pc:sldMk cId="2594567483" sldId="2147308329"/>
            <ac:picMk id="13" creationId="{0BFF1DF8-3E2D-A87A-186E-35C1E364D6BA}"/>
          </ac:picMkLst>
        </pc:picChg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2594567483" sldId="2147308329"/>
            <ac:picMk id="26" creationId="{C15A2B72-6D05-72A1-E194-3B24B8AFB679}"/>
          </ac:picMkLst>
        </pc:picChg>
      </pc:sldChg>
      <pc:sldChg chg="addSp modSp mod modTransition">
        <pc:chgData name="Shafi, Aamir" userId="4a75b872-9ce9-49fc-af99-2065032c642b" providerId="ADAL" clId="{D420BBEA-93FB-AD44-A0CA-47922B348D6C}" dt="2023-11-14T21:49:45.781" v="423"/>
        <pc:sldMkLst>
          <pc:docMk/>
          <pc:sldMk cId="3793920106" sldId="2147308330"/>
        </pc:sldMkLst>
        <pc:spChg chg="mod">
          <ac:chgData name="Shafi, Aamir" userId="4a75b872-9ce9-49fc-af99-2065032c642b" providerId="ADAL" clId="{D420BBEA-93FB-AD44-A0CA-47922B348D6C}" dt="2023-11-08T11:50:42.781" v="151" actId="20577"/>
          <ac:spMkLst>
            <pc:docMk/>
            <pc:sldMk cId="3793920106" sldId="2147308330"/>
            <ac:spMk id="2" creationId="{1CA068DE-4807-5B48-8E33-2385F0FE47BB}"/>
          </ac:spMkLst>
        </pc:spChg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3793920106" sldId="2147308330"/>
            <ac:picMk id="13" creationId="{AB4880B8-2C00-DA03-1773-E062D65A8F11}"/>
          </ac:picMkLst>
        </pc:picChg>
      </pc:sldChg>
      <pc:sldChg chg="addSp modSp mod modTransition">
        <pc:chgData name="Shafi, Aamir" userId="4a75b872-9ce9-49fc-af99-2065032c642b" providerId="ADAL" clId="{D420BBEA-93FB-AD44-A0CA-47922B348D6C}" dt="2023-11-14T21:49:45.781" v="423"/>
        <pc:sldMkLst>
          <pc:docMk/>
          <pc:sldMk cId="3617917700" sldId="2147308331"/>
        </pc:sldMkLst>
        <pc:spChg chg="mod">
          <ac:chgData name="Shafi, Aamir" userId="4a75b872-9ce9-49fc-af99-2065032c642b" providerId="ADAL" clId="{D420BBEA-93FB-AD44-A0CA-47922B348D6C}" dt="2023-11-08T11:51:03.860" v="154" actId="20577"/>
          <ac:spMkLst>
            <pc:docMk/>
            <pc:sldMk cId="3617917700" sldId="2147308331"/>
            <ac:spMk id="2" creationId="{1CA068DE-4807-5B48-8E33-2385F0FE47BB}"/>
          </ac:spMkLst>
        </pc:spChg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3617917700" sldId="2147308331"/>
            <ac:picMk id="11" creationId="{7719F6F6-3C57-9606-0F09-9D5DBADDADFB}"/>
          </ac:picMkLst>
        </pc:picChg>
        <pc:inkChg chg="add">
          <ac:chgData name="Shafi, Aamir" userId="4a75b872-9ce9-49fc-af99-2065032c642b" providerId="ADAL" clId="{D420BBEA-93FB-AD44-A0CA-47922B348D6C}" dt="2023-11-14T21:21:13.837" v="368"/>
          <ac:inkMkLst>
            <pc:docMk/>
            <pc:sldMk cId="3617917700" sldId="2147308331"/>
            <ac:inkMk id="5" creationId="{EA393C73-7ED6-6F68-6133-264F0224B372}"/>
          </ac:inkMkLst>
        </pc:inkChg>
      </pc:sldChg>
      <pc:sldChg chg="addSp modSp mod modTransition">
        <pc:chgData name="Shafi, Aamir" userId="4a75b872-9ce9-49fc-af99-2065032c642b" providerId="ADAL" clId="{D420BBEA-93FB-AD44-A0CA-47922B348D6C}" dt="2023-11-14T22:11:44.091" v="431"/>
        <pc:sldMkLst>
          <pc:docMk/>
          <pc:sldMk cId="1569794762" sldId="2147308332"/>
        </pc:sldMkLst>
        <pc:spChg chg="mod">
          <ac:chgData name="Shafi, Aamir" userId="4a75b872-9ce9-49fc-af99-2065032c642b" providerId="ADAL" clId="{D420BBEA-93FB-AD44-A0CA-47922B348D6C}" dt="2023-11-08T11:53:39.318" v="162" actId="20577"/>
          <ac:spMkLst>
            <pc:docMk/>
            <pc:sldMk cId="1569794762" sldId="2147308332"/>
            <ac:spMk id="2" creationId="{1CA068DE-4807-5B48-8E33-2385F0FE47BB}"/>
          </ac:spMkLst>
        </pc:spChg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1569794762" sldId="2147308332"/>
            <ac:picMk id="19" creationId="{9C59CE02-367D-AA32-5053-5FCA1A829C13}"/>
          </ac:picMkLst>
        </pc:picChg>
      </pc:sldChg>
      <pc:sldChg chg="addSp modSp mod modTransition">
        <pc:chgData name="Shafi, Aamir" userId="4a75b872-9ce9-49fc-af99-2065032c642b" providerId="ADAL" clId="{D420BBEA-93FB-AD44-A0CA-47922B348D6C}" dt="2023-11-14T22:11:44.091" v="431"/>
        <pc:sldMkLst>
          <pc:docMk/>
          <pc:sldMk cId="3257560636" sldId="2147308333"/>
        </pc:sldMkLst>
        <pc:spChg chg="mod">
          <ac:chgData name="Shafi, Aamir" userId="4a75b872-9ce9-49fc-af99-2065032c642b" providerId="ADAL" clId="{D420BBEA-93FB-AD44-A0CA-47922B348D6C}" dt="2023-11-08T11:53:49.357" v="165" actId="20577"/>
          <ac:spMkLst>
            <pc:docMk/>
            <pc:sldMk cId="3257560636" sldId="2147308333"/>
            <ac:spMk id="2" creationId="{1CA068DE-4807-5B48-8E33-2385F0FE47BB}"/>
          </ac:spMkLst>
        </pc:spChg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3257560636" sldId="2147308333"/>
            <ac:picMk id="7" creationId="{9924CCC3-DEDB-D485-AEA7-7E81758C12BA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1467007333" sldId="2147308335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1467007333" sldId="2147308335"/>
            <ac:picMk id="21" creationId="{24D68BB8-F1E5-CC5B-C1D6-E634F6DC52AE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1:49:45.781" v="423"/>
        <pc:sldMkLst>
          <pc:docMk/>
          <pc:sldMk cId="2294539846" sldId="2147308336"/>
        </pc:sldMkLst>
        <pc:picChg chg="add mod">
          <ac:chgData name="Shafi, Aamir" userId="4a75b872-9ce9-49fc-af99-2065032c642b" providerId="ADAL" clId="{D420BBEA-93FB-AD44-A0CA-47922B348D6C}" dt="2023-11-14T21:49:45.781" v="423"/>
          <ac:picMkLst>
            <pc:docMk/>
            <pc:sldMk cId="2294539846" sldId="2147308336"/>
            <ac:picMk id="26" creationId="{0073096F-308F-78F8-45F0-BAFA84C70676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1:58:27.529" v="425"/>
        <pc:sldMkLst>
          <pc:docMk/>
          <pc:sldMk cId="1500855088" sldId="2147308337"/>
        </pc:sldMkLst>
        <pc:picChg chg="add mod">
          <ac:chgData name="Shafi, Aamir" userId="4a75b872-9ce9-49fc-af99-2065032c642b" providerId="ADAL" clId="{D420BBEA-93FB-AD44-A0CA-47922B348D6C}" dt="2023-11-14T21:58:27.529" v="425"/>
          <ac:picMkLst>
            <pc:docMk/>
            <pc:sldMk cId="1500855088" sldId="2147308337"/>
            <ac:picMk id="20" creationId="{1066F978-6123-4F95-A86E-F770ABAE7612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2:11:44.091" v="431"/>
        <pc:sldMkLst>
          <pc:docMk/>
          <pc:sldMk cId="2562633909" sldId="2147308338"/>
        </pc:sldMkLst>
        <pc:picChg chg="add mod">
          <ac:chgData name="Shafi, Aamir" userId="4a75b872-9ce9-49fc-af99-2065032c642b" providerId="ADAL" clId="{D420BBEA-93FB-AD44-A0CA-47922B348D6C}" dt="2023-11-14T22:11:44.091" v="431"/>
          <ac:picMkLst>
            <pc:docMk/>
            <pc:sldMk cId="2562633909" sldId="2147308338"/>
            <ac:picMk id="6" creationId="{A6BF485F-030D-0259-AFA9-5C77B2CC2DB7}"/>
          </ac:picMkLst>
        </pc:picChg>
      </pc:sldChg>
      <pc:sldChg chg="addSp modSp modTransition">
        <pc:chgData name="Shafi, Aamir" userId="4a75b872-9ce9-49fc-af99-2065032c642b" providerId="ADAL" clId="{D420BBEA-93FB-AD44-A0CA-47922B348D6C}" dt="2023-11-14T21:58:27.529" v="425"/>
        <pc:sldMkLst>
          <pc:docMk/>
          <pc:sldMk cId="3941301343" sldId="2147308339"/>
        </pc:sldMkLst>
        <pc:picChg chg="add mod">
          <ac:chgData name="Shafi, Aamir" userId="4a75b872-9ce9-49fc-af99-2065032c642b" providerId="ADAL" clId="{D420BBEA-93FB-AD44-A0CA-47922B348D6C}" dt="2023-11-14T21:58:27.529" v="425"/>
          <ac:picMkLst>
            <pc:docMk/>
            <pc:sldMk cId="3941301343" sldId="2147308339"/>
            <ac:picMk id="24" creationId="{DB18837C-2942-58ED-ED4F-8E60792959C0}"/>
          </ac:picMkLst>
        </pc:picChg>
      </pc:sldChg>
      <pc:sldMasterChg chg="modSp mod">
        <pc:chgData name="Shafi, Aamir" userId="4a75b872-9ce9-49fc-af99-2065032c642b" providerId="ADAL" clId="{D420BBEA-93FB-AD44-A0CA-47922B348D6C}" dt="2023-11-08T11:46:25.271" v="138" actId="20577"/>
        <pc:sldMasterMkLst>
          <pc:docMk/>
          <pc:sldMasterMk cId="0" sldId="2147483651"/>
        </pc:sldMasterMkLst>
        <pc:spChg chg="mod">
          <ac:chgData name="Shafi, Aamir" userId="4a75b872-9ce9-49fc-af99-2065032c642b" providerId="ADAL" clId="{D420BBEA-93FB-AD44-A0CA-47922B348D6C}" dt="2023-11-08T11:46:25.271" v="138" actId="20577"/>
          <ac:spMkLst>
            <pc:docMk/>
            <pc:sldMasterMk cId="0" sldId="2147483651"/>
            <ac:spMk id="13" creationId="{00000000-0000-0000-0000-000000000000}"/>
          </ac:spMkLst>
        </pc:spChg>
      </pc:sldMasterChg>
    </pc:docChg>
  </pc:docChgLst>
  <pc:docChgLst>
    <pc:chgData name="Shafi, Aamir" userId="4a75b872-9ce9-49fc-af99-2065032c642b" providerId="ADAL" clId="{4F80F55F-DDD6-324F-BC5B-B0CFC6E47F49}"/>
    <pc:docChg chg="undo custSel addSld delSld modSld sldOrd">
      <pc:chgData name="Shafi, Aamir" userId="4a75b872-9ce9-49fc-af99-2065032c642b" providerId="ADAL" clId="{4F80F55F-DDD6-324F-BC5B-B0CFC6E47F49}" dt="2023-02-06T22:53:19.901" v="338" actId="2696"/>
      <pc:docMkLst>
        <pc:docMk/>
      </pc:docMkLst>
      <pc:sldChg chg="add">
        <pc:chgData name="Shafi, Aamir" userId="4a75b872-9ce9-49fc-af99-2065032c642b" providerId="ADAL" clId="{4F80F55F-DDD6-324F-BC5B-B0CFC6E47F49}" dt="2023-02-06T20:24:38.777" v="0"/>
        <pc:sldMkLst>
          <pc:docMk/>
          <pc:sldMk cId="2028616049" sldId="1911"/>
        </pc:sldMkLst>
      </pc:sldChg>
      <pc:sldChg chg="add">
        <pc:chgData name="Shafi, Aamir" userId="4a75b872-9ce9-49fc-af99-2065032c642b" providerId="ADAL" clId="{4F80F55F-DDD6-324F-BC5B-B0CFC6E47F49}" dt="2023-02-06T20:24:38.777" v="0"/>
        <pc:sldMkLst>
          <pc:docMk/>
          <pc:sldMk cId="1339897324" sldId="1912"/>
        </pc:sldMkLst>
      </pc:sldChg>
      <pc:sldChg chg="modSp add mod">
        <pc:chgData name="Shafi, Aamir" userId="4a75b872-9ce9-49fc-af99-2065032c642b" providerId="ADAL" clId="{4F80F55F-DDD6-324F-BC5B-B0CFC6E47F49}" dt="2023-02-06T22:24:30.366" v="219" actId="20577"/>
        <pc:sldMkLst>
          <pc:docMk/>
          <pc:sldMk cId="3878955857" sldId="2297"/>
        </pc:sldMkLst>
        <pc:spChg chg="mod">
          <ac:chgData name="Shafi, Aamir" userId="4a75b872-9ce9-49fc-af99-2065032c642b" providerId="ADAL" clId="{4F80F55F-DDD6-324F-BC5B-B0CFC6E47F49}" dt="2023-02-06T22:24:30.366" v="219" actId="20577"/>
          <ac:spMkLst>
            <pc:docMk/>
            <pc:sldMk cId="3878955857" sldId="2297"/>
            <ac:spMk id="2" creationId="{0DA78E4B-22E6-8D40-9B39-94BDAB4C2478}"/>
          </ac:spMkLst>
        </pc:spChg>
      </pc:sldChg>
      <pc:sldChg chg="modSp mod">
        <pc:chgData name="Shafi, Aamir" userId="4a75b872-9ce9-49fc-af99-2065032c642b" providerId="ADAL" clId="{4F80F55F-DDD6-324F-BC5B-B0CFC6E47F49}" dt="2023-02-06T21:39:39.485" v="184" actId="1076"/>
        <pc:sldMkLst>
          <pc:docMk/>
          <pc:sldMk cId="3120709461" sldId="2364"/>
        </pc:sldMkLst>
        <pc:spChg chg="mod">
          <ac:chgData name="Shafi, Aamir" userId="4a75b872-9ce9-49fc-af99-2065032c642b" providerId="ADAL" clId="{4F80F55F-DDD6-324F-BC5B-B0CFC6E47F49}" dt="2023-02-06T21:39:39.485" v="184" actId="1076"/>
          <ac:spMkLst>
            <pc:docMk/>
            <pc:sldMk cId="3120709461" sldId="2364"/>
            <ac:spMk id="5" creationId="{00000000-0000-0000-0000-000000000000}"/>
          </ac:spMkLst>
        </pc:spChg>
      </pc:sldChg>
      <pc:sldChg chg="del">
        <pc:chgData name="Shafi, Aamir" userId="4a75b872-9ce9-49fc-af99-2065032c642b" providerId="ADAL" clId="{4F80F55F-DDD6-324F-BC5B-B0CFC6E47F49}" dt="2023-02-06T20:27:00.816" v="4" actId="2696"/>
        <pc:sldMkLst>
          <pc:docMk/>
          <pc:sldMk cId="3774203760" sldId="2473"/>
        </pc:sldMkLst>
      </pc:sldChg>
      <pc:sldChg chg="del">
        <pc:chgData name="Shafi, Aamir" userId="4a75b872-9ce9-49fc-af99-2065032c642b" providerId="ADAL" clId="{4F80F55F-DDD6-324F-BC5B-B0CFC6E47F49}" dt="2023-02-06T20:25:31.252" v="2" actId="2696"/>
        <pc:sldMkLst>
          <pc:docMk/>
          <pc:sldMk cId="1375550846" sldId="2678"/>
        </pc:sldMkLst>
      </pc:sldChg>
      <pc:sldChg chg="del">
        <pc:chgData name="Shafi, Aamir" userId="4a75b872-9ce9-49fc-af99-2065032c642b" providerId="ADAL" clId="{4F80F55F-DDD6-324F-BC5B-B0CFC6E47F49}" dt="2023-02-06T22:50:24.908" v="302" actId="2696"/>
        <pc:sldMkLst>
          <pc:docMk/>
          <pc:sldMk cId="2851479909" sldId="3816"/>
        </pc:sldMkLst>
      </pc:sldChg>
      <pc:sldChg chg="modSp mod">
        <pc:chgData name="Shafi, Aamir" userId="4a75b872-9ce9-49fc-af99-2065032c642b" providerId="ADAL" clId="{4F80F55F-DDD6-324F-BC5B-B0CFC6E47F49}" dt="2023-02-06T22:27:30.437" v="291" actId="20577"/>
        <pc:sldMkLst>
          <pc:docMk/>
          <pc:sldMk cId="2785030217" sldId="3817"/>
        </pc:sldMkLst>
        <pc:spChg chg="mod">
          <ac:chgData name="Shafi, Aamir" userId="4a75b872-9ce9-49fc-af99-2065032c642b" providerId="ADAL" clId="{4F80F55F-DDD6-324F-BC5B-B0CFC6E47F49}" dt="2023-02-06T22:27:30.437" v="291" actId="20577"/>
          <ac:spMkLst>
            <pc:docMk/>
            <pc:sldMk cId="2785030217" sldId="3817"/>
            <ac:spMk id="2" creationId="{1CA068DE-4807-5B48-8E33-2385F0FE47BB}"/>
          </ac:spMkLst>
        </pc:spChg>
      </pc:sldChg>
      <pc:sldChg chg="del">
        <pc:chgData name="Shafi, Aamir" userId="4a75b872-9ce9-49fc-af99-2065032c642b" providerId="ADAL" clId="{4F80F55F-DDD6-324F-BC5B-B0CFC6E47F49}" dt="2023-02-06T22:53:19.901" v="338" actId="2696"/>
        <pc:sldMkLst>
          <pc:docMk/>
          <pc:sldMk cId="1065463927" sldId="3895"/>
        </pc:sldMkLst>
      </pc:sldChg>
      <pc:sldChg chg="add del ord">
        <pc:chgData name="Shafi, Aamir" userId="4a75b872-9ce9-49fc-af99-2065032c642b" providerId="ADAL" clId="{4F80F55F-DDD6-324F-BC5B-B0CFC6E47F49}" dt="2023-02-06T22:53:02.451" v="337" actId="2696"/>
        <pc:sldMkLst>
          <pc:docMk/>
          <pc:sldMk cId="2861056747" sldId="3932"/>
        </pc:sldMkLst>
      </pc:sldChg>
      <pc:sldChg chg="modSp mod">
        <pc:chgData name="Shafi, Aamir" userId="4a75b872-9ce9-49fc-af99-2065032c642b" providerId="ADAL" clId="{4F80F55F-DDD6-324F-BC5B-B0CFC6E47F49}" dt="2023-02-06T22:26:01.358" v="287" actId="20577"/>
        <pc:sldMkLst>
          <pc:docMk/>
          <pc:sldMk cId="3257882518" sldId="3934"/>
        </pc:sldMkLst>
        <pc:spChg chg="mod">
          <ac:chgData name="Shafi, Aamir" userId="4a75b872-9ce9-49fc-af99-2065032c642b" providerId="ADAL" clId="{4F80F55F-DDD6-324F-BC5B-B0CFC6E47F49}" dt="2023-02-06T22:26:01.358" v="287" actId="20577"/>
          <ac:spMkLst>
            <pc:docMk/>
            <pc:sldMk cId="3257882518" sldId="3934"/>
            <ac:spMk id="2" creationId="{1CA068DE-4807-5B48-8E33-2385F0FE47BB}"/>
          </ac:spMkLst>
        </pc:spChg>
        <pc:spChg chg="mod">
          <ac:chgData name="Shafi, Aamir" userId="4a75b872-9ce9-49fc-af99-2065032c642b" providerId="ADAL" clId="{4F80F55F-DDD6-324F-BC5B-B0CFC6E47F49}" dt="2023-02-06T20:38:25.473" v="28" actId="1076"/>
          <ac:spMkLst>
            <pc:docMk/>
            <pc:sldMk cId="3257882518" sldId="3934"/>
            <ac:spMk id="10" creationId="{13E87896-CB9F-9E4D-9C0B-BA15B6B042AC}"/>
          </ac:spMkLst>
        </pc:spChg>
      </pc:sldChg>
      <pc:sldChg chg="del">
        <pc:chgData name="Shafi, Aamir" userId="4a75b872-9ce9-49fc-af99-2065032c642b" providerId="ADAL" clId="{4F80F55F-DDD6-324F-BC5B-B0CFC6E47F49}" dt="2023-02-06T20:45:14.506" v="183" actId="2696"/>
        <pc:sldMkLst>
          <pc:docMk/>
          <pc:sldMk cId="3766582591" sldId="3941"/>
        </pc:sldMkLst>
      </pc:sldChg>
      <pc:sldChg chg="del">
        <pc:chgData name="Shafi, Aamir" userId="4a75b872-9ce9-49fc-af99-2065032c642b" providerId="ADAL" clId="{4F80F55F-DDD6-324F-BC5B-B0CFC6E47F49}" dt="2023-02-06T22:50:24.934" v="303" actId="2696"/>
        <pc:sldMkLst>
          <pc:docMk/>
          <pc:sldMk cId="422226847" sldId="3966"/>
        </pc:sldMkLst>
      </pc:sldChg>
      <pc:sldChg chg="modSp mod ord delCm modNotesTx">
        <pc:chgData name="Shafi, Aamir" userId="4a75b872-9ce9-49fc-af99-2065032c642b" providerId="ADAL" clId="{4F80F55F-DDD6-324F-BC5B-B0CFC6E47F49}" dt="2023-02-06T22:52:38.250" v="336" actId="20578"/>
        <pc:sldMkLst>
          <pc:docMk/>
          <pc:sldMk cId="3818965162" sldId="3967"/>
        </pc:sldMkLst>
        <pc:spChg chg="mod">
          <ac:chgData name="Shafi, Aamir" userId="4a75b872-9ce9-49fc-af99-2065032c642b" providerId="ADAL" clId="{4F80F55F-DDD6-324F-BC5B-B0CFC6E47F49}" dt="2023-02-06T22:41:26.662" v="301" actId="20577"/>
          <ac:spMkLst>
            <pc:docMk/>
            <pc:sldMk cId="3818965162" sldId="3967"/>
            <ac:spMk id="3" creationId="{6D580F4B-CF5F-DD43-BB89-FB14E37238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fi, Aamir" userId="4a75b872-9ce9-49fc-af99-2065032c642b" providerId="ADAL" clId="{4F80F55F-DDD6-324F-BC5B-B0CFC6E47F49}" dt="2023-02-06T22:51:00.308" v="313"/>
              <pc2:cmMkLst xmlns:pc2="http://schemas.microsoft.com/office/powerpoint/2019/9/main/command">
                <pc:docMk/>
                <pc:sldMk cId="3818965162" sldId="3967"/>
                <pc2:cmMk id="{6E0DA218-C689-467E-ABAF-CB22147F6C4A}"/>
              </pc2:cmMkLst>
            </pc226:cmChg>
          </p:ext>
        </pc:extLst>
      </pc:sldChg>
      <pc:sldChg chg="modSp mod">
        <pc:chgData name="Shafi, Aamir" userId="4a75b872-9ce9-49fc-af99-2065032c642b" providerId="ADAL" clId="{4F80F55F-DDD6-324F-BC5B-B0CFC6E47F49}" dt="2023-02-06T21:40:33.053" v="189" actId="1036"/>
        <pc:sldMkLst>
          <pc:docMk/>
          <pc:sldMk cId="242228813" sldId="3972"/>
        </pc:sldMkLst>
        <pc:spChg chg="mod">
          <ac:chgData name="Shafi, Aamir" userId="4a75b872-9ce9-49fc-af99-2065032c642b" providerId="ADAL" clId="{4F80F55F-DDD6-324F-BC5B-B0CFC6E47F49}" dt="2023-02-06T21:40:33.053" v="189" actId="1036"/>
          <ac:spMkLst>
            <pc:docMk/>
            <pc:sldMk cId="242228813" sldId="3972"/>
            <ac:spMk id="10" creationId="{13E87896-CB9F-9E4D-9C0B-BA15B6B042AC}"/>
          </ac:spMkLst>
        </pc:spChg>
      </pc:sldChg>
      <pc:sldChg chg="del">
        <pc:chgData name="Shafi, Aamir" userId="4a75b872-9ce9-49fc-af99-2065032c642b" providerId="ADAL" clId="{4F80F55F-DDD6-324F-BC5B-B0CFC6E47F49}" dt="2023-02-06T20:36:30.365" v="7" actId="2696"/>
        <pc:sldMkLst>
          <pc:docMk/>
          <pc:sldMk cId="1625774115" sldId="2147308181"/>
        </pc:sldMkLst>
      </pc:sldChg>
      <pc:sldChg chg="add">
        <pc:chgData name="Shafi, Aamir" userId="4a75b872-9ce9-49fc-af99-2065032c642b" providerId="ADAL" clId="{4F80F55F-DDD6-324F-BC5B-B0CFC6E47F49}" dt="2023-02-06T20:25:28.149" v="1"/>
        <pc:sldMkLst>
          <pc:docMk/>
          <pc:sldMk cId="4196378812" sldId="2147308194"/>
        </pc:sldMkLst>
      </pc:sldChg>
      <pc:sldChg chg="delCm modNotesTx">
        <pc:chgData name="Shafi, Aamir" userId="4a75b872-9ce9-49fc-af99-2065032c642b" providerId="ADAL" clId="{4F80F55F-DDD6-324F-BC5B-B0CFC6E47F49}" dt="2023-02-06T22:51:27.199" v="327"/>
        <pc:sldMkLst>
          <pc:docMk/>
          <pc:sldMk cId="2027514583" sldId="21473082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fi, Aamir" userId="4a75b872-9ce9-49fc-af99-2065032c642b" providerId="ADAL" clId="{4F80F55F-DDD6-324F-BC5B-B0CFC6E47F49}" dt="2023-02-06T22:51:27.199" v="327"/>
              <pc2:cmMkLst xmlns:pc2="http://schemas.microsoft.com/office/powerpoint/2019/9/main/command">
                <pc:docMk/>
                <pc:sldMk cId="2027514583" sldId="2147308253"/>
                <pc2:cmMk id="{8C390233-FDE5-477E-86E9-9BF7EC8DC859}"/>
              </pc2:cmMkLst>
            </pc226:cmChg>
          </p:ext>
        </pc:extLst>
      </pc:sldChg>
      <pc:sldChg chg="modSp mod">
        <pc:chgData name="Shafi, Aamir" userId="4a75b872-9ce9-49fc-af99-2065032c642b" providerId="ADAL" clId="{4F80F55F-DDD6-324F-BC5B-B0CFC6E47F49}" dt="2023-02-06T21:41:18.819" v="196" actId="20577"/>
        <pc:sldMkLst>
          <pc:docMk/>
          <pc:sldMk cId="1874753607" sldId="2147308277"/>
        </pc:sldMkLst>
        <pc:spChg chg="mod">
          <ac:chgData name="Shafi, Aamir" userId="4a75b872-9ce9-49fc-af99-2065032c642b" providerId="ADAL" clId="{4F80F55F-DDD6-324F-BC5B-B0CFC6E47F49}" dt="2023-02-06T21:41:18.819" v="196" actId="20577"/>
          <ac:spMkLst>
            <pc:docMk/>
            <pc:sldMk cId="1874753607" sldId="2147308277"/>
            <ac:spMk id="42" creationId="{C9F9F981-7EA2-7249-A512-CCFFFF65C781}"/>
          </ac:spMkLst>
        </pc:spChg>
      </pc:sldChg>
      <pc:sldChg chg="del">
        <pc:chgData name="Shafi, Aamir" userId="4a75b872-9ce9-49fc-af99-2065032c642b" providerId="ADAL" clId="{4F80F55F-DDD6-324F-BC5B-B0CFC6E47F49}" dt="2023-02-06T21:41:00.839" v="192" actId="2696"/>
        <pc:sldMkLst>
          <pc:docMk/>
          <pc:sldMk cId="1092257148" sldId="2147308279"/>
        </pc:sldMkLst>
      </pc:sldChg>
      <pc:sldChg chg="del">
        <pc:chgData name="Shafi, Aamir" userId="4a75b872-9ce9-49fc-af99-2065032c642b" providerId="ADAL" clId="{4F80F55F-DDD6-324F-BC5B-B0CFC6E47F49}" dt="2023-02-06T21:40:54.189" v="190" actId="2696"/>
        <pc:sldMkLst>
          <pc:docMk/>
          <pc:sldMk cId="2955217081" sldId="2147308280"/>
        </pc:sldMkLst>
      </pc:sldChg>
      <pc:sldChg chg="del">
        <pc:chgData name="Shafi, Aamir" userId="4a75b872-9ce9-49fc-af99-2065032c642b" providerId="ADAL" clId="{4F80F55F-DDD6-324F-BC5B-B0CFC6E47F49}" dt="2023-02-06T21:40:57.044" v="191" actId="2696"/>
        <pc:sldMkLst>
          <pc:docMk/>
          <pc:sldMk cId="2846262744" sldId="2147308281"/>
        </pc:sldMkLst>
      </pc:sldChg>
      <pc:sldChg chg="add ord">
        <pc:chgData name="Shafi, Aamir" userId="4a75b872-9ce9-49fc-af99-2065032c642b" providerId="ADAL" clId="{4F80F55F-DDD6-324F-BC5B-B0CFC6E47F49}" dt="2023-02-06T20:27:07.217" v="5" actId="20578"/>
        <pc:sldMkLst>
          <pc:docMk/>
          <pc:sldMk cId="582309208" sldId="2147308298"/>
        </pc:sldMkLst>
      </pc:sldChg>
      <pc:sldChg chg="add">
        <pc:chgData name="Shafi, Aamir" userId="4a75b872-9ce9-49fc-af99-2065032c642b" providerId="ADAL" clId="{4F80F55F-DDD6-324F-BC5B-B0CFC6E47F49}" dt="2023-02-06T20:26:58.023" v="3"/>
        <pc:sldMkLst>
          <pc:docMk/>
          <pc:sldMk cId="4191560190" sldId="2147308308"/>
        </pc:sldMkLst>
      </pc:sldChg>
      <pc:sldChg chg="add">
        <pc:chgData name="Shafi, Aamir" userId="4a75b872-9ce9-49fc-af99-2065032c642b" providerId="ADAL" clId="{4F80F55F-DDD6-324F-BC5B-B0CFC6E47F49}" dt="2023-02-06T20:44:44.971" v="182"/>
        <pc:sldMkLst>
          <pc:docMk/>
          <pc:sldMk cId="3937384851" sldId="2147308309"/>
        </pc:sldMkLst>
      </pc:sldChg>
      <pc:sldChg chg="delCm modNotesTx">
        <pc:chgData name="Shafi, Aamir" userId="4a75b872-9ce9-49fc-af99-2065032c642b" providerId="ADAL" clId="{4F80F55F-DDD6-324F-BC5B-B0CFC6E47F49}" dt="2023-02-06T22:50:43.651" v="307"/>
        <pc:sldMkLst>
          <pc:docMk/>
          <pc:sldMk cId="2530549111" sldId="21473083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fi, Aamir" userId="4a75b872-9ce9-49fc-af99-2065032c642b" providerId="ADAL" clId="{4F80F55F-DDD6-324F-BC5B-B0CFC6E47F49}" dt="2023-02-06T22:50:43.651" v="307"/>
              <pc2:cmMkLst xmlns:pc2="http://schemas.microsoft.com/office/powerpoint/2019/9/main/command">
                <pc:docMk/>
                <pc:sldMk cId="2530549111" sldId="2147308310"/>
                <pc2:cmMk id="{910F4B15-1DB2-460C-8EC9-1D0954BC3A53}"/>
              </pc2:cmMkLst>
            </pc226:cmChg>
          </p:ext>
        </pc:extLst>
      </pc:sldChg>
      <pc:sldChg chg="ord delCm modNotesTx">
        <pc:chgData name="Shafi, Aamir" userId="4a75b872-9ce9-49fc-af99-2065032c642b" providerId="ADAL" clId="{4F80F55F-DDD6-324F-BC5B-B0CFC6E47F49}" dt="2023-02-06T22:51:38.049" v="331"/>
        <pc:sldMkLst>
          <pc:docMk/>
          <pc:sldMk cId="181339488" sldId="21473083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fi, Aamir" userId="4a75b872-9ce9-49fc-af99-2065032c642b" providerId="ADAL" clId="{4F80F55F-DDD6-324F-BC5B-B0CFC6E47F49}" dt="2023-02-06T22:51:38.049" v="331"/>
              <pc2:cmMkLst xmlns:pc2="http://schemas.microsoft.com/office/powerpoint/2019/9/main/command">
                <pc:docMk/>
                <pc:sldMk cId="181339488" sldId="2147308311"/>
                <pc2:cmMk id="{D9035210-BC05-4660-B547-9F29E782AEBA}"/>
              </pc2:cmMkLst>
            </pc226:cmChg>
          </p:ext>
        </pc:extLst>
      </pc:sldChg>
      <pc:sldChg chg="delCm modNotesTx">
        <pc:chgData name="Shafi, Aamir" userId="4a75b872-9ce9-49fc-af99-2065032c642b" providerId="ADAL" clId="{4F80F55F-DDD6-324F-BC5B-B0CFC6E47F49}" dt="2023-02-06T22:51:15.299" v="323"/>
        <pc:sldMkLst>
          <pc:docMk/>
          <pc:sldMk cId="1689744064" sldId="2147308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fi, Aamir" userId="4a75b872-9ce9-49fc-af99-2065032c642b" providerId="ADAL" clId="{4F80F55F-DDD6-324F-BC5B-B0CFC6E47F49}" dt="2023-02-06T22:51:15.299" v="323"/>
              <pc2:cmMkLst xmlns:pc2="http://schemas.microsoft.com/office/powerpoint/2019/9/main/command">
                <pc:docMk/>
                <pc:sldMk cId="1689744064" sldId="2147308312"/>
                <pc2:cmMk id="{144BCF30-4F88-4D02-91A2-0D048F519B8C}"/>
              </pc2:cmMkLst>
            </pc226:cmChg>
          </p:ext>
        </pc:extLst>
      </pc:sldChg>
    </pc:docChg>
  </pc:docChgLst>
  <pc:docChgLst>
    <pc:chgData name="Yao, Jinghan" userId="S::yao.877@buckeyemail.osu.edu::a707a3a6-df75-4aeb-840e-0e6d5a188a6e" providerId="AD" clId="Web-{545DDF04-404C-B093-66C6-DE5EBBB56EE0}"/>
    <pc:docChg chg="mod modSld">
      <pc:chgData name="Yao, Jinghan" userId="S::yao.877@buckeyemail.osu.edu::a707a3a6-df75-4aeb-840e-0e6d5a188a6e" providerId="AD" clId="Web-{545DDF04-404C-B093-66C6-DE5EBBB56EE0}" dt="2023-02-06T22:46:59.865" v="8" actId="20577"/>
      <pc:docMkLst>
        <pc:docMk/>
      </pc:docMkLst>
      <pc:sldChg chg="addCm">
        <pc:chgData name="Yao, Jinghan" userId="S::yao.877@buckeyemail.osu.edu::a707a3a6-df75-4aeb-840e-0e6d5a188a6e" providerId="AD" clId="Web-{545DDF04-404C-B093-66C6-DE5EBBB56EE0}" dt="2023-02-06T22:46:10.786" v="4"/>
        <pc:sldMkLst>
          <pc:docMk/>
          <pc:sldMk cId="3818965162" sldId="39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Yao, Jinghan" userId="S::yao.877@buckeyemail.osu.edu::a707a3a6-df75-4aeb-840e-0e6d5a188a6e" providerId="AD" clId="Web-{545DDF04-404C-B093-66C6-DE5EBBB56EE0}" dt="2023-02-06T22:46:10.786" v="4"/>
              <pc2:cmMkLst xmlns:pc2="http://schemas.microsoft.com/office/powerpoint/2019/9/main/command">
                <pc:docMk/>
                <pc:sldMk cId="3818965162" sldId="3967"/>
                <pc2:cmMk id="{6E0DA218-C689-467E-ABAF-CB22147F6C4A}"/>
              </pc2:cmMkLst>
            </pc226:cmChg>
          </p:ext>
        </pc:extLst>
      </pc:sldChg>
      <pc:sldChg chg="addCm">
        <pc:chgData name="Yao, Jinghan" userId="S::yao.877@buckeyemail.osu.edu::a707a3a6-df75-4aeb-840e-0e6d5a188a6e" providerId="AD" clId="Web-{545DDF04-404C-B093-66C6-DE5EBBB56EE0}" dt="2023-02-06T22:46:24.521" v="6"/>
        <pc:sldMkLst>
          <pc:docMk/>
          <pc:sldMk cId="2027514583" sldId="21473082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Yao, Jinghan" userId="S::yao.877@buckeyemail.osu.edu::a707a3a6-df75-4aeb-840e-0e6d5a188a6e" providerId="AD" clId="Web-{545DDF04-404C-B093-66C6-DE5EBBB56EE0}" dt="2023-02-06T22:46:24.521" v="6"/>
              <pc2:cmMkLst xmlns:pc2="http://schemas.microsoft.com/office/powerpoint/2019/9/main/command">
                <pc:docMk/>
                <pc:sldMk cId="2027514583" sldId="2147308253"/>
                <pc2:cmMk id="{8C390233-FDE5-477E-86E9-9BF7EC8DC859}"/>
              </pc2:cmMkLst>
            </pc226:cmChg>
          </p:ext>
        </pc:extLst>
      </pc:sldChg>
      <pc:sldChg chg="modSp addCm">
        <pc:chgData name="Yao, Jinghan" userId="S::yao.877@buckeyemail.osu.edu::a707a3a6-df75-4aeb-840e-0e6d5a188a6e" providerId="AD" clId="Web-{545DDF04-404C-B093-66C6-DE5EBBB56EE0}" dt="2023-02-06T22:46:59.865" v="8" actId="20577"/>
        <pc:sldMkLst>
          <pc:docMk/>
          <pc:sldMk cId="2530549111" sldId="2147308310"/>
        </pc:sldMkLst>
        <pc:spChg chg="mod">
          <ac:chgData name="Yao, Jinghan" userId="S::yao.877@buckeyemail.osu.edu::a707a3a6-df75-4aeb-840e-0e6d5a188a6e" providerId="AD" clId="Web-{545DDF04-404C-B093-66C6-DE5EBBB56EE0}" dt="2023-02-06T22:46:59.865" v="8" actId="20577"/>
          <ac:spMkLst>
            <pc:docMk/>
            <pc:sldMk cId="2530549111" sldId="2147308310"/>
            <ac:spMk id="3" creationId="{6D580F4B-CF5F-DD43-BB89-FB14E37238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Yao, Jinghan" userId="S::yao.877@buckeyemail.osu.edu::a707a3a6-df75-4aeb-840e-0e6d5a188a6e" providerId="AD" clId="Web-{545DDF04-404C-B093-66C6-DE5EBBB56EE0}" dt="2023-02-06T22:46:01.630" v="3"/>
              <pc2:cmMkLst xmlns:pc2="http://schemas.microsoft.com/office/powerpoint/2019/9/main/command">
                <pc:docMk/>
                <pc:sldMk cId="2530549111" sldId="2147308310"/>
                <pc2:cmMk id="{910F4B15-1DB2-460C-8EC9-1D0954BC3A53}"/>
              </pc2:cmMkLst>
            </pc226:cmChg>
          </p:ext>
        </pc:extLst>
      </pc:sldChg>
      <pc:sldChg chg="addCm">
        <pc:chgData name="Yao, Jinghan" userId="S::yao.877@buckeyemail.osu.edu::a707a3a6-df75-4aeb-840e-0e6d5a188a6e" providerId="AD" clId="Web-{545DDF04-404C-B093-66C6-DE5EBBB56EE0}" dt="2023-02-06T22:46:30.208" v="7"/>
        <pc:sldMkLst>
          <pc:docMk/>
          <pc:sldMk cId="181339488" sldId="21473083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Yao, Jinghan" userId="S::yao.877@buckeyemail.osu.edu::a707a3a6-df75-4aeb-840e-0e6d5a188a6e" providerId="AD" clId="Web-{545DDF04-404C-B093-66C6-DE5EBBB56EE0}" dt="2023-02-06T22:46:30.208" v="7"/>
              <pc2:cmMkLst xmlns:pc2="http://schemas.microsoft.com/office/powerpoint/2019/9/main/command">
                <pc:docMk/>
                <pc:sldMk cId="181339488" sldId="2147308311"/>
                <pc2:cmMk id="{D9035210-BC05-4660-B547-9F29E782AEBA}"/>
              </pc2:cmMkLst>
            </pc226:cmChg>
          </p:ext>
        </pc:extLst>
      </pc:sldChg>
      <pc:sldChg chg="addCm">
        <pc:chgData name="Yao, Jinghan" userId="S::yao.877@buckeyemail.osu.edu::a707a3a6-df75-4aeb-840e-0e6d5a188a6e" providerId="AD" clId="Web-{545DDF04-404C-B093-66C6-DE5EBBB56EE0}" dt="2023-02-06T22:46:17.474" v="5"/>
        <pc:sldMkLst>
          <pc:docMk/>
          <pc:sldMk cId="1689744064" sldId="2147308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Yao, Jinghan" userId="S::yao.877@buckeyemail.osu.edu::a707a3a6-df75-4aeb-840e-0e6d5a188a6e" providerId="AD" clId="Web-{545DDF04-404C-B093-66C6-DE5EBBB56EE0}" dt="2023-02-06T22:46:17.474" v="5"/>
              <pc2:cmMkLst xmlns:pc2="http://schemas.microsoft.com/office/powerpoint/2019/9/main/command">
                <pc:docMk/>
                <pc:sldMk cId="1689744064" sldId="2147308312"/>
                <pc2:cmMk id="{144BCF30-4F88-4D02-91A2-0D048F519B8C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79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1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80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5381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6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fld id="{3749E3D7-144B-45AB-A43E-EFB84A939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344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1:20:51.241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context xml:id="ctx1">
      <inkml:inkSource xml:id="inkSrc1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3-11-14T21:20:01.096"/>
    </inkml:context>
  </inkml:definitions>
  <inkml:trace contextRef="#ctx0" brushRef="#br0">18830 14133 24575,'56'0'0,"0"0"0,-15-2 0,7-1 0,6-1 0,4-1 0,2-1 0,2 0 0,-1 0 0,-1-1-1093,-2 0 1,0 0 0,0-1 0,1 0-1,1-1 1,2 0 0,1-1 0,2 0-1,3 0 993,-14 2 1,2-1 0,1 0-1,2 0 1,1 0 0,0-1-1,2 1 1,0-1 0,1-1 0,1 0-1,-1 0 1,1 0 0,-1-1-1,1-1 1,-1 1-21,-7 0 0,1-1 0,0 0 1,1 0-1,-1 0 0,1-1 1,0 0-1,1-1 0,-1 1 1,0-1-1,1 0 0,0 0 1,-1-1-1,1 1 0,0-1 1,0 0-1,-1 1 0,1-1 120,-2 1 0,0-1 0,0 0 0,0 1 0,0-1 0,0 0 0,1 0 0,-1 0 0,1-1 0,-1 1 0,0-1 0,1 0 0,-1 0 0,0 0 0,0-1 0,0 1 0,0-1 0,0 0 0,-1 0-49,3-2 0,1 1 0,0-2 0,0 1 1,0-1-1,0 0 0,-1 0 0,1-1 0,0 1 1,-1-1-1,0 0 0,-1 1 0,0-1 0,-1 1 1,0 0-1,-1 0 0,-1 0 0,-1 1 49,6-3 0,-1 1 0,0-1 0,0 1 0,-1-1 0,0 1 0,-1 0 0,-2 0 0,0 0 0,-1 0 0,-2 1 0,-2 0 0,-1 0 0,-2 0-88,11-5 1,-2 0 0,-2 0 0,-2 1 0,-2 0 0,-3 1 0,-2 0 0,-3 2 87,15-10 0,-4 1 0,-7 3 0,-11 9 2689,-1 4-2689,8-5 4020,-8 1-4020,-9 14 1503,14-34 0,-34 34 0,14-15 0</inkml:trace>
  <inkml:trace contextRef="#ctx1" brushRef="#br0">18830 14133 24575 0,'56'0'0'3,"0"0"0"0,-15-2 0 0,7-1 0 0,6-1 0 0,4-1 0 0,2-1 0 1,2 0 0-1,-1 0 0 0,-1-1-1093 0,-2 0 1 0,0 0 0 0,0-1 0 1,1 0-1-1,1-1 1 0,2 0 0 0,1-1 0 0,2 0-1 0,3 0 993 1,-14 2 1-1,2-1 0 0,1 0-1 0,2 0 1 0,1 0 0 0,0-1-1 1,2 1 1-1,0-1 0 0,1-1 0 0,1 0-1 0,-1 0 1 0,1 0 0 1,-1-1-1-1,1-1 1 0,-1 1-21 0,-7 0 0 0,1-1 0 0,0 0 1 1,1 0-1-1,-1 0 0 0,1-1 1 0,0 0-1 0,1-1 0 0,-1 1 1 1,0-1-1-1,1 0 0 0,0 0 1 0,-1-1-1 0,1 1 0 0,0-1 1 1,0 0-1-1,-1 1 0 0,1-1 120 0,-2 1 0 0,0-1 0 0,0 0 0 1,0 1 0-1,0-1 0 0,0 0 0 0,1 0 0 0,-1 0 0 0,1-1 0 1,-1 1 0-1,0-1 0 0,1 0 0 0,-1 0 0 0,0 0 0 0,0-1 0 0,0 1 0 1,0-1 0-1,0 0 0 0,-1 0-49 0,3-2 0 0,1 1 0 0,0-2 0 1,0 1 1-1,0-1-1 0,0 0 0 0,-1 0 0 0,1-1 0 0,0 1 1 1,-1-1-1-1,0 0 0 0,-1 1 0 0,0-1 0 0,-1 1 1 0,0 0-1 1,-1 0 0-1,-1 0 0 0,-1 1 49 0,6-3 0 0,-1 1 0 0,0-1 0 1,0 1 0-1,-1-1 0 0,0 1 0 0,-1 0 0 0,-2 0 0 0,0 0 0 1,-1 0 0-1,-2 1 0 0,-2 0 0 0,-1 0 0 0,-2 0-88 0,11-5 1 1,-2 0 0-1,-2 0 0 0,-2 1 0 0,-2 0 0 0,-3 1 0 0,-2 0 0 1,-3 2 87-1,15-10 0 0,-4 1 0 0,-7 3 0 0,-11 9 2689 0,-1 4-2689 1,8-5 4020-1,-8 1-4020 0,-9 14 1503 0,14-34 0 0,-34 34 0 0,14-15 0 1</inkml:trace>
  <inkml:trace contextRef="#ctx0" brushRef="#br0" timeOffset="805">25554 14398 24575,'-24'12'0,"4"18"0,20-6 0,0 20 0,-11 2 0,-7 1 0,-5-14 0,-1 1 0,9 1 0,1 4 0,-6 2-449,-8-3 1,-7 1-1,0 1 1,3-1 448,5 8 0,4 0 0,-7 6-885,2-10 1,-3 3 0,-4 4 0,-3 1-1,-2 1 1,-2 0 0,-2-3 884,8-10 0,-1 0 0,-2 0 0,-1-1 0,-2 1 0,-1-1 0,-1 0 0,-1 0 0,-2 1 0,-1-1-319,3-3 1,-1 1-1,-2-1 1,0 0 0,-1 1-1,-2-1 1,0 1 0,-2-1-1,-1 0 1,-1 0-1,-1-1 1,-1 1 0,-1-1 318,9-6 0,-1-1 0,0 1 0,-2 0 0,0 0 0,-1 0 0,-1-1 0,0 1 0,-1-1 0,-1 0 0,0 0 0,-1-1 0,-1 1 0,0-1 0,0 0 0,-1-1 0,0 0 0,0 0 0,-1-1-121,5-2 1,-1-1-1,0 0 1,-1 0 0,0 0-1,-1-1 1,-1 0 0,1 0-1,-2-1 1,1 1 0,-1-1-1,0 0 1,-1 0 0,1-1-1,-1 1 1,0-1 0,0 0-1,0 0 1,-1 1 0,1-1-1,0-1 1,-1 1 0,1 0 120,2-1 0,0 0 0,0 0 0,0 0 0,-1 0 0,0-1 0,0 1 0,0-1 0,-1 0 0,1 1 0,-1-1 0,0-1 0,1 1 0,-1 0 0,0-1 0,0 1 0,0-1 0,0 1 0,0-1 0,0 0 0,0-1 0,1 1 0,-1 0 0,0-1 0,1 1-60,0-1 0,0 0 0,0 0 1,0-1-1,0 1 0,0 0 1,-1-1-1,1 0 0,-1 1 1,1-1-1,-1 0 0,1 0 1,0-1-1,0 1 0,0 0 0,0-1 1,0 0-1,1 0 0,0 0 1,0 0-1,0 0 0,1 0 1,0-1-1,1 1 0,0-1 60,-5 1 0,1 1 0,-1-1 0,1 0 0,0 0 0,0 0 0,1-1 0,0 1 0,0 0 0,0-1 0,1 0 0,0 0 0,0-1 0,1 1 0,0-1 0,0 0 0,1-1 0,0 0 0,1 0 0,0 0 0,1-1 0,-7 0 0,-1 0 0,1-1 0,0 0 0,1-1 0,0 0 0,0 0 0,1-1 0,1 1 0,1-1 0,1 0 0,1 0 0,1 0 0,1 0 0,2 0 0,2 1 0,-15 2 0,2 1 0,2 0 0,2 0 0,2 0 0,2-1 0,1-1 0,2-1 0,1-2 0,-9-2 0,-2-1 0,3-1 0,6-2 0,7 1 0,12 1 0,-5 0 0</inkml:trace>
  <inkml:trace contextRef="#ctx1" brushRef="#br0" timeOffset="763">25554 14398 24575 0,'-24'12'0'2,"4"18"0"0,20-6 0 0,0 20 0 0,-11 2 0 1,-7 1 0-1,-5-14 0 0,-1 1 0 0,9 1 0 1,1 4 0-1,-6 2-449 0,-8-3 1 0,-7 1-1 0,0 1 1 1,3-1 448-1,5 8 0 0,4 0 0 0,-7 6-885 1,2-10 1-1,-3 3 0 0,-4 4 0 0,-3 1-1 0,-2 1 1 1,-2 0 0-1,-2-3 884 0,8-10 0 0,-1 0 0 1,-2 0 0-1,-1-1 0 0,-2 1 0 0,-1-1 0 0,-1 0 0 1,-1 0 0-1,-2 1 0 0,-1-1-319 0,3-3 1 1,-1 1-1-1,-2-1 1 0,0 0 0 0,-1 1-1 0,-2-1 1 1,0 1 0-1,-2-1-1 0,-1 0 1 0,-1 0-1 1,-1-1 1-1,-1 1 0 0,-1-1 318 0,9-6 0 0,-1-1 0 1,0 1 0-1,-2 0 0 0,0 0 0 0,-1 0 0 1,-1-1 0-1,0 1 0 0,-1-1 0 0,-1 0 0 0,0 0 0 1,-1-1 0-1,-1 1 0 0,0-1 0 0,0 0 0 1,-1-1 0-1,0 0 0 0,0 0 0 0,-1-1-121 0,5-2 1 1,-1-1-1-1,0 0 1 0,-1 0 0 0,0 0-1 1,-1-1 1-1,-1 0 0 0,1 0-1 0,-2-1 1 0,1 1 0 1,-1-1-1-1,0 0 1 0,-1 0 0 0,1-1-1 1,-1 1 1-1,0-1 0 0,0 0-1 0,0 0 1 0,-1 1 0 1,1-1-1-1,0-1 1 0,-1 1 0 0,1 0 120 1,2-1 0-1,0 0 0 0,0 0 0 0,0 0 0 0,-1 0 0 1,0-1 0-1,0 1 0 0,0-1 0 0,-1 0 0 1,1 1 0-1,-1-1 0 0,0-1 0 0,1 1 0 0,-1 0 0 1,0-1 0-1,0 1 0 0,0-1 0 0,0 1 0 1,0-1 0-1,0 0 0 0,0-1 0 0,1 1 0 0,-1 0 0 1,0-1 0-1,1 1-60 0,0-1 0 0,0 0 0 1,0 0 1-1,0-1-1 0,0 1 0 0,0 0 1 0,-1-1-1 1,1 0 0-1,-1 1 1 0,1-1-1 0,-1 0 0 1,1 0 1-1,0-1-1 0,0 1 0 0,0 0 0 0,0-1 1 1,0 0-1-1,1 0 0 0,0 0 1 0,0 0-1 1,0 0 0-1,1 0 1 0,0-1-1 0,1 1 0 0,0-1 60 1,-5 1 0-1,1 1 0 0,-1-1 0 0,1 0 0 1,0 0 0-1,0 0 0 0,1-1 0 0,0 1 0 0,0 0 0 1,0-1 0-1,1 0 0 0,0 0 0 0,0-1 0 1,1 1 0-1,0-1 0 0,0 0 0 0,1-1 0 0,0 0 0 1,1 0 0-1,0 0 0 0,1-1 0 0,-7 0 0 1,-1 0 0-1,1-1 0 0,0 0 0 0,1-1 0 0,0 0 0 1,0 0 0-1,1-1 0 0,1 1 0 0,1-1 0 1,1 0 0-1,1 0 0 0,1 0 0 0,1 0 0 0,2 0 0 1,2 1 0-1,-15 2 0 0,2 1 0 0,2 0 0 1,2 0 0-1,2 0 0 0,2-1 0 0,1-1 0 0,2-1 0 1,1-2 0-1,-9-2 0 0,-2-1 0 0,3-1 0 1,6-2 0-1,7 1 0 0,12 1 0 0,-5 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1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92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1"/>
            <a:ext cx="5365750" cy="43211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l" defTabSz="966764" eaLnBrk="0" hangingPunct="0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6"/>
            <a:ext cx="3170237" cy="479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34" tIns="48316" rIns="96634" bIns="48316" numCol="1" anchor="b" anchorCtr="0" compatLnSpc="1">
            <a:prstTxWarp prst="textNoShape">
              <a:avLst/>
            </a:prstTxWarp>
          </a:bodyPr>
          <a:lstStyle>
            <a:lvl1pPr algn="r" defTabSz="966764" eaLnBrk="0" hangingPunct="0">
              <a:defRPr sz="1400" b="0"/>
            </a:lvl1pPr>
          </a:lstStyle>
          <a:p>
            <a:pPr>
              <a:defRPr/>
            </a:pPr>
            <a:fld id="{1DEAF90F-3EA9-43EF-825C-876F9E96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499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anda@cse.ohio-state.ed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9212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EAF90F-3EA9-43EF-825C-876F9E96E4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6676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167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3870427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96913"/>
            <a:ext cx="6183312" cy="3479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3870427a0_0_9:notes"/>
          <p:cNvSpPr txBox="1">
            <a:spLocks noGrp="1"/>
          </p:cNvSpPr>
          <p:nvPr>
            <p:ph type="body" idx="1"/>
          </p:nvPr>
        </p:nvSpPr>
        <p:spPr>
          <a:xfrm>
            <a:off x="930727" y="4408530"/>
            <a:ext cx="5123400" cy="4178400"/>
          </a:xfrm>
          <a:prstGeom prst="rect">
            <a:avLst/>
          </a:prstGeom>
        </p:spPr>
        <p:txBody>
          <a:bodyPr spcFirstLastPara="1" wrap="square" lIns="92925" tIns="46450" rIns="92925" bIns="464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New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ge3870427a0_0_9:notes"/>
          <p:cNvSpPr txBox="1">
            <a:spLocks noGrp="1"/>
          </p:cNvSpPr>
          <p:nvPr>
            <p:ph type="sldNum" idx="12"/>
          </p:nvPr>
        </p:nvSpPr>
        <p:spPr>
          <a:xfrm>
            <a:off x="3957864" y="8820129"/>
            <a:ext cx="3027000" cy="463500"/>
          </a:xfrm>
          <a:prstGeom prst="rect">
            <a:avLst/>
          </a:prstGeom>
        </p:spPr>
        <p:txBody>
          <a:bodyPr spcFirstLastPara="1" wrap="square" lIns="92925" tIns="46450" rIns="92925" bIns="46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2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68559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02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6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we discuss the bootstrapping and dynamic connectivity support provided by MPI4Dask. </a:t>
            </a:r>
          </a:p>
          <a:p>
            <a:endParaRPr lang="en-US" dirty="0"/>
          </a:p>
          <a:p>
            <a:r>
              <a:rPr lang="en-US" dirty="0"/>
              <a:t>There are several ways to start a Dask program. The manual way is to run scheduler, followed by one or more workers and a client. There are some utility classes that allow facilitating the bootstrapping process using different job submission systems. </a:t>
            </a:r>
          </a:p>
          <a:p>
            <a:endParaRPr lang="en-US" dirty="0"/>
          </a:p>
          <a:p>
            <a:r>
              <a:rPr lang="en-US" dirty="0"/>
              <a:t>We use Dask-MPI to bootstrap execution of Dask programs that use MPI4Dask for communication. As the top figure shows, Dask-MPI assigns ranks 0 and 1 to scheduler and client respectively. All workers are assigned other ranks in a consecutive fashion.</a:t>
            </a:r>
          </a:p>
          <a:p>
            <a:endParaRPr lang="en-US" dirty="0"/>
          </a:p>
          <a:p>
            <a:r>
              <a:rPr lang="en-US" dirty="0"/>
              <a:t>The communication API provided by Dask Distributed requires different components like scheduler, workers, and client connect to one another dynamically. MPI4Dask fulfills this requirement using the </a:t>
            </a:r>
            <a:r>
              <a:rPr lang="en-US" dirty="0" err="1"/>
              <a:t>asyncio</a:t>
            </a:r>
            <a:r>
              <a:rPr lang="en-US" dirty="0"/>
              <a:t> package.</a:t>
            </a:r>
          </a:p>
          <a:p>
            <a:endParaRPr lang="en-US" dirty="0"/>
          </a:p>
          <a:p>
            <a:r>
              <a:rPr lang="en-US" dirty="0"/>
              <a:t>Using this package, scheduler and workers listen for incoming connections by starting a server -- they call the </a:t>
            </a:r>
            <a:r>
              <a:rPr lang="en-US" dirty="0" err="1"/>
              <a:t>asyncio.start_server</a:t>
            </a:r>
            <a:r>
              <a:rPr lang="en-US" dirty="0"/>
              <a:t>() function. Any process wanting to connect with the server can do so using </a:t>
            </a:r>
            <a:r>
              <a:rPr lang="en-US" dirty="0" err="1"/>
              <a:t>asyncio.open_connection</a:t>
            </a:r>
            <a:r>
              <a:rPr lang="en-US" dirty="0"/>
              <a:t>()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3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Approach:</a:t>
            </a:r>
            <a:r>
              <a:rPr lang="en-US" sz="1200" dirty="0"/>
              <a:t> a Java wrapper program was used to launch the MPI processes using </a:t>
            </a:r>
            <a:r>
              <a:rPr lang="en-US" sz="1200" i="1" dirty="0" err="1"/>
              <a:t>mpiexec</a:t>
            </a:r>
            <a:r>
              <a:rPr lang="en-US" sz="1200" i="1" dirty="0"/>
              <a:t> </a:t>
            </a:r>
            <a:r>
              <a:rPr lang="en-US" sz="1200" dirty="0"/>
              <a:t>on respective nodes. The MPI processes later fork Spark processes using the launcher scripts that Spark provides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22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6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07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discusses the implementation of point-to-point communication coroutines for MPI4Dask. As mentioned earlier, MPI4Dask uses mpi4py to make use of non-blocking point-to-point functionality provided by MVAPICH2-GDR.</a:t>
            </a:r>
          </a:p>
          <a:p>
            <a:endParaRPr lang="en-US" dirty="0"/>
          </a:p>
          <a:p>
            <a:r>
              <a:rPr lang="en-US" dirty="0"/>
              <a:t>mpi4py provides two flavors of point-to-point functions. The first set of functions start with capital letters (like the highlighted Send() and </a:t>
            </a:r>
            <a:r>
              <a:rPr lang="en-US" dirty="0" err="1"/>
              <a:t>Recv</a:t>
            </a:r>
            <a:r>
              <a:rPr lang="en-US" dirty="0"/>
              <a:t>()) and communicate serialized data stored as raw bytes. The second option is to use functions starting with small letters and these are used to communicate Python objects. This incurs picking/unpickling overhead. MPI4Dask uses the first set of methods that exchange data stored in buffers like cuPy and </a:t>
            </a:r>
            <a:r>
              <a:rPr lang="en-US" dirty="0" err="1"/>
              <a:t>numPy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Dask Distributed can communicate very large messages. For this reason, we have implemented a chunking mechanism in MPI4Dask for large messages.</a:t>
            </a:r>
          </a:p>
          <a:p>
            <a:endParaRPr lang="en-US" dirty="0"/>
          </a:p>
          <a:p>
            <a:r>
              <a:rPr lang="en-US" dirty="0"/>
              <a:t>The send and receive coroutines are implemented using MPI's non-blocking send and receive method. After initiating the data exchange, each coroutine checks for completion using the </a:t>
            </a:r>
            <a:r>
              <a:rPr lang="en-US" dirty="0" err="1"/>
              <a:t>Request.Test</a:t>
            </a:r>
            <a:r>
              <a:rPr lang="en-US" dirty="0"/>
              <a:t>() method (on lines 2 and 6). Since this code is running as part of a coroutine, it is required to yield the CPU to other coroutines to avoid deadlock. We achieve this by calling </a:t>
            </a:r>
            <a:r>
              <a:rPr lang="en-US" dirty="0" err="1"/>
              <a:t>asyncio.sleep</a:t>
            </a:r>
            <a:r>
              <a:rPr lang="en-US" dirty="0"/>
              <a:t>() coroutine.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sz="2267" dirty="0">
                <a:latin typeface="Calibri"/>
                <a:ea typeface="宋体" pitchFamily="2" charset="-122"/>
                <a:cs typeface="Calibri"/>
              </a:rPr>
              <a:t>An </a:t>
            </a:r>
            <a:r>
              <a:rPr lang="en-US" altLang="zh-CN" sz="2267" dirty="0">
                <a:solidFill>
                  <a:srgbClr val="FF0000"/>
                </a:solidFill>
                <a:latin typeface="Calibri"/>
                <a:ea typeface="宋体" pitchFamily="2" charset="-122"/>
                <a:cs typeface="Calibri"/>
              </a:rPr>
              <a:t>in-memory </a:t>
            </a:r>
            <a:r>
              <a:rPr lang="en-US" altLang="zh-CN" sz="2267" dirty="0">
                <a:latin typeface="Calibri"/>
                <a:ea typeface="宋体" pitchFamily="2" charset="-122"/>
                <a:cs typeface="Calibri"/>
              </a:rPr>
              <a:t>data-processing framework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Iterative machine learning jobs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Interactive data analytics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Scala based Implementation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Standalone, YARN, Mesos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88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696913"/>
            <a:ext cx="6183312" cy="34798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CA7853-FEA0-404D-A28E-1EBB2C87A31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49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48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3870427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96913"/>
            <a:ext cx="6183312" cy="3479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3870427a0_0_9:notes"/>
          <p:cNvSpPr txBox="1">
            <a:spLocks noGrp="1"/>
          </p:cNvSpPr>
          <p:nvPr>
            <p:ph type="body" idx="1"/>
          </p:nvPr>
        </p:nvSpPr>
        <p:spPr>
          <a:xfrm>
            <a:off x="930727" y="4408530"/>
            <a:ext cx="5123400" cy="4178400"/>
          </a:xfrm>
          <a:prstGeom prst="rect">
            <a:avLst/>
          </a:prstGeom>
        </p:spPr>
        <p:txBody>
          <a:bodyPr spcFirstLastPara="1" wrap="square" lIns="92925" tIns="46450" rIns="92925" bIns="464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New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ge3870427a0_0_9:notes"/>
          <p:cNvSpPr txBox="1">
            <a:spLocks noGrp="1"/>
          </p:cNvSpPr>
          <p:nvPr>
            <p:ph type="sldNum" idx="12"/>
          </p:nvPr>
        </p:nvSpPr>
        <p:spPr>
          <a:xfrm>
            <a:off x="3957864" y="8820129"/>
            <a:ext cx="3027000" cy="463500"/>
          </a:xfrm>
          <a:prstGeom prst="rect">
            <a:avLst/>
          </a:prstGeom>
        </p:spPr>
        <p:txBody>
          <a:bodyPr spcFirstLastPara="1" wrap="square" lIns="92925" tIns="46450" rIns="92925" bIns="46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096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86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E734D-748A-4D2E-8C51-024CAED1B933}" type="slidenum">
              <a:rPr lang="zh-CN" altLang="en-US">
                <a:solidFill>
                  <a:prstClr val="black"/>
                </a:solidFill>
                <a:ea typeface="宋体"/>
              </a:rPr>
              <a:pPr/>
              <a:t>36</a:t>
            </a:fld>
            <a:endParaRPr lang="en-US" altLang="zh-CN">
              <a:solidFill>
                <a:prstClr val="black"/>
              </a:solidFill>
              <a:ea typeface="宋体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638" y="696913"/>
            <a:ext cx="6183312" cy="34798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20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696913"/>
            <a:ext cx="6183312" cy="34798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MS PGothic" charset="0"/>
              </a:rPr>
              <a:t>http://</a:t>
            </a:r>
            <a:r>
              <a:rPr lang="en-US" err="1">
                <a:ea typeface="MS PGothic" charset="0"/>
              </a:rPr>
              <a:t>api.ning.com</a:t>
            </a:r>
            <a:r>
              <a:rPr lang="en-US">
                <a:ea typeface="MS PGothic" charset="0"/>
              </a:rPr>
              <a:t>/files/tRHkwQN7s-Xz5cxylXG004GLGJdjoPd6bVfVBwvgu*F5MwDDUCiHHdmBW-JTEz0cfJjGurJucBMTkIUNdL3jcZT8IPfNWfN9/dv1.jpg</a:t>
            </a:r>
          </a:p>
        </p:txBody>
      </p:sp>
      <p:sp>
        <p:nvSpPr>
          <p:cNvPr id="4813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/>
              <a:t>Big Data Benchmarking</a:t>
            </a:r>
          </a:p>
        </p:txBody>
      </p:sp>
    </p:spTree>
    <p:extLst>
      <p:ext uri="{BB962C8B-B14F-4D97-AF65-F5344CB8AC3E}">
        <p14:creationId xmlns:p14="http://schemas.microsoft.com/office/powerpoint/2010/main" val="4152816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0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CC5C-A1ED-4689-823B-182DBFDA25FA}" type="slidenum">
              <a:rPr lang="zh-CN" altLang="en-US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6226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139D-40AD-4A13-A6BE-CE5E8B856C0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55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CC5C-A1ED-4689-823B-182DBFDA25FA}" type="slidenum">
              <a:rPr lang="zh-CN" altLang="en-US" smtClean="0"/>
              <a:pPr/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288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37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iteration is, for example, a MapReduce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5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696913"/>
            <a:ext cx="6183312" cy="34798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56540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Historically, there has been interest in using MPI to scale parallel and distributed Java applications on HPC systems</a:t>
            </a:r>
          </a:p>
          <a:p>
            <a:pPr marL="256540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MPI continues to dominate the landscape of HPC applications</a:t>
            </a:r>
          </a:p>
          <a:p>
            <a:pPr marL="256540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Java remains popular and relevant for its:</a:t>
            </a: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Portability</a:t>
            </a: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Widespread adoption in the software industry and Big Data community</a:t>
            </a: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r>
              <a:rPr lang="en-US" b="0" kern="0">
                <a:latin typeface="Calibri"/>
                <a:cs typeface="Calibri"/>
              </a:rPr>
              <a:t>Advanced features such as garbage </a:t>
            </a:r>
            <a:r>
              <a:rPr lang="en-US" b="0" kern="0" err="1">
                <a:latin typeface="Calibri"/>
                <a:cs typeface="Calibri"/>
              </a:rPr>
              <a:t>collectio</a:t>
            </a:r>
            <a:endParaRPr lang="en-US" b="0" kern="0">
              <a:latin typeface="Calibri"/>
              <a:cs typeface="Calibri"/>
            </a:endParaRP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endParaRPr lang="en-US" b="0" kern="0">
              <a:latin typeface="Calibri"/>
              <a:cs typeface="Calibri"/>
            </a:endParaRP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endParaRPr lang="en-US" b="0" kern="0">
              <a:latin typeface="Calibri"/>
              <a:cs typeface="Calibri"/>
            </a:endParaRPr>
          </a:p>
          <a:p>
            <a:pPr marL="556571" lvl="1" indent="-256540">
              <a:lnSpc>
                <a:spcPct val="150000"/>
              </a:lnSpc>
              <a:spcBef>
                <a:spcPts val="0"/>
              </a:spcBef>
            </a:pPr>
            <a:endParaRPr lang="en-US" b="0" kern="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297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A7853-FEA0-404D-A28E-1EBB2C87A3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2976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940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K. Al Attar, A. Shafi, M. </a:t>
            </a:r>
            <a:r>
              <a:rPr lang="en-US" err="1"/>
              <a:t>Abduljabbar</a:t>
            </a:r>
            <a:r>
              <a:rPr lang="en-US"/>
              <a:t>, H. </a:t>
            </a:r>
            <a:r>
              <a:rPr lang="en-US" err="1"/>
              <a:t>Subramoni</a:t>
            </a:r>
            <a:r>
              <a:rPr lang="en-US"/>
              <a:t>, D. Panda, Spark Meets MPI: Towards High-Performance Communication Framework for Spark using MPI, IEEE Cluster '22, Sep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133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2138" y="771525"/>
            <a:ext cx="6842125" cy="3848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90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183312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64790">
              <a:defRPr/>
            </a:pPr>
            <a:r>
              <a:rPr lang="en-US"/>
              <a:t>Add</a:t>
            </a:r>
            <a:r>
              <a:rPr lang="en-US" baseline="0"/>
              <a:t> “variables” to the “functions” in functional programming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9AE34-0624-8F4B-9FB8-27D0EFDF760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5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2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4F25E-4D41-AD4E-A398-598AB3E978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0">
                <a:latin typeface="+mn-lt"/>
              </a:rPr>
              <a:t>For GroupByTest, </a:t>
            </a:r>
          </a:p>
          <a:p>
            <a:pPr marL="742950" lvl="1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b="0">
                <a:latin typeface="+mn-lt"/>
              </a:rPr>
              <a:t>Job0-ResultStage represents the data generation stage</a:t>
            </a:r>
          </a:p>
          <a:p>
            <a:pPr marL="742950" lvl="1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b="0">
                <a:latin typeface="+mn-lt"/>
              </a:rPr>
              <a:t>Job1-ShuffleMapStage is the stage for mapping the output data to local storage</a:t>
            </a:r>
          </a:p>
          <a:p>
            <a:pPr marL="742950" lvl="1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300" b="0">
                <a:latin typeface="+mn-lt"/>
              </a:rPr>
              <a:t>Job1-ResultStage is the shuffle read stage where intensive communication takes place</a:t>
            </a:r>
          </a:p>
          <a:p>
            <a:pPr marL="285750" indent="-28575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0">
                <a:latin typeface="+mn-lt"/>
              </a:rPr>
              <a:t>The same is true for SortyByTest for Job0-ResultStage, Job2-ShuffleMapStage, and Job2-ResultStage</a:t>
            </a:r>
            <a:endParaRPr lang="en-US" sz="1500" b="0">
              <a:latin typeface="+mn-lt"/>
              <a:cs typeface="Arial" pitchFamily="34" charset="0"/>
              <a:hlinkClick r:id="rId3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AF90F-3EA9-43EF-825C-876F9E96E4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3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0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3870427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96913"/>
            <a:ext cx="6183312" cy="3479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3870427a0_0_9:notes"/>
          <p:cNvSpPr txBox="1">
            <a:spLocks noGrp="1"/>
          </p:cNvSpPr>
          <p:nvPr>
            <p:ph type="body" idx="1"/>
          </p:nvPr>
        </p:nvSpPr>
        <p:spPr>
          <a:xfrm>
            <a:off x="930727" y="4408530"/>
            <a:ext cx="5123400" cy="4178400"/>
          </a:xfrm>
          <a:prstGeom prst="rect">
            <a:avLst/>
          </a:prstGeom>
        </p:spPr>
        <p:txBody>
          <a:bodyPr spcFirstLastPara="1" wrap="square" lIns="92925" tIns="46450" rIns="92925" bIns="464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New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ge3870427a0_0_9:notes"/>
          <p:cNvSpPr txBox="1">
            <a:spLocks noGrp="1"/>
          </p:cNvSpPr>
          <p:nvPr>
            <p:ph type="sldNum" idx="12"/>
          </p:nvPr>
        </p:nvSpPr>
        <p:spPr>
          <a:xfrm>
            <a:off x="3957864" y="8820129"/>
            <a:ext cx="3027000" cy="463500"/>
          </a:xfrm>
          <a:prstGeom prst="rect">
            <a:avLst/>
          </a:prstGeom>
        </p:spPr>
        <p:txBody>
          <a:bodyPr spcFirstLastPara="1" wrap="square" lIns="92925" tIns="46450" rIns="92925" bIns="46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09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6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241570"/>
            <a:ext cx="10942040" cy="151631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57" name="Rectangle 2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879280" y="4106488"/>
            <a:ext cx="5198225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Presenter Information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8313" y="6800851"/>
            <a:ext cx="12192000" cy="571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1" y="20"/>
            <a:ext cx="2391311" cy="847553"/>
          </a:xfrm>
          <a:prstGeom prst="rect">
            <a:avLst/>
          </a:prstGeom>
        </p:spPr>
      </p:pic>
      <p:pic>
        <p:nvPicPr>
          <p:cNvPr id="1026" name="Picture 2" descr="HiBD">
            <a:extLst>
              <a:ext uri="{FF2B5EF4-FFF2-40B4-BE49-F238E27FC236}">
                <a16:creationId xmlns:a16="http://schemas.microsoft.com/office/drawing/2014/main" id="{825DEEA5-482B-7233-A5D2-572330033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58" y="41820"/>
            <a:ext cx="1290977" cy="82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939" y="1205348"/>
            <a:ext cx="10490661" cy="5104015"/>
          </a:xfrm>
        </p:spPr>
        <p:txBody>
          <a:bodyPr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defRPr sz="2133"/>
            </a:lvl2pPr>
            <a:lvl3pPr>
              <a:lnSpc>
                <a:spcPct val="120000"/>
              </a:lnSpc>
              <a:defRPr sz="1867"/>
            </a:lvl3pPr>
            <a:lvl4pPr>
              <a:lnSpc>
                <a:spcPct val="120000"/>
              </a:lnSpc>
              <a:defRPr sz="1867"/>
            </a:lvl4pPr>
            <a:lvl5pPr>
              <a:lnSpc>
                <a:spcPct val="120000"/>
              </a:lnSpc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75857" y="238699"/>
            <a:ext cx="10795460" cy="772768"/>
          </a:xfrm>
          <a:prstGeom prst="rect">
            <a:avLst/>
          </a:prstGeom>
        </p:spPr>
        <p:txBody>
          <a:bodyPr/>
          <a:lstStyle>
            <a:lvl1pPr algn="l">
              <a:defRPr sz="3467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80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4771" y="1197040"/>
            <a:ext cx="5229629" cy="5112327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5345"/>
            <a:ext cx="5080000" cy="5104016"/>
          </a:xfrm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75874" y="275096"/>
            <a:ext cx="10828713" cy="7644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467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91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5855" y="275130"/>
            <a:ext cx="10795461" cy="7727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467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306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970" y="1080652"/>
            <a:ext cx="10490661" cy="510401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92969" y="74532"/>
            <a:ext cx="10015749" cy="772768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8517" y="1197039"/>
            <a:ext cx="5229629" cy="51123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5345"/>
            <a:ext cx="5080000" cy="510401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8517" y="213685"/>
            <a:ext cx="10269958" cy="7644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5743" y="87788"/>
            <a:ext cx="10163574" cy="77276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743" y="1122216"/>
            <a:ext cx="10490661" cy="510401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940" y="1205348"/>
            <a:ext cx="10490661" cy="510401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" y="228127"/>
            <a:ext cx="9460375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2187"/>
              </a:lnSpc>
              <a:spcBef>
                <a:spcPts val="0"/>
              </a:spcBef>
              <a:defRPr sz="2400" b="1" baseline="0">
                <a:solidFill>
                  <a:schemeClr val="bg1"/>
                </a:solidFill>
              </a:defRPr>
            </a:lvl1pPr>
            <a:lvl2pPr marL="0">
              <a:spcBef>
                <a:spcPts val="800"/>
              </a:spcBef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670510" indent="0">
              <a:spcBef>
                <a:spcPts val="467"/>
              </a:spcBef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UNIT NAME HERE</a:t>
            </a:r>
          </a:p>
          <a:p>
            <a:pPr lvl="0"/>
            <a:r>
              <a:rPr lang="en-US"/>
              <a:t>LINE 2 AS NEEDED</a:t>
            </a:r>
          </a:p>
        </p:txBody>
      </p:sp>
    </p:spTree>
    <p:extLst>
      <p:ext uri="{BB962C8B-B14F-4D97-AF65-F5344CB8AC3E}">
        <p14:creationId xmlns:p14="http://schemas.microsoft.com/office/powerpoint/2010/main" val="42712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8281-B593-F744-ABD2-5BEB6340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8E48-5F93-824E-87F7-063C07069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E090E-5DE1-E841-A3D6-891DE7D6B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739DC-E9D9-7E45-A75F-6B3517588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B5C83-9AF0-054D-8703-2CF963213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19F5C-EBCC-BD42-8448-7537FDA5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14750-03BD-FD4C-8AFB-7FBE48F00360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5A836A-423F-3344-ADF3-0BB2F2F0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75D34-0136-634E-A86C-987BE89E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E0043-8BB6-4E4D-855C-86FEF494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5855" y="275130"/>
            <a:ext cx="10795461" cy="77276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467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42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388419" y="217433"/>
            <a:ext cx="11450231" cy="99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388419" y="1373460"/>
            <a:ext cx="11450231" cy="501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19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881" y="1299770"/>
            <a:ext cx="10776513" cy="5113571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775856" y="366095"/>
            <a:ext cx="10795461" cy="772767"/>
          </a:xfrm>
          <a:prstGeom prst="rect">
            <a:avLst/>
          </a:prstGeom>
        </p:spPr>
        <p:txBody>
          <a:bodyPr lIns="91436" tIns="45718" rIns="91436" bIns="45718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32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72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6940" y="933794"/>
            <a:ext cx="10490661" cy="525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891" lvl="0" indent="-342891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-893" y="6682001"/>
            <a:ext cx="12192000" cy="176674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13" name="Rectangle 21"/>
          <p:cNvSpPr txBox="1">
            <a:spLocks noChangeArrowheads="1"/>
          </p:cNvSpPr>
          <p:nvPr userDrawn="1"/>
        </p:nvSpPr>
        <p:spPr bwMode="auto">
          <a:xfrm>
            <a:off x="4292453" y="6686267"/>
            <a:ext cx="3479633" cy="2348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1" lang="fr-FR" sz="1400" b="1" dirty="0">
                <a:solidFill>
                  <a:srgbClr val="FFFFFF"/>
                </a:solidFill>
                <a:latin typeface="Calibri"/>
                <a:ea typeface="宋体"/>
                <a:cs typeface="Calibri"/>
              </a:rPr>
              <a:t>OSU Booth – SC ‘23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0"/>
            <a:ext cx="12192000" cy="5715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Rectangle 21"/>
          <p:cNvSpPr txBox="1">
            <a:spLocks noChangeArrowheads="1"/>
          </p:cNvSpPr>
          <p:nvPr userDrawn="1"/>
        </p:nvSpPr>
        <p:spPr bwMode="auto">
          <a:xfrm>
            <a:off x="11385666" y="6682679"/>
            <a:ext cx="800100" cy="16470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2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138377F-5938-4BA9-803E-C530EB23E9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21"/>
          <p:cNvSpPr txBox="1">
            <a:spLocks noChangeArrowheads="1"/>
          </p:cNvSpPr>
          <p:nvPr userDrawn="1"/>
        </p:nvSpPr>
        <p:spPr bwMode="auto">
          <a:xfrm>
            <a:off x="-27162" y="6678445"/>
            <a:ext cx="3479633" cy="2348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000" b="1" kern="1200">
                <a:solidFill>
                  <a:srgbClr val="FFFFFF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/>
              <a:t>Network</a:t>
            </a:r>
            <a:r>
              <a:rPr lang="en-US" sz="1400" baseline="0"/>
              <a:t> Based Computing Laboratory</a:t>
            </a:r>
            <a:endParaRPr lang="en-US" sz="10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28" r:id="rId2"/>
    <p:sldLayoutId id="2147483929" r:id="rId3"/>
    <p:sldLayoutId id="2147483930" r:id="rId4"/>
    <p:sldLayoutId id="2147483940" r:id="rId5"/>
    <p:sldLayoutId id="2147483956" r:id="rId6"/>
    <p:sldLayoutId id="2147483969" r:id="rId7"/>
    <p:sldLayoutId id="2147483971" r:id="rId8"/>
    <p:sldLayoutId id="2147483972" r:id="rId9"/>
    <p:sldLayoutId id="2147483988" r:id="rId10"/>
    <p:sldLayoutId id="2147483989" r:id="rId11"/>
    <p:sldLayoutId id="214748399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omic Sans MS" pitchFamily="66" charset="0"/>
        </a:defRPr>
      </a:lvl9pPr>
    </p:titleStyle>
    <p:bodyStyle>
      <a:lvl1pPr marL="342891" indent="-342891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lang="en-US" sz="240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32" indent="-28574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2971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160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349" indent="-228594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vapich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panda@cse.ohio-state.edu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engineering.osu.edu/people/abduljabbar.1" TargetMode="External"/><Relationship Id="rId5" Type="http://schemas.openxmlformats.org/officeDocument/2006/relationships/hyperlink" Target="https://cse.osu.edu/people/shafi.16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hyperlink" Target="http://hibd.cse.ohio-state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panda@cse.ohio-state.edu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panda@cse.ohio-state.edu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panda@cse.ohio-state.edu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mailto:panda@cse.ohio-state.edu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hyperlink" Target="https://arxiv.org/abs/2101.0887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vapich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png"/><Relationship Id="rId5" Type="http://schemas.openxmlformats.org/officeDocument/2006/relationships/hyperlink" Target="http://nowlab.cse.ohio-state.edu/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vapich.cse.ohio-state.ed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panda@cse.ohio-state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panda@cse.ohio-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park.apache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edureka.co/blog/big-data-characteristic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gate.com/files/www-content/our-story/trends/files/idc-seagate-dataage-whitepaper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g.mvapich.cse.ohio-state.edu/static/media/mug/presentations/18/moody-mug-18.pdf" TargetMode="External"/><Relationship Id="rId5" Type="http://schemas.openxmlformats.org/officeDocument/2006/relationships/hyperlink" Target="https://www.cbsnews.com/sanfrancisco/news/i-just-could-not-believe-it-livermore-team-celebrates-nasas-historic-strike-on-distant-asteroid/" TargetMode="External"/><Relationship Id="rId4" Type="http://schemas.openxmlformats.org/officeDocument/2006/relationships/hyperlink" Target="https://twitter.com/NASA/status/1574539270987173903?s=20&amp;t=u_4wIV9Cui2xyn9QLj286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google/pubs/pub62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ic.googleusercontent.com/media/research.google.com/en/archive/gfs-sosp2003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nda@cse.ohio-state.ed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mo.com/blog/data-never-sleeps-9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cs/latest/programming-guide.html#actions" TargetMode="External"/><Relationship Id="rId2" Type="http://schemas.openxmlformats.org/officeDocument/2006/relationships/hyperlink" Target="https://spark.apache.org/docs/latest/programming-guide.html#transformations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mvapich.cse.ohio-state.edu/userguide/mv2j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anda@cse.ohio-state.edu" TargetMode="Externa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hyperlink" Target="http://hibd.cse.ohio-state.edu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sk.org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mailto:panda@cse.ohio-state.edu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panda@cse.ohio-state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hyperlink" Target="http://hibd.cse.ohio-state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293107" y="818796"/>
            <a:ext cx="11426584" cy="1228489"/>
          </a:xfrm>
        </p:spPr>
        <p:txBody>
          <a:bodyPr/>
          <a:lstStyle/>
          <a:p>
            <a:r>
              <a:rPr lang="en-US" dirty="0"/>
              <a:t>Overview and Roadmap of the </a:t>
            </a:r>
            <a:br>
              <a:rPr lang="en-US" dirty="0"/>
            </a:br>
            <a:r>
              <a:rPr lang="en-US" dirty="0"/>
              <a:t>High-Performance Big Data (</a:t>
            </a:r>
            <a:r>
              <a:rPr lang="en-US" dirty="0" err="1"/>
              <a:t>HiBD</a:t>
            </a:r>
            <a:r>
              <a:rPr lang="en-US" dirty="0"/>
              <a:t>) Project</a:t>
            </a:r>
            <a:br>
              <a:rPr lang="en-US" sz="3200" dirty="0"/>
            </a:br>
            <a:br>
              <a:rPr lang="en-US" dirty="0"/>
            </a:br>
            <a:r>
              <a:rPr lang="en-US" dirty="0"/>
              <a:t>High-Performance and Scalable Support for Big Data Stacks </a:t>
            </a:r>
            <a:br>
              <a:rPr lang="en-US" dirty="0"/>
            </a:br>
            <a:r>
              <a:rPr lang="en-US" dirty="0"/>
              <a:t>with MPI</a:t>
            </a:r>
            <a:br>
              <a:rPr lang="en-US" dirty="0"/>
            </a:br>
            <a:br>
              <a:rPr lang="en-US" dirty="0"/>
            </a:b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697C9037-E001-49D7-B6E7-9DAE7CA7EFA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033108" y="4522846"/>
            <a:ext cx="5946583" cy="186118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Aamir Shafi and Mustafa </a:t>
            </a:r>
            <a:r>
              <a:rPr lang="en-US" dirty="0" err="1">
                <a:solidFill>
                  <a:srgbClr val="C00000"/>
                </a:solidFill>
              </a:rPr>
              <a:t>Abduljabbar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/>
              <a:t>The Ohio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chemeClr val="tx2"/>
                </a:solidFill>
              </a:rPr>
              <a:t>E-mail: {shafi.16, abduljabbar.1}@osu.edu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chemeClr val="tx2"/>
                </a:solidFill>
                <a:hlinkClick r:id="rId5"/>
              </a:rPr>
              <a:t>https://cse.osu.edu/people/shafi.16</a:t>
            </a:r>
            <a:r>
              <a:rPr lang="en-US" b="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chemeClr val="tx2"/>
                </a:solidFill>
                <a:hlinkClick r:id="rId6"/>
              </a:rPr>
              <a:t>https://engineering.osu.edu/people/abduljabbar.1</a:t>
            </a:r>
            <a:r>
              <a:rPr lang="en-US" b="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-1919290" y="1180055"/>
            <a:ext cx="184730" cy="5059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pPr algn="ctr" defTabSz="1219170" eaLnBrk="0" hangingPunct="0">
              <a:lnSpc>
                <a:spcPct val="120000"/>
              </a:lnSpc>
            </a:pPr>
            <a:endParaRPr lang="en-US" sz="2400" dirty="0">
              <a:solidFill>
                <a:srgbClr val="000000"/>
              </a:solidFill>
              <a:latin typeface="Calibri"/>
              <a:cs typeface="Arial" pitchFamily="34" charset="0"/>
              <a:hlinkClick r:id="rId7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41324" y="3399415"/>
            <a:ext cx="10547048" cy="11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67" tIns="61384" rIns="122767" bIns="61384"/>
          <a:lstStyle/>
          <a:p>
            <a:pPr algn="ctr" defTabSz="1219170" eaLnBrk="0" hangingPunct="0">
              <a:spcBef>
                <a:spcPct val="20000"/>
              </a:spcBef>
            </a:pPr>
            <a:r>
              <a:rPr lang="en-US" sz="2667" dirty="0">
                <a:solidFill>
                  <a:srgbClr val="000066">
                    <a:lumMod val="60000"/>
                    <a:lumOff val="40000"/>
                  </a:srgbClr>
                </a:solidFill>
                <a:latin typeface="Calibri"/>
              </a:rPr>
              <a:t>Talk at OSU Booth SC ‘23</a:t>
            </a:r>
          </a:p>
          <a:p>
            <a:pPr algn="ctr" defTabSz="1219170" eaLnBrk="0" hangingPunct="0">
              <a:spcBef>
                <a:spcPct val="20000"/>
              </a:spcBef>
            </a:pPr>
            <a:r>
              <a:rPr kumimoji="1" lang="en-US" sz="2667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FCD0F-D92C-184C-BFAC-7A00C68F82F2}"/>
              </a:ext>
            </a:extLst>
          </p:cNvPr>
          <p:cNvSpPr/>
          <p:nvPr/>
        </p:nvSpPr>
        <p:spPr>
          <a:xfrm>
            <a:off x="1052675" y="4017414"/>
            <a:ext cx="1245083" cy="338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i="1" dirty="0">
                <a:solidFill>
                  <a:srgbClr val="0070C0"/>
                </a:solidFill>
                <a:latin typeface="Calibri"/>
              </a:rPr>
              <a:t>Follow us 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8CA600-224F-F544-8DBB-910772F7D03D}"/>
              </a:ext>
            </a:extLst>
          </p:cNvPr>
          <p:cNvSpPr/>
          <p:nvPr/>
        </p:nvSpPr>
        <p:spPr>
          <a:xfrm>
            <a:off x="341346" y="4496893"/>
            <a:ext cx="2219391" cy="338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dirty="0">
                <a:solidFill>
                  <a:srgbClr val="000000"/>
                </a:solidFill>
                <a:latin typeface="Calibri"/>
                <a:hlinkClick r:id="rId8"/>
              </a:rPr>
              <a:t>https://x.com/mvapich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B483F-D127-F1C0-9FB1-AD85D1FC46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864" y="3948140"/>
            <a:ext cx="502920" cy="439149"/>
          </a:xfrm>
          <a:prstGeom prst="rect">
            <a:avLst/>
          </a:prstGeom>
        </p:spPr>
      </p:pic>
      <p:pic>
        <p:nvPicPr>
          <p:cNvPr id="33" name="Audio 32">
            <a:extLst>
              <a:ext uri="{FF2B5EF4-FFF2-40B4-BE49-F238E27FC236}">
                <a16:creationId xmlns:a16="http://schemas.microsoft.com/office/drawing/2014/main" id="{80C0C58F-0739-CCCC-0008-95E21BD8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8"/>
    </mc:Choice>
    <mc:Fallback>
      <p:transition spd="slow" advTm="2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1" x="5294313" y="4968875"/>
          <p14:tracePt t="646" x="5262563" y="4968875"/>
          <p14:tracePt t="703" x="5246688" y="4968875"/>
          <p14:tracePt t="707" x="5207000" y="4953000"/>
          <p14:tracePt t="719" x="5214938" y="4953000"/>
          <p14:tracePt t="724" x="5214938" y="5000625"/>
          <p14:tracePt t="735" x="5278438" y="4953000"/>
          <p14:tracePt t="744" x="5278438" y="4937125"/>
          <p14:tracePt t="764" x="5278438" y="4984750"/>
          <p14:tracePt t="767" x="5278438" y="5000625"/>
          <p14:tracePt t="792" x="5246688" y="4984750"/>
          <p14:tracePt t="831" x="5214938" y="4984750"/>
          <p14:tracePt t="835" x="5207000" y="4984750"/>
          <p14:tracePt t="851" x="5191125" y="4984750"/>
          <p14:tracePt t="881" x="5175250" y="4984750"/>
          <p14:tracePt t="975" x="5159375" y="4984750"/>
          <p14:tracePt t="995" x="5143500" y="4984750"/>
          <p14:tracePt t="1012" x="5127625" y="4984750"/>
          <p14:tracePt t="1031" x="5111750" y="4984750"/>
          <p14:tracePt t="1046" x="5087938" y="4984750"/>
          <p14:tracePt t="1047" x="5040313" y="4984750"/>
          <p14:tracePt t="1056" x="5008563" y="5000625"/>
          <p14:tracePt t="1063" x="4968875" y="5000625"/>
          <p14:tracePt t="1071" x="4921250" y="5000625"/>
          <p14:tracePt t="1081" x="4849813" y="5016500"/>
          <p14:tracePt t="1088" x="4833938" y="5016500"/>
          <p14:tracePt t="1096" x="4794250" y="5016500"/>
          <p14:tracePt t="1103" x="4778375" y="5016500"/>
          <p14:tracePt t="1116" x="4762500" y="5016500"/>
          <p14:tracePt t="1121" x="4746625" y="5016500"/>
          <p14:tracePt t="1129" x="4730750" y="5016500"/>
          <p14:tracePt t="1153" x="4714875" y="5032375"/>
          <p14:tracePt t="1174" x="4699000" y="5032375"/>
          <p14:tracePt t="1189" x="4675188" y="5032375"/>
          <p14:tracePt t="1200" x="4659313" y="5032375"/>
          <p14:tracePt t="1208" x="4643438" y="5032375"/>
          <p14:tracePt t="1220" x="4595813" y="5032375"/>
          <p14:tracePt t="1223" x="4572000" y="5032375"/>
          <p14:tracePt t="1233" x="4556125" y="5032375"/>
          <p14:tracePt t="1241" x="4540250" y="5032375"/>
          <p14:tracePt t="1252" x="4508500" y="5032375"/>
          <p14:tracePt t="1254" x="4492625" y="5032375"/>
          <p14:tracePt t="1267" x="4468813" y="5032375"/>
          <p14:tracePt t="1283" x="4452938" y="5032375"/>
          <p14:tracePt t="1292" x="4437063" y="5032375"/>
          <p14:tracePt t="1316" x="4421188" y="5032375"/>
          <p14:tracePt t="1455" x="4405313" y="5032375"/>
          <p14:tracePt t="1487" x="4389438" y="5032375"/>
          <p14:tracePt t="1510" x="4381500" y="5032375"/>
          <p14:tracePt t="1540" x="4365625" y="5032375"/>
          <p14:tracePt t="1555" x="4349750" y="5032375"/>
          <p14:tracePt t="1571" x="4333875" y="5032375"/>
          <p14:tracePt t="1601" x="4318000" y="5032375"/>
          <p14:tracePt t="1622" x="4302125" y="5032375"/>
          <p14:tracePt t="1652" x="4286250" y="5032375"/>
          <p14:tracePt t="1695" x="4278313" y="5032375"/>
          <p14:tracePt t="1711" x="4278313" y="5016500"/>
          <p14:tracePt t="1732" x="4262438" y="5016500"/>
          <p14:tracePt t="1760" x="4262438" y="5000625"/>
          <p14:tracePt t="1779" x="4246563" y="4984750"/>
          <p14:tracePt t="1810" x="4246563" y="4968875"/>
          <p14:tracePt t="1858" x="4230688" y="4953000"/>
          <p14:tracePt t="1887" x="4230688" y="4937125"/>
          <p14:tracePt t="1919" x="4230688" y="4929188"/>
          <p14:tracePt t="1987" x="4230688" y="4913313"/>
          <p14:tracePt t="2021" x="4214813" y="4913313"/>
          <p14:tracePt t="2053" x="4214813" y="4897438"/>
          <p14:tracePt t="2322" x="4214813" y="4881563"/>
          <p14:tracePt t="2338" x="4230688" y="4881563"/>
          <p14:tracePt t="2346" x="4246563" y="4881563"/>
          <p14:tracePt t="2354" x="4262438" y="4897438"/>
          <p14:tracePt t="2370" x="4286250" y="4897438"/>
          <p14:tracePt t="2379" x="4302125" y="4897438"/>
          <p14:tracePt t="2387" x="4349750" y="4897438"/>
          <p14:tracePt t="2393" x="4405313" y="4913313"/>
          <p14:tracePt t="2402" x="4452938" y="4913313"/>
          <p14:tracePt t="2413" x="4492625" y="4929188"/>
          <p14:tracePt t="2440" x="4699000" y="4929188"/>
          <p14:tracePt t="2450" x="4730750" y="4929188"/>
          <p14:tracePt t="2462" x="4762500" y="4929188"/>
          <p14:tracePt t="2469" x="4802188" y="4929188"/>
          <p14:tracePt t="2471" x="4849813" y="4929188"/>
          <p14:tracePt t="2483" x="4897438" y="4929188"/>
          <p14:tracePt t="2491" x="4937125" y="4929188"/>
          <p14:tracePt t="2502" x="4984750" y="4929188"/>
          <p14:tracePt t="2505" x="5024438" y="4929188"/>
          <p14:tracePt t="2514" x="5056188" y="4929188"/>
          <p14:tracePt t="2523" x="5103813" y="4929188"/>
          <p14:tracePt t="2547" x="5230813" y="4929188"/>
          <p14:tracePt t="2554" x="5278438" y="4929188"/>
          <p14:tracePt t="2564" x="5310188" y="4929188"/>
          <p14:tracePt t="2583" x="5318125" y="4929188"/>
          <p14:tracePt t="2588" x="5349875" y="4929188"/>
          <p14:tracePt t="2755" x="5365750" y="4929188"/>
          <p14:tracePt t="2785" x="5365750" y="4937125"/>
          <p14:tracePt t="2808" x="5437188" y="4953000"/>
          <p14:tracePt t="2817" x="5453063" y="4968875"/>
          <p14:tracePt t="2827" x="5468938" y="4968875"/>
          <p14:tracePt t="2835" x="5500688" y="4968875"/>
          <p14:tracePt t="2843" x="5556250" y="4953000"/>
          <p14:tracePt t="2851" x="5619750" y="4953000"/>
          <p14:tracePt t="2863" x="5691188" y="4953000"/>
          <p14:tracePt t="2871" x="5730875" y="4953000"/>
          <p14:tracePt t="2872" x="5746750" y="4953000"/>
          <p14:tracePt t="2884" x="5762625" y="4953000"/>
          <p14:tracePt t="2898" x="5794375" y="4953000"/>
          <p14:tracePt t="2910" x="5810250" y="4937125"/>
          <p14:tracePt t="2961" x="5826125" y="4937125"/>
          <p14:tracePt t="3106" x="5826125" y="4929188"/>
          <p14:tracePt t="3121" x="5826125" y="4913313"/>
          <p14:tracePt t="3153" x="5826125" y="4897438"/>
          <p14:tracePt t="3178" x="5826125" y="4881563"/>
          <p14:tracePt t="3217" x="5826125" y="4865688"/>
          <p14:tracePt t="3250" x="5834063" y="4865688"/>
          <p14:tracePt t="3266" x="5834063" y="4849813"/>
          <p14:tracePt t="3317" x="5849938" y="4849813"/>
          <p14:tracePt t="3349" x="5865813" y="4849813"/>
          <p14:tracePt t="3368" x="5881688" y="4849813"/>
          <p14:tracePt t="3397" x="5897563" y="4849813"/>
          <p14:tracePt t="3429" x="5913438" y="4849813"/>
          <p14:tracePt t="3588" x="5897563" y="4849813"/>
          <p14:tracePt t="3605" x="5881688" y="4849813"/>
          <p14:tracePt t="3630" x="5865813" y="4849813"/>
          <p14:tracePt t="3643" x="5849938" y="4865688"/>
          <p14:tracePt t="3661" x="5834063" y="4865688"/>
          <p14:tracePt t="3686" x="5826125" y="4881563"/>
          <p14:tracePt t="3709" x="5810250" y="4881563"/>
          <p14:tracePt t="3733" x="5810250" y="4897438"/>
          <p14:tracePt t="3811" x="5794375" y="4897438"/>
          <p14:tracePt t="3829" x="5794375" y="4913313"/>
          <p14:tracePt t="3879" x="5778500" y="4929188"/>
          <p14:tracePt t="4380" x="5778500" y="4937125"/>
          <p14:tracePt t="4411" x="5794375" y="4937125"/>
          <p14:tracePt t="4418" x="5810250" y="4937125"/>
          <p14:tracePt t="4428" x="5849938" y="4937125"/>
          <p14:tracePt t="4438" x="5897563" y="4937125"/>
          <p14:tracePt t="4447" x="5937250" y="4937125"/>
          <p14:tracePt t="4453" x="5984875" y="4937125"/>
          <p14:tracePt t="4462" x="6000750" y="4937125"/>
          <p14:tracePt t="4474" x="6056313" y="4937125"/>
          <p14:tracePt t="4477" x="6191250" y="4937125"/>
          <p14:tracePt t="4485" x="6326188" y="4937125"/>
          <p14:tracePt t="4496" x="6469063" y="4937125"/>
          <p14:tracePt t="4503" x="6604000" y="4953000"/>
          <p14:tracePt t="4515" x="6842125" y="4953000"/>
          <p14:tracePt t="4526" x="6929438" y="4953000"/>
          <p14:tracePt t="4539" x="7016750" y="4953000"/>
          <p14:tracePt t="4542" x="7064375" y="4953000"/>
          <p14:tracePt t="4552" x="7104063" y="4953000"/>
          <p14:tracePt t="4561" x="7151688" y="4953000"/>
          <p14:tracePt t="4575" x="7183438" y="4953000"/>
          <p14:tracePt t="4595" x="7191375" y="4953000"/>
          <p14:tracePt t="4610" x="7207250" y="4937125"/>
          <p14:tracePt t="4621" x="7239000" y="4937125"/>
          <p14:tracePt t="4629" x="7270750" y="4937125"/>
          <p14:tracePt t="4645" x="7389813" y="4937125"/>
          <p14:tracePt t="4656" x="7397750" y="4937125"/>
          <p14:tracePt t="4659" x="7413625" y="4937125"/>
          <p14:tracePt t="4675" x="7500938" y="4937125"/>
          <p14:tracePt t="4688" x="7516813" y="4937125"/>
          <p14:tracePt t="4691" x="7564438" y="4937125"/>
          <p14:tracePt t="4707" x="7739063" y="4953000"/>
          <p14:tracePt t="4721" x="7802563" y="4953000"/>
          <p14:tracePt t="4723" x="7874000" y="4968875"/>
          <p14:tracePt t="4736" x="7945438" y="4968875"/>
          <p14:tracePt t="4741" x="8016875" y="4984750"/>
          <p14:tracePt t="4755" x="8167688" y="5016500"/>
          <p14:tracePt t="4771" x="8255000" y="5032375"/>
          <p14:tracePt t="4775" x="8318500" y="5040313"/>
          <p14:tracePt t="4787" x="8421688" y="5040313"/>
          <p14:tracePt t="4797" x="8429625" y="5040313"/>
          <p14:tracePt t="4808" x="8445500" y="5040313"/>
          <p14:tracePt t="4859" x="8429625" y="5032375"/>
          <p14:tracePt t="5118" x="8445500" y="5032375"/>
          <p14:tracePt t="5165" x="8445500" y="5040313"/>
          <p14:tracePt t="5734" x="8429625" y="5040313"/>
          <p14:tracePt t="5767" x="8429625" y="5056188"/>
          <p14:tracePt t="5785" x="8429625" y="5072063"/>
          <p14:tracePt t="5797" x="8421688" y="5072063"/>
          <p14:tracePt t="5861" x="8421688" y="5056188"/>
          <p14:tracePt t="5867" x="8421688" y="5040313"/>
          <p14:tracePt t="5877" x="8405813" y="5016500"/>
          <p14:tracePt t="5883" x="8389938" y="4984750"/>
          <p14:tracePt t="5895" x="8374063" y="4929188"/>
          <p14:tracePt t="5901" x="8326438" y="4849813"/>
          <p14:tracePt t="5912" x="8270875" y="4794250"/>
          <p14:tracePt t="5915" x="8183563" y="4643438"/>
          <p14:tracePt t="5926" x="8120063" y="4524375"/>
          <p14:tracePt t="5934" x="8048625" y="4365625"/>
          <p14:tracePt t="5947" x="7913688" y="4087813"/>
          <p14:tracePt t="5963" x="7842250" y="3952875"/>
          <p14:tracePt t="5965" x="7786688" y="3833813"/>
          <p14:tracePt t="5975" x="7739063" y="3730625"/>
          <p14:tracePt t="5982" x="7699375" y="3627438"/>
          <p14:tracePt t="5995" x="7604125" y="3452813"/>
          <p14:tracePt t="6009" x="7548563" y="3333750"/>
          <p14:tracePt t="6011" x="7477125" y="3230563"/>
          <p14:tracePt t="6028" x="7310438" y="2952750"/>
          <p14:tracePt t="6043" x="7207250" y="2817813"/>
          <p14:tracePt t="6045" x="7104063" y="2651125"/>
          <p14:tracePt t="6058" x="6873875" y="2357438"/>
          <p14:tracePt t="6073" x="6754813" y="2214563"/>
          <p14:tracePt t="6076" x="6635750" y="2095500"/>
          <p14:tracePt t="6091" x="6397625" y="1873250"/>
          <p14:tracePt t="6107" x="6310313" y="1801813"/>
          <p14:tracePt t="6135" x="6254750" y="1754188"/>
          <p14:tracePt t="6149" x="6191250" y="1714500"/>
          <p14:tracePt t="6158" x="6151563" y="1698625"/>
          <p14:tracePt t="6172" x="6088063" y="1651000"/>
          <p14:tracePt t="6185" x="6072188" y="1635125"/>
          <p14:tracePt t="6189" x="6016625" y="1611313"/>
          <p14:tracePt t="6199" x="5913438" y="1531938"/>
          <p14:tracePt t="6208" x="5810250" y="1476375"/>
          <p14:tracePt t="6223" x="5540375" y="1357313"/>
          <p14:tracePt t="6234" x="5413375" y="1309688"/>
          <p14:tracePt t="6239" x="5278438" y="1270000"/>
          <p14:tracePt t="6256" x="5087938" y="1182688"/>
          <p14:tracePt t="6266" x="5000625" y="1150938"/>
          <p14:tracePt t="6267" x="4937125" y="1119188"/>
          <p14:tracePt t="6285" x="4921250" y="1119188"/>
          <p14:tracePt t="6290" x="4921250" y="1103313"/>
          <p14:tracePt t="6299" x="4905375" y="1103313"/>
          <p14:tracePt t="6357" x="4897438" y="1103313"/>
          <p14:tracePt t="6373" x="4881563" y="1103313"/>
          <p14:tracePt t="6390" x="4865688" y="1119188"/>
          <p14:tracePt t="6398" x="4849813" y="1119188"/>
          <p14:tracePt t="6410" x="4833938" y="1119188"/>
          <p14:tracePt t="6411" x="4794250" y="1150938"/>
          <p14:tracePt t="6427" x="4746625" y="1166813"/>
          <p14:tracePt t="6430" x="4730750" y="1166813"/>
          <p14:tracePt t="6442" x="4691063" y="1166813"/>
          <p14:tracePt t="6444" x="4643438" y="1166813"/>
          <p14:tracePt t="6457" x="4595813" y="1182688"/>
          <p14:tracePt t="6460" x="4508500" y="1198563"/>
          <p14:tracePt t="6476" x="4468813" y="1198563"/>
          <p14:tracePt t="6486" x="4452938" y="1198563"/>
          <p14:tracePt t="6496" x="4437063" y="1198563"/>
          <p14:tracePt t="6509" x="4421188" y="1198563"/>
          <p14:tracePt t="6524" x="4405313" y="1198563"/>
          <p14:tracePt t="6536" x="4389438" y="1198563"/>
          <p14:tracePt t="6547" x="4381500" y="1198563"/>
          <p14:tracePt t="6559" x="4365625" y="1198563"/>
          <p14:tracePt t="6574" x="4318000" y="1182688"/>
          <p14:tracePt t="6576" x="4302125" y="1166813"/>
          <p14:tracePt t="6585" x="4286250" y="1166813"/>
          <p14:tracePt t="6596" x="4246563" y="1166813"/>
          <p14:tracePt t="6610" x="4214813" y="1182688"/>
          <p14:tracePt t="6625" x="4183063" y="1182688"/>
          <p14:tracePt t="6649" x="4175125" y="1182688"/>
          <p14:tracePt t="6657" x="4175125" y="1198563"/>
          <p14:tracePt t="6665" x="4159250" y="1198563"/>
          <p14:tracePt t="6683" x="4143375" y="1198563"/>
          <p14:tracePt t="6698" x="4127500" y="1198563"/>
          <p14:tracePt t="6703" x="4127500" y="1206500"/>
          <p14:tracePt t="6718" x="4111625" y="1206500"/>
          <p14:tracePt t="6733" x="4095750" y="1206500"/>
          <p14:tracePt t="6747" x="4079875" y="1222375"/>
          <p14:tracePt t="6758" x="4071938" y="1222375"/>
          <p14:tracePt t="6779" x="4056063" y="1238250"/>
          <p14:tracePt t="6808" x="4040188" y="1238250"/>
          <p14:tracePt t="6999" x="4024313" y="1238250"/>
          <p14:tracePt t="7111" x="4008438" y="1238250"/>
          <p14:tracePt t="7159" x="3992563" y="1238250"/>
          <p14:tracePt t="7182" x="3976688" y="1254125"/>
          <p14:tracePt t="7198" x="3968750" y="1254125"/>
          <p14:tracePt t="7214" x="3952875" y="1254125"/>
          <p14:tracePt t="7240" x="3937000" y="1270000"/>
          <p14:tracePt t="7272" x="3921125" y="1270000"/>
          <p14:tracePt t="7640" x="3921125" y="1285875"/>
          <p14:tracePt t="7650" x="3968750" y="1285875"/>
          <p14:tracePt t="7657" x="4056063" y="1270000"/>
          <p14:tracePt t="7664" x="4143375" y="1238250"/>
          <p14:tracePt t="7674" x="4246563" y="1222375"/>
          <p14:tracePt t="7685" x="4381500" y="1182688"/>
          <p14:tracePt t="7697" x="4699000" y="1119188"/>
          <p14:tracePt t="7706" x="4849813" y="1079500"/>
          <p14:tracePt t="7721" x="5024438" y="1063625"/>
          <p14:tracePt t="7723" x="5040313" y="1063625"/>
          <p14:tracePt t="7737" x="5056188" y="1063625"/>
          <p14:tracePt t="7748" x="5143500" y="1079500"/>
          <p14:tracePt t="7761" x="5230813" y="1087438"/>
          <p14:tracePt t="7763" x="5294313" y="1087438"/>
          <p14:tracePt t="7774" x="5381625" y="1087438"/>
          <p14:tracePt t="7786" x="5397500" y="1087438"/>
          <p14:tracePt t="7795" x="5421313" y="1103313"/>
          <p14:tracePt t="7806" x="5484813" y="1103313"/>
          <p14:tracePt t="7823" x="5516563" y="1119188"/>
          <p14:tracePt t="7835" x="5524500" y="1135063"/>
          <p14:tracePt t="7837" x="5572125" y="1150938"/>
          <p14:tracePt t="7851" x="5619750" y="1166813"/>
          <p14:tracePt t="7854" x="5675313" y="1166813"/>
          <p14:tracePt t="7865" x="5746750" y="1238250"/>
          <p14:tracePt t="7871" x="5794375" y="1238250"/>
          <p14:tracePt t="7883" x="5826125" y="1285875"/>
          <p14:tracePt t="7891" x="5834063" y="1285875"/>
          <p14:tracePt t="7902" x="5849938" y="1285875"/>
          <p14:tracePt t="7905" x="5865813" y="1270000"/>
          <p14:tracePt t="7923" x="5897563" y="1301750"/>
          <p14:tracePt t="7936" x="5913438" y="1301750"/>
          <p14:tracePt t="7952" x="5929313" y="1301750"/>
          <p14:tracePt t="8283" x="5937250" y="1309688"/>
          <p14:tracePt t="8288" x="5929313" y="1309688"/>
          <p14:tracePt t="8298" x="5913438" y="1309688"/>
          <p14:tracePt t="8304" x="5865813" y="1309688"/>
          <p14:tracePt t="8313" x="5810250" y="1309688"/>
          <p14:tracePt t="8323" x="5778500" y="1309688"/>
          <p14:tracePt t="8333" x="5722938" y="1309688"/>
          <p14:tracePt t="8337" x="5588000" y="1325563"/>
          <p14:tracePt t="8347" x="5453063" y="1341438"/>
          <p14:tracePt t="8357" x="5310188" y="1357313"/>
          <p14:tracePt t="8370" x="5024438" y="1389063"/>
          <p14:tracePt t="8381" x="4849813" y="1389063"/>
          <p14:tracePt t="8382" x="4691063" y="1389063"/>
          <p14:tracePt t="8395" x="4540250" y="1404938"/>
          <p14:tracePt t="8403" x="4389438" y="1428750"/>
          <p14:tracePt t="8414" x="4262438" y="1428750"/>
          <p14:tracePt t="8415" x="4127500" y="1444625"/>
          <p14:tracePt t="8427" x="4040188" y="1444625"/>
          <p14:tracePt t="8438" x="3937000" y="1460500"/>
          <p14:tracePt t="8448" x="3833813" y="1444625"/>
          <p14:tracePt t="8460" x="3786188" y="1444625"/>
          <p14:tracePt t="8473" x="3770313" y="1444625"/>
          <p14:tracePt t="8480" x="3762375" y="1444625"/>
          <p14:tracePt t="8537" x="3746500" y="1444625"/>
          <p14:tracePt t="8543" x="3730625" y="1460500"/>
          <p14:tracePt t="8556" x="3714750" y="1460500"/>
          <p14:tracePt t="8574" x="3667125" y="1492250"/>
          <p14:tracePt t="8576" x="3659188" y="1492250"/>
          <p14:tracePt t="8591" x="3643313" y="1508125"/>
          <p14:tracePt t="8593" x="3595688" y="1516063"/>
          <p14:tracePt t="8606" x="3595688" y="1531938"/>
          <p14:tracePt t="8608" x="3563938" y="1531938"/>
          <p14:tracePt t="8622" x="3556000" y="1547813"/>
          <p14:tracePt t="8626" x="3524250" y="1563688"/>
          <p14:tracePt t="8640" x="3508375" y="1579563"/>
          <p14:tracePt t="8649" x="3508375" y="1595438"/>
          <p14:tracePt t="8659" x="3492500" y="1595438"/>
          <p14:tracePt t="8672" x="3492500" y="1611313"/>
          <p14:tracePt t="8674" x="3476625" y="1611313"/>
          <p14:tracePt t="8688" x="3476625" y="1619250"/>
          <p14:tracePt t="8699" x="3460750" y="1635125"/>
          <p14:tracePt t="8710" x="3460750" y="1651000"/>
          <p14:tracePt t="8717" x="3452813" y="1666875"/>
          <p14:tracePt t="8730" x="3452813" y="1682750"/>
          <p14:tracePt t="8737" x="3452813" y="1698625"/>
          <p14:tracePt t="8747" x="3436938" y="1698625"/>
          <p14:tracePt t="8765" x="3436938" y="1714500"/>
          <p14:tracePt t="9157" x="3436938" y="1722438"/>
          <p14:tracePt t="9185" x="3436938" y="1738313"/>
          <p14:tracePt t="9207" x="3436938" y="1754188"/>
          <p14:tracePt t="9265" x="3436938" y="1770063"/>
          <p14:tracePt t="9329" x="3436938" y="1785938"/>
          <p14:tracePt t="9350" x="3436938" y="1801813"/>
          <p14:tracePt t="9365" x="3452813" y="1817688"/>
          <p14:tracePt t="9409" x="3452813" y="1825625"/>
          <p14:tracePt t="9603" x="3452813" y="1841500"/>
          <p14:tracePt t="9612" x="3460750" y="1841500"/>
          <p14:tracePt t="9627" x="3492500" y="1841500"/>
          <p14:tracePt t="9644" x="3508375" y="1841500"/>
          <p14:tracePt t="9653" x="3563938" y="1841500"/>
          <p14:tracePt t="9660" x="3643313" y="1841500"/>
          <p14:tracePt t="9668" x="3659188" y="1841500"/>
          <p14:tracePt t="9678" x="3698875" y="1841500"/>
          <p14:tracePt t="9690" x="3770313" y="1841500"/>
          <p14:tracePt t="9710" x="3849688" y="1841500"/>
          <p14:tracePt t="9720" x="3889375" y="1841500"/>
          <p14:tracePt t="9734" x="3921125" y="1841500"/>
          <p14:tracePt t="9744" x="3937000" y="1841500"/>
          <p14:tracePt t="9758" x="4079875" y="1841500"/>
          <p14:tracePt t="9767" x="4198938" y="1841500"/>
          <p14:tracePt t="9769" x="4302125" y="1841500"/>
          <p14:tracePt t="9779" x="4405313" y="1841500"/>
          <p14:tracePt t="9786" x="4524375" y="1841500"/>
          <p14:tracePt t="9798" x="4627563" y="1841500"/>
          <p14:tracePt t="9807" x="4730750" y="1841500"/>
          <p14:tracePt t="9816" x="4849813" y="1841500"/>
          <p14:tracePt t="9820" x="4953000" y="1841500"/>
          <p14:tracePt t="9831" x="5056188" y="1841500"/>
          <p14:tracePt t="9833" x="5143500" y="1841500"/>
          <p14:tracePt t="9847" x="5230813" y="1841500"/>
          <p14:tracePt t="9849" x="5318125" y="1841500"/>
          <p14:tracePt t="9863" x="5381625" y="1841500"/>
          <p14:tracePt t="9870" x="5453063" y="1841500"/>
          <p14:tracePt t="9880" x="5500688" y="1841500"/>
          <p14:tracePt t="9882" x="5524500" y="1841500"/>
          <p14:tracePt t="9897" x="5572125" y="1841500"/>
          <p14:tracePt t="9900" x="5619750" y="1841500"/>
          <p14:tracePt t="9909" x="5627688" y="1841500"/>
          <p14:tracePt t="9917" x="5675313" y="1841500"/>
          <p14:tracePt t="9932" x="5730875" y="1841500"/>
          <p14:tracePt t="9943" x="5746750" y="1841500"/>
          <p14:tracePt t="9945" x="5794375" y="1841500"/>
          <p14:tracePt t="9961" x="5849938" y="1841500"/>
          <p14:tracePt t="9964" x="5897563" y="1841500"/>
          <p14:tracePt t="9976" x="5953125" y="1841500"/>
          <p14:tracePt t="9978" x="6032500" y="1841500"/>
          <p14:tracePt t="9991" x="6072188" y="1841500"/>
          <p14:tracePt t="9994" x="6088063" y="1841500"/>
          <p14:tracePt t="10008" x="6135688" y="1841500"/>
          <p14:tracePt t="10010" x="6191250" y="1841500"/>
          <p14:tracePt t="10019" x="6262688" y="1857375"/>
          <p14:tracePt t="10043" x="6397625" y="1889125"/>
          <p14:tracePt t="10053" x="6469063" y="1905000"/>
          <p14:tracePt t="10064" x="6588125" y="1920875"/>
          <p14:tracePt t="10075" x="6778625" y="1920875"/>
          <p14:tracePt t="10085" x="6913563" y="1920875"/>
          <p14:tracePt t="10097" x="7048500" y="1920875"/>
          <p14:tracePt t="10108" x="7151688" y="1920875"/>
          <p14:tracePt t="10110" x="7286625" y="1920875"/>
          <p14:tracePt t="10125" x="7477125" y="1920875"/>
          <p14:tracePt t="10136" x="7532688" y="1920875"/>
          <p14:tracePt t="10140" x="7604125" y="1920875"/>
          <p14:tracePt t="10150" x="7651750" y="1920875"/>
          <p14:tracePt t="10168" x="7683500" y="1920875"/>
          <p14:tracePt t="10174" x="7707313" y="1920875"/>
          <p14:tracePt t="10185" x="7754938" y="1920875"/>
          <p14:tracePt t="10186" x="7826375" y="1920875"/>
          <p14:tracePt t="10201" x="7842250" y="1920875"/>
          <p14:tracePt t="10204" x="7889875" y="1920875"/>
          <p14:tracePt t="10217" x="7929563" y="1920875"/>
          <p14:tracePt t="10218" x="7945438" y="1920875"/>
          <p14:tracePt t="10231" x="7993063" y="1920875"/>
          <p14:tracePt t="10234" x="8008938" y="1920875"/>
          <p14:tracePt t="10245" x="8032750" y="1920875"/>
          <p14:tracePt t="10251" x="8064500" y="1920875"/>
          <p14:tracePt t="10262" x="8080375" y="1920875"/>
          <p14:tracePt t="10270" x="8120063" y="1920875"/>
          <p14:tracePt t="10280" x="8135938" y="1920875"/>
          <p14:tracePt t="10284" x="8183563" y="1920875"/>
          <p14:tracePt t="10299" x="8270875" y="1920875"/>
          <p14:tracePt t="10311" x="8326438" y="1920875"/>
          <p14:tracePt t="10313" x="8389938" y="1920875"/>
          <p14:tracePt t="10328" x="8461375" y="1905000"/>
          <p14:tracePt t="10331" x="8524875" y="1889125"/>
          <p14:tracePt t="10342" x="8532813" y="1905000"/>
          <p14:tracePt t="10350" x="8580438" y="1905000"/>
          <p14:tracePt t="10362" x="8699500" y="1920875"/>
          <p14:tracePt t="10376" x="8755063" y="1920875"/>
          <p14:tracePt t="10391" x="8770938" y="1920875"/>
          <p14:tracePt t="10408" x="8786813" y="1920875"/>
          <p14:tracePt t="10419" x="8802688" y="1920875"/>
          <p14:tracePt t="10483" x="8818563" y="1920875"/>
          <p14:tracePt t="10505" x="8818563" y="1905000"/>
          <p14:tracePt t="12047" x="8818563" y="1920875"/>
          <p14:tracePt t="12063" x="8802688" y="1920875"/>
          <p14:tracePt t="12097" x="8786813" y="1920875"/>
          <p14:tracePt t="12127" x="8786813" y="1928813"/>
          <p14:tracePt t="12175" x="8770938" y="1928813"/>
          <p14:tracePt t="12648" x="8739188" y="1960563"/>
          <p14:tracePt t="12680" x="8731250" y="1960563"/>
          <p14:tracePt t="12711" x="8731250" y="1976438"/>
          <p14:tracePt t="12779" x="8715375" y="1976438"/>
          <p14:tracePt t="12823" x="8683625" y="1976438"/>
          <p14:tracePt t="12840" x="8636000" y="1976438"/>
          <p14:tracePt t="12846" x="8596313" y="1992313"/>
          <p14:tracePt t="12855" x="8532813" y="1992313"/>
          <p14:tracePt t="12861" x="8461375" y="2008188"/>
          <p14:tracePt t="12873" x="8429625" y="2024063"/>
          <p14:tracePt t="12880" x="8358188" y="2024063"/>
          <p14:tracePt t="12888" x="8342313" y="2024063"/>
          <p14:tracePt t="12894" x="8255000" y="2032000"/>
          <p14:tracePt t="12907" x="8151813" y="2047875"/>
          <p14:tracePt t="12908" x="8064500" y="2063750"/>
          <p14:tracePt t="12933" x="7913688" y="2079625"/>
          <p14:tracePt t="12938" x="7842250" y="2095500"/>
          <p14:tracePt t="12940" x="7754938" y="2111375"/>
          <p14:tracePt t="12957" x="7635875" y="2111375"/>
          <p14:tracePt t="12973" x="7493000" y="2127250"/>
          <p14:tracePt t="12992" x="7326313" y="2135188"/>
          <p14:tracePt t="13004" x="7223125" y="2151063"/>
          <p14:tracePt t="13005" x="7088188" y="2166938"/>
          <p14:tracePt t="13020" x="6945313" y="2198688"/>
          <p14:tracePt t="13022" x="6810375" y="2214563"/>
          <p14:tracePt t="13036" x="6675438" y="2214563"/>
          <p14:tracePt t="13037" x="6572250" y="2214563"/>
          <p14:tracePt t="13048" x="6484938" y="2214563"/>
          <p14:tracePt t="13058" x="6381750" y="2230438"/>
          <p14:tracePt t="13070" x="6262688" y="2238375"/>
          <p14:tracePt t="13082" x="6207125" y="2238375"/>
          <p14:tracePt t="13092" x="6135688" y="2254250"/>
          <p14:tracePt t="13102" x="6088063" y="2254250"/>
          <p14:tracePt t="13105" x="6032500" y="2270125"/>
          <p14:tracePt t="13114" x="5969000" y="2286000"/>
          <p14:tracePt t="13127" x="5881688" y="2301875"/>
          <p14:tracePt t="13129" x="5794375" y="2317750"/>
          <p14:tracePt t="13136" x="5707063" y="2333625"/>
          <p14:tracePt t="13146" x="5643563" y="2333625"/>
          <p14:tracePt t="13156" x="5603875" y="2333625"/>
          <p14:tracePt t="13164" x="5516563" y="2341563"/>
          <p14:tracePt t="13170" x="5453063" y="2357438"/>
          <p14:tracePt t="13180" x="5437188" y="2373313"/>
          <p14:tracePt t="13207" x="5349875" y="2389188"/>
          <p14:tracePt t="13214" x="5246688" y="2420938"/>
          <p14:tracePt t="13225" x="5072063" y="2444750"/>
          <p14:tracePt t="13236" x="4881563" y="2476500"/>
          <p14:tracePt t="13245" x="4437063" y="2579688"/>
          <p14:tracePt t="13259" x="4214813" y="2611438"/>
          <p14:tracePt t="13269" x="4024313" y="2651125"/>
          <p14:tracePt t="13276" x="3849688" y="2682875"/>
          <p14:tracePt t="13281" x="3683000" y="2714625"/>
          <p14:tracePt t="13294" x="3563938" y="2746375"/>
          <p14:tracePt t="13296" x="3452813" y="2786063"/>
          <p14:tracePt t="13311" x="3349625" y="2817813"/>
          <p14:tracePt t="13312" x="3246438" y="2857500"/>
          <p14:tracePt t="13325" x="3040063" y="2905125"/>
          <p14:tracePt t="13339" x="2960688" y="2936875"/>
          <p14:tracePt t="13347" x="2841625" y="2960688"/>
          <p14:tracePt t="13360" x="2738438" y="2992438"/>
          <p14:tracePt t="13362" x="2651125" y="3024188"/>
          <p14:tracePt t="13371" x="2563813" y="3055938"/>
          <p14:tracePt t="13379" x="2508250" y="3063875"/>
          <p14:tracePt t="13391" x="2428875" y="3079750"/>
          <p14:tracePt t="13393" x="2373313" y="3095625"/>
          <p14:tracePt t="13406" x="2325688" y="3111500"/>
          <p14:tracePt t="13408" x="2317750" y="3111500"/>
          <p14:tracePt t="13423" x="2270125" y="3127375"/>
          <p14:tracePt t="13426" x="2254250" y="3143250"/>
          <p14:tracePt t="13440" x="2238375" y="3143250"/>
          <p14:tracePt t="13441" x="2198688" y="3143250"/>
          <p14:tracePt t="13455" x="2166938" y="3159125"/>
          <p14:tracePt t="13469" x="2151063" y="3159125"/>
          <p14:tracePt t="13472" x="2111375" y="3159125"/>
          <p14:tracePt t="13481" x="2095500" y="3159125"/>
          <p14:tracePt t="13494" x="2047875" y="3167063"/>
          <p14:tracePt t="13502" x="2008188" y="3182938"/>
          <p14:tracePt t="13503" x="1944688" y="3182938"/>
          <p14:tracePt t="13513" x="1912938" y="3182938"/>
          <p14:tracePt t="13522" x="1873250" y="3182938"/>
          <p14:tracePt t="13529" x="1841500" y="3182938"/>
          <p14:tracePt t="13540" x="1825625" y="3182938"/>
          <p14:tracePt t="13552" x="1809750" y="3182938"/>
          <p14:tracePt t="13555" x="1801813" y="3182938"/>
          <p14:tracePt t="13563" x="1785938" y="3182938"/>
          <p14:tracePt t="13581" x="1770063" y="3182938"/>
          <p14:tracePt t="13604" x="1754188" y="3182938"/>
          <p14:tracePt t="13643" x="1738313" y="3182938"/>
          <p14:tracePt t="13837" x="1738313" y="3167063"/>
          <p14:tracePt t="13865" x="1722438" y="3167063"/>
          <p14:tracePt t="13882" x="1722438" y="3159125"/>
          <p14:tracePt t="13917" x="1722438" y="3143250"/>
          <p14:tracePt t="14121" x="1722438" y="3127375"/>
          <p14:tracePt t="14446" x="1738313" y="3127375"/>
          <p14:tracePt t="14553" x="1754188" y="3127375"/>
          <p14:tracePt t="14585" x="1754188" y="3111500"/>
          <p14:tracePt t="14591" x="1770063" y="3111500"/>
          <p14:tracePt t="14649" x="1785938" y="3111500"/>
          <p14:tracePt t="15051" x="1801813" y="3111500"/>
          <p14:tracePt t="15115" x="1801813" y="3127375"/>
          <p14:tracePt t="15292" x="1809750" y="3127375"/>
          <p14:tracePt t="15499" x="1825625" y="3143250"/>
          <p14:tracePt t="15519" x="1841500" y="3159125"/>
          <p14:tracePt t="15536" x="1857375" y="3167063"/>
          <p14:tracePt t="15556" x="1889125" y="3182938"/>
          <p14:tracePt t="15564" x="1905000" y="3182938"/>
          <p14:tracePt t="15570" x="1912938" y="3182938"/>
          <p14:tracePt t="15579" x="1928813" y="3182938"/>
          <p14:tracePt t="15605" x="1992313" y="3198813"/>
          <p14:tracePt t="15612" x="2008188" y="3214688"/>
          <p14:tracePt t="15628" x="2032000" y="3214688"/>
          <p14:tracePt t="15637" x="2047875" y="3214688"/>
          <p14:tracePt t="15655" x="2095500" y="3230563"/>
          <p14:tracePt t="15661" x="2111375" y="3246438"/>
          <p14:tracePt t="15676" x="2135188" y="3246438"/>
          <p14:tracePt t="15679" x="2151063" y="3246438"/>
          <p14:tracePt t="15684" x="2166938" y="3262313"/>
          <p14:tracePt t="15695" x="2214563" y="3262313"/>
          <p14:tracePt t="15718" x="2270125" y="3270250"/>
          <p14:tracePt t="15725" x="2301875" y="3270250"/>
          <p14:tracePt t="15739" x="2341563" y="3286125"/>
          <p14:tracePt t="15741" x="2357438" y="3286125"/>
          <p14:tracePt t="15748" x="2373313" y="3286125"/>
          <p14:tracePt t="15763" x="2428875" y="3302000"/>
          <p14:tracePt t="15778" x="2460625" y="3302000"/>
          <p14:tracePt t="15789" x="2476500" y="3302000"/>
          <p14:tracePt t="15797" x="2492375" y="3302000"/>
          <p14:tracePt t="15806" x="2508250" y="3302000"/>
          <p14:tracePt t="15826" x="2524125" y="3302000"/>
          <p14:tracePt t="15839" x="2532063" y="3302000"/>
          <p14:tracePt t="15859" x="2563813" y="3317875"/>
          <p14:tracePt t="15872" x="2579688" y="3317875"/>
          <p14:tracePt t="15889" x="2611438" y="3317875"/>
          <p14:tracePt t="15891" x="2627313" y="3317875"/>
          <p14:tracePt t="15903" x="2635250" y="3317875"/>
          <p14:tracePt t="15905" x="2651125" y="3317875"/>
          <p14:tracePt t="15916" x="2667000" y="3333750"/>
          <p14:tracePt t="15927" x="2714625" y="3333750"/>
          <p14:tracePt t="15937" x="2754313" y="3333750"/>
          <p14:tracePt t="15938" x="2817813" y="3349625"/>
          <p14:tracePt t="15949" x="2857500" y="3365500"/>
          <p14:tracePt t="15963" x="2905125" y="3365500"/>
          <p14:tracePt t="15964" x="2960688" y="3365500"/>
          <p14:tracePt t="15971" x="3008313" y="3365500"/>
          <p14:tracePt t="15981" x="3048000" y="3365500"/>
          <p14:tracePt t="15997" x="3111500" y="3373438"/>
          <p14:tracePt t="16004" x="3230563" y="3389313"/>
          <p14:tracePt t="16005" x="3333750" y="3405188"/>
          <p14:tracePt t="16021" x="3436938" y="3405188"/>
          <p14:tracePt t="16023" x="3595688" y="3436938"/>
          <p14:tracePt t="16032" x="3746500" y="3436938"/>
          <p14:tracePt t="16036" x="3865563" y="3436938"/>
          <p14:tracePt t="16047" x="3921125" y="3436938"/>
          <p14:tracePt t="16063" x="3992563" y="3436938"/>
          <p14:tracePt t="16064" x="4024313" y="3436938"/>
          <p14:tracePt t="16075" x="4071938" y="3436938"/>
          <p14:tracePt t="16083" x="4111625" y="3436938"/>
          <p14:tracePt t="16096" x="4159250" y="3436938"/>
          <p14:tracePt t="16099" x="4198938" y="3436938"/>
          <p14:tracePt t="16112" x="4246563" y="3436938"/>
          <p14:tracePt t="16113" x="4302125" y="3436938"/>
          <p14:tracePt t="16128" x="4349750" y="3421063"/>
          <p14:tracePt t="16130" x="4405313" y="3421063"/>
          <p14:tracePt t="16142" x="4452938" y="3421063"/>
          <p14:tracePt t="16147" x="4508500" y="3421063"/>
          <p14:tracePt t="16159" x="4595813" y="3405188"/>
          <p14:tracePt t="16167" x="4691063" y="3389313"/>
          <p14:tracePt t="16172" x="4778375" y="3365500"/>
          <p14:tracePt t="16182" x="4833938" y="3333750"/>
          <p14:tracePt t="16195" x="4968875" y="3286125"/>
          <p14:tracePt t="16207" x="5008563" y="3286125"/>
          <p14:tracePt t="16209" x="5056188" y="3262313"/>
          <p14:tracePt t="16224" x="5072063" y="3262313"/>
          <p14:tracePt t="16227" x="5111750" y="3230563"/>
          <p14:tracePt t="16238" x="5159375" y="3198813"/>
          <p14:tracePt t="16246" x="5230813" y="3167063"/>
          <p14:tracePt t="16262" x="5381625" y="3095625"/>
          <p14:tracePt t="16272" x="5437188" y="3079750"/>
          <p14:tracePt t="16275" x="5484813" y="3079750"/>
          <p14:tracePt t="16288" x="5500688" y="3079750"/>
          <p14:tracePt t="16290" x="5500688" y="3111500"/>
          <p14:tracePt t="16304" x="5500688" y="3198813"/>
          <p14:tracePt t="16307" x="5524500" y="3246438"/>
          <p14:tracePt t="16315" x="5556250" y="3246438"/>
          <p14:tracePt t="16329" x="5603875" y="3286125"/>
          <p14:tracePt t="16593" x="5619750" y="3270250"/>
          <p14:tracePt t="16605" x="5619750" y="3262313"/>
          <p14:tracePt t="16611" x="5627688" y="3262313"/>
          <p14:tracePt t="16621" x="5643563" y="3246438"/>
          <p14:tracePt t="16632" x="5659438" y="3246438"/>
          <p14:tracePt t="16640" x="5675313" y="3230563"/>
          <p14:tracePt t="16654" x="5691188" y="3214688"/>
          <p14:tracePt t="16656" x="5707063" y="3214688"/>
          <p14:tracePt t="16782" x="5722938" y="3214688"/>
          <p14:tracePt t="16910" x="5722938" y="3198813"/>
          <p14:tracePt t="16925" x="5722938" y="3182938"/>
          <p14:tracePt t="16944" x="5730875" y="3182938"/>
          <p14:tracePt t="16966" x="5746750" y="3167063"/>
          <p14:tracePt t="17053" x="5762625" y="3167063"/>
          <p14:tracePt t="17457" x="5746750" y="3167063"/>
          <p14:tracePt t="17471" x="5707063" y="3167063"/>
          <p14:tracePt t="17478" x="5691188" y="3167063"/>
          <p14:tracePt t="17488" x="5643563" y="3167063"/>
          <p14:tracePt t="17497" x="5627688" y="3167063"/>
          <p14:tracePt t="17509" x="5556250" y="3167063"/>
          <p14:tracePt t="17512" x="5500688" y="3167063"/>
          <p14:tracePt t="17521" x="5437188" y="3167063"/>
          <p14:tracePt t="17536" x="5349875" y="3167063"/>
          <p14:tracePt t="17539" x="5278438" y="3167063"/>
          <p14:tracePt t="17544" x="5207000" y="3167063"/>
          <p14:tracePt t="17559" x="5127625" y="3167063"/>
          <p14:tracePt t="17563" x="5087938" y="3167063"/>
          <p14:tracePt t="17576" x="5024438" y="3167063"/>
          <p14:tracePt t="17578" x="5008563" y="3167063"/>
          <p14:tracePt t="17603" x="5000625" y="3167063"/>
          <p14:tracePt t="17681" x="4984750" y="3167063"/>
          <p14:tracePt t="17693" x="4968875" y="3167063"/>
          <p14:tracePt t="17716" x="4953000" y="3167063"/>
          <p14:tracePt t="17742" x="4937125" y="3167063"/>
          <p14:tracePt t="17751" x="4937125" y="3159125"/>
          <p14:tracePt t="17765" x="4921250" y="3159125"/>
          <p14:tracePt t="17779" x="4897438" y="3159125"/>
          <p14:tracePt t="17795" x="4881563" y="3159125"/>
          <p14:tracePt t="17811" x="4865688" y="3159125"/>
          <p14:tracePt t="17842" x="4849813" y="3159125"/>
          <p14:tracePt t="17888" x="4833938" y="3143250"/>
          <p14:tracePt t="18047" x="4818063" y="3143250"/>
          <p14:tracePt t="18423" x="4818063" y="3159125"/>
          <p14:tracePt t="18459" x="4818063" y="3167063"/>
          <p14:tracePt t="18535" x="4818063" y="3182938"/>
          <p14:tracePt t="18557" x="4818063" y="3198813"/>
          <p14:tracePt t="19084" x="4865688" y="3214688"/>
          <p14:tracePt t="19095" x="4881563" y="3214688"/>
          <p14:tracePt t="19103" x="4937125" y="3198813"/>
          <p14:tracePt t="19111" x="4968875" y="3198813"/>
          <p14:tracePt t="19120" x="5008563" y="3182938"/>
          <p14:tracePt t="19128" x="5072063" y="3167063"/>
          <p14:tracePt t="19138" x="5087938" y="3167063"/>
          <p14:tracePt t="19145" x="5103813" y="3167063"/>
          <p14:tracePt t="19160" x="5159375" y="3159125"/>
          <p14:tracePt t="19171" x="5191125" y="3143250"/>
          <p14:tracePt t="19181" x="5318125" y="3127375"/>
          <p14:tracePt t="19194" x="5397500" y="3127375"/>
          <p14:tracePt t="19199" x="5516563" y="3111500"/>
          <p14:tracePt t="19214" x="5675313" y="3111500"/>
          <p14:tracePt t="19224" x="5762625" y="3111500"/>
          <p14:tracePt t="19243" x="5953125" y="3111500"/>
          <p14:tracePt t="19246" x="6040438" y="3111500"/>
          <p14:tracePt t="19257" x="6135688" y="3111500"/>
          <p14:tracePt t="19264" x="6223000" y="3111500"/>
          <p14:tracePt t="19277" x="6397625" y="3111500"/>
          <p14:tracePt t="19293" x="6461125" y="3111500"/>
          <p14:tracePt t="19295" x="6516688" y="3111500"/>
          <p14:tracePt t="19312" x="6651625" y="3111500"/>
          <p14:tracePt t="19324" x="6738938" y="3111500"/>
          <p14:tracePt t="19326" x="6826250" y="3111500"/>
          <p14:tracePt t="19340" x="7016750" y="3111500"/>
          <p14:tracePt t="19356" x="7119938" y="3111500"/>
          <p14:tracePt t="19358" x="7239000" y="3111500"/>
          <p14:tracePt t="19367" x="7326313" y="3111500"/>
          <p14:tracePt t="19379" x="7429500" y="3111500"/>
          <p14:tracePt t="19390" x="7516813" y="3111500"/>
          <p14:tracePt t="19392" x="7620000" y="3111500"/>
          <p14:tracePt t="19406" x="7707313" y="3111500"/>
          <p14:tracePt t="19409" x="7770813" y="3111500"/>
          <p14:tracePt t="19424" x="7905750" y="3111500"/>
          <p14:tracePt t="19433" x="7961313" y="3111500"/>
          <p14:tracePt t="19445" x="8008938" y="3111500"/>
          <p14:tracePt t="19458" x="8096250" y="3111500"/>
          <p14:tracePt t="19468" x="8112125" y="3111500"/>
          <p14:tracePt t="19479" x="8183563" y="3111500"/>
          <p14:tracePt t="19489" x="8215313" y="3095625"/>
          <p14:tracePt t="19492" x="8255000" y="3079750"/>
          <p14:tracePt t="19508" x="8342313" y="3063875"/>
          <p14:tracePt t="19522" x="8405813" y="3055938"/>
          <p14:tracePt t="19532" x="8445500" y="3040063"/>
          <p14:tracePt t="19533" x="8493125" y="3024188"/>
          <p14:tracePt t="19548" x="8532813" y="2992438"/>
          <p14:tracePt t="19566" x="8548688" y="2976563"/>
          <p14:tracePt t="19567" x="8564563" y="2976563"/>
          <p14:tracePt t="19580" x="8580438" y="2960688"/>
          <p14:tracePt t="19599" x="8596313" y="2952750"/>
          <p14:tracePt t="19613" x="8612188" y="2952750"/>
          <p14:tracePt t="19615" x="8612188" y="2936875"/>
          <p14:tracePt t="19673" x="8628063" y="2936875"/>
          <p14:tracePt t="19689" x="8628063" y="2921000"/>
          <p14:tracePt t="19714" x="8636000" y="2905125"/>
          <p14:tracePt t="19741" x="8651875" y="2905125"/>
          <p14:tracePt t="19761" x="8651875" y="2889250"/>
          <p14:tracePt t="19945" x="8667750" y="2889250"/>
          <p14:tracePt t="19961" x="8651875" y="2889250"/>
          <p14:tracePt t="19977" x="8667750" y="2905125"/>
          <p14:tracePt t="20009" x="8683625" y="2905125"/>
          <p14:tracePt t="20041" x="8699500" y="2905125"/>
          <p14:tracePt t="20061" x="8715375" y="2905125"/>
          <p14:tracePt t="20090" x="8731250" y="2905125"/>
          <p14:tracePt t="20096" x="8739188" y="2905125"/>
          <p14:tracePt t="20111" x="8755063" y="2905125"/>
          <p14:tracePt t="20127" x="8770938" y="2905125"/>
          <p14:tracePt t="20142" x="8786813" y="2905125"/>
          <p14:tracePt t="20158" x="8802688" y="2905125"/>
          <p14:tracePt t="20169" x="8818563" y="2905125"/>
          <p14:tracePt t="20187" x="8834438" y="2905125"/>
          <p14:tracePt t="20213" x="8842375" y="2905125"/>
          <p14:tracePt t="20410" x="8786813" y="2921000"/>
          <p14:tracePt t="20425" x="8755063" y="2921000"/>
          <p14:tracePt t="20431" x="8739188" y="2921000"/>
          <p14:tracePt t="20448" x="8683625" y="2992438"/>
          <p14:tracePt t="20458" x="8636000" y="3008313"/>
          <p14:tracePt t="20474" x="8612188" y="3008313"/>
          <p14:tracePt t="20491" x="8564563" y="3008313"/>
          <p14:tracePt t="20499" x="8477250" y="3008313"/>
          <p14:tracePt t="20509" x="8374063" y="3008313"/>
          <p14:tracePt t="20517" x="8255000" y="3040063"/>
          <p14:tracePt t="20528" x="8016875" y="3055938"/>
          <p14:tracePt t="20539" x="7913688" y="3063875"/>
          <p14:tracePt t="20551" x="7786688" y="3079750"/>
          <p14:tracePt t="20561" x="7683500" y="3095625"/>
          <p14:tracePt t="20565" x="7596188" y="3111500"/>
          <p14:tracePt t="20576" x="7493000" y="3127375"/>
          <p14:tracePt t="20590" x="7477125" y="3127375"/>
          <p14:tracePt t="20592" x="7429500" y="3127375"/>
          <p14:tracePt t="20603" x="7373938" y="3111500"/>
          <p14:tracePt t="20609" x="7310438" y="3111500"/>
          <p14:tracePt t="20621" x="7239000" y="3127375"/>
          <p14:tracePt t="20632" x="7183438" y="3159125"/>
          <p14:tracePt t="20638" x="7104063" y="3167063"/>
          <p14:tracePt t="20640" x="7048500" y="3182938"/>
          <p14:tracePt t="20650" x="6985000" y="3214688"/>
          <p14:tracePt t="20657" x="6913563" y="3214688"/>
          <p14:tracePt t="20670" x="6881813" y="3230563"/>
          <p14:tracePt t="20673" x="6858000" y="3246438"/>
          <p14:tracePt t="20684" x="6842125" y="3246438"/>
          <p14:tracePt t="20691" x="6826250" y="3246438"/>
          <p14:tracePt t="20702" x="6810375" y="3246438"/>
          <p14:tracePt t="20705" x="6794500" y="3262313"/>
          <p14:tracePt t="20718" x="6778625" y="3262313"/>
          <p14:tracePt t="20735" x="6770688" y="3270250"/>
          <p14:tracePt t="20750" x="6754813" y="3270250"/>
          <p14:tracePt t="20781" x="6754813" y="3286125"/>
          <p14:tracePt t="20799" x="6754813" y="3302000"/>
          <p14:tracePt t="20811" x="6675438" y="3365500"/>
          <p14:tracePt t="20821" x="6604000" y="3373438"/>
          <p14:tracePt t="20838" x="6588125" y="3373438"/>
          <p14:tracePt t="21071" x="6588125" y="3421063"/>
          <p14:tracePt t="21324" x="6588125" y="3405188"/>
          <p14:tracePt t="21515" x="6588125" y="3421063"/>
          <p14:tracePt t="21615" x="6604000" y="3436938"/>
          <p14:tracePt t="21695" x="6588125" y="3436938"/>
          <p14:tracePt t="21900" x="6588125" y="3421063"/>
          <p14:tracePt t="21933" x="6588125" y="3436938"/>
          <p14:tracePt t="21947" x="6588125" y="3484563"/>
          <p14:tracePt t="22124" x="6604000" y="3484563"/>
          <p14:tracePt t="22542" x="6588125" y="34925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5B93E-8AEB-E947-8C81-53E19ED4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29" y="128500"/>
            <a:ext cx="10795460" cy="772768"/>
          </a:xfrm>
        </p:spPr>
        <p:txBody>
          <a:bodyPr/>
          <a:lstStyle/>
          <a:p>
            <a:r>
              <a:rPr lang="en-US"/>
              <a:t>MPI4Dask in the Dask Architecture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1910B-097E-D344-BFEF-0D242E314B14}"/>
              </a:ext>
            </a:extLst>
          </p:cNvPr>
          <p:cNvSpPr/>
          <p:nvPr/>
        </p:nvSpPr>
        <p:spPr>
          <a:xfrm>
            <a:off x="2635541" y="3035845"/>
            <a:ext cx="8743659" cy="1510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b="0"/>
              <a:t>Distributed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513B6-6F08-7147-82FB-A34CB33B68C8}"/>
              </a:ext>
            </a:extLst>
          </p:cNvPr>
          <p:cNvSpPr/>
          <p:nvPr/>
        </p:nvSpPr>
        <p:spPr>
          <a:xfrm>
            <a:off x="2888654" y="3365392"/>
            <a:ext cx="2490201" cy="359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Scheduler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41BCD-9BC5-F145-B866-6018713F86A4}"/>
              </a:ext>
            </a:extLst>
          </p:cNvPr>
          <p:cNvSpPr/>
          <p:nvPr/>
        </p:nvSpPr>
        <p:spPr>
          <a:xfrm>
            <a:off x="5716193" y="3365391"/>
            <a:ext cx="2490201" cy="3598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Worker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BBD79-1774-654C-B995-4E590E372017}"/>
              </a:ext>
            </a:extLst>
          </p:cNvPr>
          <p:cNvSpPr/>
          <p:nvPr/>
        </p:nvSpPr>
        <p:spPr>
          <a:xfrm>
            <a:off x="8543733" y="3365391"/>
            <a:ext cx="2490201" cy="3598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Client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7BD40-8A63-A947-9FE2-2FCD2C807083}"/>
              </a:ext>
            </a:extLst>
          </p:cNvPr>
          <p:cNvSpPr/>
          <p:nvPr/>
        </p:nvSpPr>
        <p:spPr>
          <a:xfrm>
            <a:off x="2861886" y="3893337"/>
            <a:ext cx="8272581" cy="5587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en-US" b="0"/>
              <a:t>Comm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52AC9-FD16-3B4F-860D-78E642E6D62D}"/>
              </a:ext>
            </a:extLst>
          </p:cNvPr>
          <p:cNvSpPr/>
          <p:nvPr/>
        </p:nvSpPr>
        <p:spPr>
          <a:xfrm>
            <a:off x="4889143" y="3977073"/>
            <a:ext cx="1680864" cy="329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tcp.py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6C0F4-85BE-6C44-A39C-91DF98FDEE04}"/>
              </a:ext>
            </a:extLst>
          </p:cNvPr>
          <p:cNvSpPr/>
          <p:nvPr/>
        </p:nvSpPr>
        <p:spPr>
          <a:xfrm>
            <a:off x="6918295" y="3973611"/>
            <a:ext cx="1736773" cy="329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ucx.py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1BEDF-D919-A84D-83E7-AED2C0509936}"/>
              </a:ext>
            </a:extLst>
          </p:cNvPr>
          <p:cNvSpPr/>
          <p:nvPr/>
        </p:nvSpPr>
        <p:spPr>
          <a:xfrm>
            <a:off x="845205" y="6165578"/>
            <a:ext cx="1628841" cy="413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b="0"/>
              <a:t>Laptops/</a:t>
            </a:r>
          </a:p>
          <a:p>
            <a:pPr algn="ctr"/>
            <a:r>
              <a:rPr lang="en-US" b="0"/>
              <a:t>Desktops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C1F4E-F2E0-8141-B5E6-232267CB4D92}"/>
              </a:ext>
            </a:extLst>
          </p:cNvPr>
          <p:cNvSpPr/>
          <p:nvPr/>
        </p:nvSpPr>
        <p:spPr>
          <a:xfrm>
            <a:off x="2741522" y="2316027"/>
            <a:ext cx="2562669" cy="400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Dask-MPI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2E42D-B1DC-6946-9371-BC0B8899C972}"/>
              </a:ext>
            </a:extLst>
          </p:cNvPr>
          <p:cNvSpPr/>
          <p:nvPr/>
        </p:nvSpPr>
        <p:spPr>
          <a:xfrm>
            <a:off x="5658252" y="2322532"/>
            <a:ext cx="2562669" cy="394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Dask-CUDA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C6D1D7-939E-514E-AEAC-2472A2CD0DCD}"/>
              </a:ext>
            </a:extLst>
          </p:cNvPr>
          <p:cNvSpPr/>
          <p:nvPr/>
        </p:nvSpPr>
        <p:spPr>
          <a:xfrm>
            <a:off x="8571798" y="2333951"/>
            <a:ext cx="2562669" cy="382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Dask-Jobqueue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22F83F-9B2C-3B43-BAFF-C0699C25EE6A}"/>
              </a:ext>
            </a:extLst>
          </p:cNvPr>
          <p:cNvSpPr/>
          <p:nvPr/>
        </p:nvSpPr>
        <p:spPr>
          <a:xfrm>
            <a:off x="749827" y="786452"/>
            <a:ext cx="10629373" cy="1220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b="0"/>
              <a:t>Dask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24A8E-79E7-C445-8C89-6477B9EC017C}"/>
              </a:ext>
            </a:extLst>
          </p:cNvPr>
          <p:cNvSpPr/>
          <p:nvPr/>
        </p:nvSpPr>
        <p:spPr>
          <a:xfrm>
            <a:off x="1743554" y="915217"/>
            <a:ext cx="1567924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Bag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1ACF5-14C8-9C48-98BC-8EA47F8B0F1F}"/>
              </a:ext>
            </a:extLst>
          </p:cNvPr>
          <p:cNvSpPr/>
          <p:nvPr/>
        </p:nvSpPr>
        <p:spPr>
          <a:xfrm>
            <a:off x="3708682" y="911263"/>
            <a:ext cx="1567924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Array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311D0-89CC-A842-9478-74DB39C28843}"/>
              </a:ext>
            </a:extLst>
          </p:cNvPr>
          <p:cNvSpPr/>
          <p:nvPr/>
        </p:nvSpPr>
        <p:spPr>
          <a:xfrm>
            <a:off x="5673808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DataFrame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F99FE7-704D-6548-9C9B-957C50ADED71}"/>
              </a:ext>
            </a:extLst>
          </p:cNvPr>
          <p:cNvSpPr/>
          <p:nvPr/>
        </p:nvSpPr>
        <p:spPr>
          <a:xfrm>
            <a:off x="7638935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Delayed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B39B5C-DC23-C04C-94EB-06468DA63139}"/>
              </a:ext>
            </a:extLst>
          </p:cNvPr>
          <p:cNvSpPr/>
          <p:nvPr/>
        </p:nvSpPr>
        <p:spPr>
          <a:xfrm>
            <a:off x="9602403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Future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41346F-7096-A54B-A48D-0ACE567A101D}"/>
              </a:ext>
            </a:extLst>
          </p:cNvPr>
          <p:cNvSpPr/>
          <p:nvPr/>
        </p:nvSpPr>
        <p:spPr>
          <a:xfrm>
            <a:off x="848741" y="1598344"/>
            <a:ext cx="10373144" cy="2871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Task Graph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48AEF-8249-5B48-A60A-EADC387FF5D4}"/>
              </a:ext>
            </a:extLst>
          </p:cNvPr>
          <p:cNvSpPr/>
          <p:nvPr/>
        </p:nvSpPr>
        <p:spPr>
          <a:xfrm>
            <a:off x="2635542" y="6165578"/>
            <a:ext cx="8743657" cy="413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b="0"/>
              <a:t>High Performance Computing Hardware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33D38F-4769-0F41-93B2-78F82086F41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659625" y="1912935"/>
            <a:ext cx="0" cy="4252643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30239E-F779-AB47-B5BA-972868C34E5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939587" y="2716853"/>
            <a:ext cx="0" cy="30574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56F0F6-86EF-8B4E-83DE-D711704AF93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9853132" y="2716852"/>
            <a:ext cx="0" cy="29616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4B4F6A-C070-F84B-BF51-8B11BD0410B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022856" y="2006506"/>
            <a:ext cx="0" cy="309521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23BCE6-6086-0047-B7C1-7E96BA2B03FE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939587" y="2006505"/>
            <a:ext cx="0" cy="31602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015E09-CA51-984D-9B10-61B6825FC27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853132" y="2006506"/>
            <a:ext cx="0" cy="32744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A5C1BC-D20C-6F44-A940-D735D68F212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022856" y="2716394"/>
            <a:ext cx="0" cy="30620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F008EEA-3461-F248-9517-53279F69FB95}"/>
              </a:ext>
            </a:extLst>
          </p:cNvPr>
          <p:cNvSpPr/>
          <p:nvPr/>
        </p:nvSpPr>
        <p:spPr>
          <a:xfrm>
            <a:off x="6946249" y="4717158"/>
            <a:ext cx="1680864" cy="4466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UCX-Py </a:t>
            </a:r>
          </a:p>
          <a:p>
            <a:pPr algn="ctr"/>
            <a:r>
              <a:rPr lang="en-US" sz="1467" b="0"/>
              <a:t>(Cython wrappers)</a:t>
            </a:r>
            <a:endParaRPr lang="en-US" b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835943-9D3A-F84A-89EF-21C32756C9DC}"/>
              </a:ext>
            </a:extLst>
          </p:cNvPr>
          <p:cNvSpPr/>
          <p:nvPr/>
        </p:nvSpPr>
        <p:spPr>
          <a:xfrm>
            <a:off x="4889143" y="5449199"/>
            <a:ext cx="1680864" cy="413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TCP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8C5843-25A0-FD46-A03D-C00ABF7BE505}"/>
              </a:ext>
            </a:extLst>
          </p:cNvPr>
          <p:cNvSpPr/>
          <p:nvPr/>
        </p:nvSpPr>
        <p:spPr>
          <a:xfrm>
            <a:off x="6949341" y="5454379"/>
            <a:ext cx="1680864" cy="413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A56C12-0D1D-8248-B735-1397D40F332B}"/>
              </a:ext>
            </a:extLst>
          </p:cNvPr>
          <p:cNvCxnSpPr>
            <a:cxnSpLocks/>
            <a:stCxn id="10" idx="2"/>
            <a:endCxn id="32" idx="0"/>
          </p:cNvCxnSpPr>
          <p:nvPr/>
        </p:nvCxnSpPr>
        <p:spPr>
          <a:xfrm>
            <a:off x="5729575" y="4306359"/>
            <a:ext cx="0" cy="114284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C3430A-C4DE-3C49-9D50-C6D0EA63D550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5729575" y="5862220"/>
            <a:ext cx="0" cy="31903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8A05AA-143E-A947-8BF1-94CF3107FBE2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789773" y="5867401"/>
            <a:ext cx="0" cy="31385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F008649-CD9F-5C43-84AE-96F5C0BCD80A}"/>
              </a:ext>
            </a:extLst>
          </p:cNvPr>
          <p:cNvSpPr/>
          <p:nvPr/>
        </p:nvSpPr>
        <p:spPr>
          <a:xfrm>
            <a:off x="9017115" y="3985159"/>
            <a:ext cx="1872093" cy="3292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MPI4Dask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E9FB11-CE54-2340-9D85-CC98B8ABD465}"/>
              </a:ext>
            </a:extLst>
          </p:cNvPr>
          <p:cNvSpPr/>
          <p:nvPr/>
        </p:nvSpPr>
        <p:spPr>
          <a:xfrm>
            <a:off x="9017114" y="4717158"/>
            <a:ext cx="1872097" cy="4130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mpi4py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F9F981-7EA2-7249-A512-CCFFFF65C781}"/>
              </a:ext>
            </a:extLst>
          </p:cNvPr>
          <p:cNvSpPr/>
          <p:nvPr/>
        </p:nvSpPr>
        <p:spPr>
          <a:xfrm>
            <a:off x="9017114" y="5454379"/>
            <a:ext cx="1872093" cy="4130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MVAPICH2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82811D0-BAA8-6643-9EE4-1BFF30C68B3C}"/>
              </a:ext>
            </a:extLst>
          </p:cNvPr>
          <p:cNvCxnSpPr>
            <a:cxnSpLocks/>
            <a:stCxn id="42" idx="2"/>
          </p:cNvCxnSpPr>
          <p:nvPr/>
        </p:nvCxnSpPr>
        <p:spPr>
          <a:xfrm>
            <a:off x="9953160" y="5867401"/>
            <a:ext cx="0" cy="31385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7BAB76E-6010-F14E-AA52-C10EAACF44CD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 flipH="1">
            <a:off x="9953160" y="5130179"/>
            <a:ext cx="3" cy="32420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5354662-528E-5841-AFA1-7BE8466486AC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>
            <a:off x="7786682" y="5163794"/>
            <a:ext cx="3092" cy="29058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C3B0B63-43D3-9B49-91BE-65685244DBB0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9953162" y="4314447"/>
            <a:ext cx="1" cy="402711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408A84E-0BB6-EF42-8E23-57FB0E14FA22}"/>
              </a:ext>
            </a:extLst>
          </p:cNvPr>
          <p:cNvCxnSpPr>
            <a:cxnSpLocks/>
            <a:stCxn id="11" idx="2"/>
            <a:endCxn id="31" idx="0"/>
          </p:cNvCxnSpPr>
          <p:nvPr/>
        </p:nvCxnSpPr>
        <p:spPr>
          <a:xfrm>
            <a:off x="7786681" y="4302898"/>
            <a:ext cx="0" cy="41426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5" name="Audio 44">
            <a:extLst>
              <a:ext uri="{FF2B5EF4-FFF2-40B4-BE49-F238E27FC236}">
                <a16:creationId xmlns:a16="http://schemas.microsoft.com/office/drawing/2014/main" id="{08F41F18-94A8-A4BA-E310-EB46B3174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0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56"/>
    </mc:Choice>
    <mc:Fallback>
      <p:transition spd="slow" advTm="5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" x="4730750" y="5246688"/>
          <p14:tracePt t="31" x="4762500" y="5246688"/>
          <p14:tracePt t="127" x="4905375" y="5032375"/>
          <p14:tracePt t="128" x="4905375" y="4984750"/>
          <p14:tracePt t="147" x="4905375" y="4968875"/>
          <p14:tracePt t="148" x="4937125" y="4865688"/>
          <p14:tracePt t="164" x="4953000" y="4730750"/>
          <p14:tracePt t="177" x="4968875" y="4675188"/>
          <p14:tracePt t="183" x="4968875" y="4627563"/>
          <p14:tracePt t="191" x="5000625" y="4587875"/>
          <p14:tracePt t="213" x="5008563" y="4540250"/>
          <p14:tracePt t="226" x="5008563" y="4524375"/>
          <p14:tracePt t="238" x="5024438" y="4524375"/>
          <p14:tracePt t="263" x="5024438" y="4516438"/>
          <p14:tracePt t="463" x="5024438" y="4524375"/>
          <p14:tracePt t="623" x="5008563" y="4524375"/>
          <p14:tracePt t="786" x="5008563" y="4484688"/>
          <p14:tracePt t="798" x="5056188" y="4437063"/>
          <p14:tracePt t="804" x="5056188" y="4413250"/>
          <p14:tracePt t="815" x="5072063" y="4381500"/>
          <p14:tracePt t="819" x="5087938" y="4310063"/>
          <p14:tracePt t="844" x="5127625" y="4056063"/>
          <p14:tracePt t="859" x="5175250" y="3659188"/>
          <p14:tracePt t="879" x="5207000" y="3302000"/>
          <p14:tracePt t="880" x="5207000" y="3159125"/>
          <p14:tracePt t="885" x="5207000" y="2992438"/>
          <p14:tracePt t="896" x="5207000" y="2873375"/>
          <p14:tracePt t="902" x="5207000" y="2754313"/>
          <p14:tracePt t="930" x="5143500" y="2563813"/>
          <p14:tracePt t="931" x="5143500" y="2508250"/>
          <p14:tracePt t="944" x="5127625" y="2436813"/>
          <p14:tracePt t="963" x="5111750" y="2436813"/>
          <p14:tracePt t="965" x="5087938" y="2389188"/>
          <p14:tracePt t="983" x="4968875" y="2420938"/>
          <p14:tracePt t="1015" x="4691063" y="2651125"/>
          <p14:tracePt t="1029" x="4643438" y="2667000"/>
          <p14:tracePt t="1030" x="4643438" y="2682875"/>
          <p14:tracePt t="1087" x="4659313" y="2682875"/>
          <p14:tracePt t="1105" x="4675188" y="2682875"/>
          <p14:tracePt t="1113" x="4691063" y="2682875"/>
          <p14:tracePt t="1121" x="4714875" y="2643188"/>
          <p14:tracePt t="1130" x="4778375" y="2579688"/>
          <p14:tracePt t="1139" x="4833938" y="2524125"/>
          <p14:tracePt t="1144" x="4865688" y="2476500"/>
          <p14:tracePt t="1153" x="4897438" y="2444750"/>
          <p14:tracePt t="1164" x="4897438" y="2436813"/>
          <p14:tracePt t="1172" x="4905375" y="2436813"/>
          <p14:tracePt t="1177" x="4905375" y="2405063"/>
          <p14:tracePt t="1188" x="4905375" y="2333625"/>
          <p14:tracePt t="1200" x="4897438" y="2286000"/>
          <p14:tracePt t="1212" x="4865688" y="2238375"/>
          <p14:tracePt t="1224" x="4849813" y="2198688"/>
          <p14:tracePt t="1226" x="4818063" y="2151063"/>
          <p14:tracePt t="1248" x="4802188" y="2127250"/>
          <p14:tracePt t="1251" x="4794250" y="2079625"/>
          <p14:tracePt t="1253" x="4778375" y="2079625"/>
          <p14:tracePt t="1267" x="4778375" y="2032000"/>
          <p14:tracePt t="1285" x="4762500" y="1992313"/>
          <p14:tracePt t="1287" x="4730750" y="1905000"/>
          <p14:tracePt t="1299" x="4699000" y="1873250"/>
          <p14:tracePt t="1316" x="4699000" y="1825625"/>
          <p14:tracePt t="1320" x="4659313" y="1754188"/>
          <p14:tracePt t="1321" x="4643438" y="1738313"/>
          <p14:tracePt t="1335" x="4611688" y="1698625"/>
          <p14:tracePt t="1337" x="4595813" y="1666875"/>
          <p14:tracePt t="1352" x="4572000" y="1635125"/>
          <p14:tracePt t="1354" x="4556125" y="1619250"/>
          <p14:tracePt t="1368" x="4524375" y="1611313"/>
          <p14:tracePt t="1370" x="4524375" y="1563688"/>
          <p14:tracePt t="1386" x="4484688" y="1531938"/>
          <p14:tracePt t="1396" x="4452938" y="1508125"/>
          <p14:tracePt t="1399" x="4405313" y="1492250"/>
          <p14:tracePt t="1417" x="4286250" y="1460500"/>
          <p14:tracePt t="1429" x="4230688" y="1428750"/>
          <p14:tracePt t="1433" x="4143375" y="1404938"/>
          <p14:tracePt t="1449" x="3976688" y="1341438"/>
          <p14:tracePt t="1463" x="3770313" y="1285875"/>
          <p14:tracePt t="1483" x="3563938" y="1254125"/>
          <p14:tracePt t="1496" x="3302000" y="1222375"/>
          <p14:tracePt t="1514" x="3167063" y="1222375"/>
          <p14:tracePt t="1516" x="3040063" y="1222375"/>
          <p14:tracePt t="1530" x="2754313" y="1222375"/>
          <p14:tracePt t="1539" x="2651125" y="1222375"/>
          <p14:tracePt t="1555" x="2532063" y="1238250"/>
          <p14:tracePt t="1561" x="2444750" y="1270000"/>
          <p14:tracePt t="1563" x="2373313" y="1285875"/>
          <p14:tracePt t="1581" x="2301875" y="1325563"/>
          <p14:tracePt t="1584" x="2238375" y="1373188"/>
          <p14:tracePt t="1586" x="2182813" y="1404938"/>
          <p14:tracePt t="1596" x="2119313" y="1444625"/>
          <p14:tracePt t="1605" x="2079625" y="1492250"/>
          <p14:tracePt t="1611" x="2032000" y="1563688"/>
          <p14:tracePt t="1626" x="1928813" y="1698625"/>
          <p14:tracePt t="1635" x="1889125" y="1770063"/>
          <p14:tracePt t="1645" x="1841500" y="1889125"/>
          <p14:tracePt t="1654" x="1801813" y="1944688"/>
          <p14:tracePt t="1655" x="1770063" y="2032000"/>
          <p14:tracePt t="1667" x="1738313" y="2135188"/>
          <p14:tracePt t="1678" x="1698625" y="2270125"/>
          <p14:tracePt t="1688" x="1666875" y="2405063"/>
          <p14:tracePt t="1697" x="1651000" y="2540000"/>
          <p14:tracePt t="1700" x="1603375" y="2667000"/>
          <p14:tracePt t="1703" x="1595438" y="2770188"/>
          <p14:tracePt t="1714" x="1579563" y="2905125"/>
          <p14:tracePt t="1723" x="1563688" y="3008313"/>
          <p14:tracePt t="1743" x="1563688" y="3024188"/>
          <p14:tracePt t="1746" x="1563688" y="3063875"/>
          <p14:tracePt t="1748" x="1547813" y="3143250"/>
          <p14:tracePt t="1750" x="1547813" y="3214688"/>
          <p14:tracePt t="1767" x="1563688" y="3302000"/>
          <p14:tracePt t="1769" x="1563688" y="3365500"/>
          <p14:tracePt t="1779" x="1579563" y="3452813"/>
          <p14:tracePt t="1788" x="1595438" y="3556000"/>
          <p14:tracePt t="1804" x="1619250" y="3746500"/>
          <p14:tracePt t="1818" x="1651000" y="3833813"/>
          <p14:tracePt t="1831" x="1682750" y="3921125"/>
          <p14:tracePt t="1833" x="1754188" y="4103688"/>
          <p14:tracePt t="1845" x="1785938" y="4191000"/>
          <p14:tracePt t="1848" x="1825625" y="4294188"/>
          <p14:tracePt t="1866" x="1905000" y="4516438"/>
          <p14:tracePt t="1880" x="2016125" y="4730750"/>
          <p14:tracePt t="1897" x="2166938" y="4984750"/>
          <p14:tracePt t="1911" x="2238375" y="5087938"/>
          <p14:tracePt t="1913" x="2301875" y="5207000"/>
          <p14:tracePt t="1927" x="2357438" y="5310188"/>
          <p14:tracePt t="1931" x="2420938" y="5397500"/>
          <p14:tracePt t="1947" x="2547938" y="5556250"/>
          <p14:tracePt t="1965" x="2595563" y="5603875"/>
          <p14:tracePt t="1967" x="2667000" y="5691188"/>
          <p14:tracePt t="1977" x="2730500" y="5770563"/>
          <p14:tracePt t="1980" x="2801938" y="5810250"/>
          <p14:tracePt t="1995" x="2873375" y="5873750"/>
          <p14:tracePt t="1999" x="2944813" y="5961063"/>
          <p14:tracePt t="2003" x="3048000" y="6032500"/>
          <p14:tracePt t="2013" x="3143250" y="6088063"/>
          <p14:tracePt t="2021" x="3230563" y="6167438"/>
          <p14:tracePt t="2027" x="3317875" y="6254750"/>
          <p14:tracePt t="2043" x="3508375" y="6373813"/>
          <p14:tracePt t="2055" x="3611563" y="6413500"/>
          <p14:tracePt t="2056" x="3698875" y="6461125"/>
          <p14:tracePt t="2073" x="3921125" y="6548438"/>
          <p14:tracePt t="2086" x="4008438" y="6596063"/>
          <p14:tracePt t="2089" x="4095750" y="6619875"/>
          <p14:tracePt t="2106" x="4286250" y="6683375"/>
          <p14:tracePt t="2118" x="4389438" y="6707188"/>
          <p14:tracePt t="2122" x="4508500" y="6754813"/>
          <p14:tracePt t="2132" x="4627563" y="6786563"/>
          <p14:tracePt t="2133" x="4794250" y="6802438"/>
          <p14:tracePt t="2152" x="4937125" y="6802438"/>
          <p14:tracePt t="2154" x="5087938" y="6802438"/>
          <p14:tracePt t="2168" x="5381625" y="6802438"/>
          <p14:tracePt t="2183" x="5516563" y="6786563"/>
          <p14:tracePt t="2185" x="5659438" y="6770688"/>
          <p14:tracePt t="2196" x="5810250" y="6723063"/>
          <p14:tracePt t="2199" x="5984875" y="6699250"/>
          <p14:tracePt t="2218" x="6294438" y="6604000"/>
          <p14:tracePt t="2229" x="6469063" y="6532563"/>
          <p14:tracePt t="2232" x="6619875" y="6477000"/>
          <p14:tracePt t="2250" x="6929438" y="6310313"/>
          <p14:tracePt t="2263" x="7191375" y="6151563"/>
          <p14:tracePt t="2280" x="7500938" y="5945188"/>
          <p14:tracePt t="2295" x="7596188" y="5857875"/>
          <p14:tracePt t="2296" x="7683500" y="5778500"/>
          <p14:tracePt t="2314" x="7810500" y="5556250"/>
          <p14:tracePt t="2330" x="7874000" y="5381625"/>
          <p14:tracePt t="2340" x="7874000" y="5246688"/>
          <p14:tracePt t="2353" x="7889875" y="5119688"/>
          <p14:tracePt t="2356" x="7874000" y="4984750"/>
          <p14:tracePt t="2371" x="7810500" y="4833938"/>
          <p14:tracePt t="2373" x="7770813" y="4659313"/>
          <p14:tracePt t="2379" x="7699375" y="4484688"/>
          <p14:tracePt t="2394" x="7532688" y="4191000"/>
          <p14:tracePt t="2403" x="7445375" y="4056063"/>
          <p14:tracePt t="2415" x="7389813" y="3968750"/>
          <p14:tracePt t="2429" x="7373938" y="3968750"/>
          <p14:tracePt t="2431" x="7326313" y="3952875"/>
          <p14:tracePt t="2448" x="7270750" y="3881438"/>
          <p14:tracePt t="2452" x="7191375" y="3794125"/>
          <p14:tracePt t="2454" x="7104063" y="3690938"/>
          <p14:tracePt t="2460" x="7000875" y="3571875"/>
          <p14:tracePt t="2472" x="6794500" y="3365500"/>
          <p14:tracePt t="2485" x="6675438" y="3246438"/>
          <p14:tracePt t="2487" x="6572250" y="3111500"/>
          <p14:tracePt t="2500" x="6469063" y="2992438"/>
          <p14:tracePt t="2514" x="6381750" y="2905125"/>
          <p14:tracePt t="2518" x="6294438" y="2833688"/>
          <p14:tracePt t="2520" x="6238875" y="2770188"/>
          <p14:tracePt t="2532" x="6135688" y="2682875"/>
          <p14:tracePt t="2540" x="6056313" y="2627313"/>
          <p14:tracePt t="2555" x="5953125" y="2540000"/>
          <p14:tracePt t="2585" x="5897563" y="2563813"/>
          <p14:tracePt t="2595" x="5826125" y="2547938"/>
          <p14:tracePt t="2604" x="5810250" y="2540000"/>
          <p14:tracePt t="2617" x="5778500" y="2540000"/>
          <p14:tracePt t="2632" x="5675313" y="2492375"/>
          <p14:tracePt t="2650" x="5524500" y="2444750"/>
          <p14:tracePt t="2663" x="5437188" y="2420938"/>
          <p14:tracePt t="2665" x="5349875" y="2389188"/>
          <p14:tracePt t="2683" x="5159375" y="2317750"/>
          <p14:tracePt t="2695" x="5056188" y="2270125"/>
          <p14:tracePt t="2706" x="5008563" y="2270125"/>
          <p14:tracePt t="2720" x="4968875" y="2270125"/>
          <p14:tracePt t="2729" x="4905375" y="2270125"/>
          <p14:tracePt t="2731" x="4865688" y="2270125"/>
          <p14:tracePt t="2749" x="4802188" y="2270125"/>
          <p14:tracePt t="2752" x="4730750" y="2286000"/>
          <p14:tracePt t="2754" x="4691063" y="2286000"/>
          <p14:tracePt t="2767" x="4627563" y="2301875"/>
          <p14:tracePt t="2782" x="4572000" y="2317750"/>
          <p14:tracePt t="2785" x="4492625" y="2333625"/>
          <p14:tracePt t="2788" x="4437063" y="2341563"/>
          <p14:tracePt t="2801" x="4381500" y="2357438"/>
          <p14:tracePt t="2818" x="4286250" y="2389188"/>
          <p14:tracePt t="2820" x="4175125" y="2444750"/>
          <p14:tracePt t="2823" x="4095750" y="2476500"/>
          <p14:tracePt t="2828" x="4024313" y="2524125"/>
          <p14:tracePt t="2838" x="3937000" y="2563813"/>
          <p14:tracePt t="2850" x="3873500" y="2611438"/>
          <p14:tracePt t="2861" x="3817938" y="2643188"/>
          <p14:tracePt t="2863" x="3746500" y="2698750"/>
          <p14:tracePt t="2874" x="3683000" y="2746375"/>
          <p14:tracePt t="2881" x="3667125" y="2754313"/>
          <p14:tracePt t="2894" x="3659188" y="2754313"/>
          <p14:tracePt t="2896" x="3659188" y="2770188"/>
          <p14:tracePt t="2913" x="3643313" y="2801938"/>
          <p14:tracePt t="2930" x="3643313" y="2817813"/>
          <p14:tracePt t="2933" x="3627438" y="2817813"/>
          <p14:tracePt t="2940" x="3627438" y="2833688"/>
          <p14:tracePt t="2967" x="3627438" y="2849563"/>
          <p14:tracePt t="2985" x="3627438" y="2857500"/>
          <p14:tracePt t="3094" x="3643313" y="2817813"/>
          <p14:tracePt t="3110" x="3659188" y="2817813"/>
          <p14:tracePt t="3114" x="3659188" y="2801938"/>
          <p14:tracePt t="3127" x="3683000" y="2770188"/>
          <p14:tracePt t="3129" x="3698875" y="2754313"/>
          <p14:tracePt t="3139" x="3746500" y="2746375"/>
          <p14:tracePt t="3150" x="3802063" y="2698750"/>
          <p14:tracePt t="3162" x="3921125" y="2667000"/>
          <p14:tracePt t="3174" x="3937000" y="2651125"/>
          <p14:tracePt t="3197" x="4024313" y="2643188"/>
          <p14:tracePt t="3201" x="4198938" y="2611438"/>
          <p14:tracePt t="3215" x="4278313" y="2595563"/>
          <p14:tracePt t="3220" x="4389438" y="2579688"/>
          <p14:tracePt t="3223" x="4524375" y="2579688"/>
          <p14:tracePt t="3228" x="4627563" y="2579688"/>
          <p14:tracePt t="3238" x="4762500" y="2563813"/>
          <p14:tracePt t="3239" x="4905375" y="2563813"/>
          <p14:tracePt t="3253" x="5087938" y="2563813"/>
          <p14:tracePt t="3263" x="5262563" y="2563813"/>
          <p14:tracePt t="3273" x="5453063" y="2563813"/>
          <p14:tracePt t="3274" x="5627688" y="2563813"/>
          <p14:tracePt t="3289" x="5913438" y="2563813"/>
          <p14:tracePt t="3304" x="6000750" y="2579688"/>
          <p14:tracePt t="3305" x="6072188" y="2579688"/>
          <p14:tracePt t="3319" x="6151563" y="2579688"/>
          <p14:tracePt t="3321" x="6238875" y="2579688"/>
          <p14:tracePt t="3332" x="6254750" y="2579688"/>
          <p14:tracePt t="3351" x="6310313" y="2547938"/>
          <p14:tracePt t="3353" x="6357938" y="2547938"/>
          <p14:tracePt t="3364" x="6413500" y="2524125"/>
          <p14:tracePt t="3371" x="6461125" y="2492375"/>
          <p14:tracePt t="3385" x="6516688" y="2476500"/>
          <p14:tracePt t="3387" x="6564313" y="2444750"/>
          <p14:tracePt t="3401" x="6572250" y="2444750"/>
          <p14:tracePt t="3402" x="6635750" y="2405063"/>
          <p14:tracePt t="3417" x="6651625" y="2389188"/>
          <p14:tracePt t="3420" x="6675438" y="2357438"/>
          <p14:tracePt t="3432" x="6691313" y="2357438"/>
          <p14:tracePt t="3433" x="6691313" y="2333625"/>
          <p14:tracePt t="3449" x="6691313" y="2317750"/>
          <p14:tracePt t="3452" x="6691313" y="2301875"/>
          <p14:tracePt t="3463" x="6691313" y="2286000"/>
          <p14:tracePt t="3480" x="6691313" y="2230438"/>
          <p14:tracePt t="3497" x="6667500" y="2166938"/>
          <p14:tracePt t="3507" x="6651625" y="2166938"/>
          <p14:tracePt t="3539" x="6604000" y="2166938"/>
          <p14:tracePt t="3547" x="6588125" y="2151063"/>
          <p14:tracePt t="3556" x="6548438" y="2135188"/>
          <p14:tracePt t="3566" x="6484938" y="2135188"/>
          <p14:tracePt t="3579" x="6445250" y="2135188"/>
          <p14:tracePt t="3581" x="6357938" y="2135188"/>
          <p14:tracePt t="3595" x="6207125" y="2111375"/>
          <p14:tracePt t="3605" x="6119813" y="2111375"/>
          <p14:tracePt t="3614" x="6032500" y="2111375"/>
          <p14:tracePt t="3630" x="5865813" y="2111375"/>
          <p14:tracePt t="3639" x="5794375" y="2127250"/>
          <p14:tracePt t="3640" x="5730875" y="2135188"/>
          <p14:tracePt t="3651" x="5722938" y="2135188"/>
          <p14:tracePt t="3672" x="5707063" y="2135188"/>
          <p14:tracePt t="3677" x="5691188" y="2135188"/>
          <p14:tracePt t="3705" x="5675313" y="2135188"/>
          <p14:tracePt t="3766" x="5659438" y="2135188"/>
          <p14:tracePt t="3782" x="5643563" y="2135188"/>
          <p14:tracePt t="3796" x="5627688" y="2135188"/>
          <p14:tracePt t="3804" x="5619750" y="2135188"/>
          <p14:tracePt t="3823" x="5603875" y="2127250"/>
          <p14:tracePt t="3846" x="5588000" y="2127250"/>
          <p14:tracePt t="3891" x="5603875" y="2095500"/>
          <p14:tracePt t="3898" x="5627688" y="2079625"/>
          <p14:tracePt t="3907" x="5691188" y="2024063"/>
          <p14:tracePt t="3914" x="5810250" y="1928813"/>
          <p14:tracePt t="3924" x="5969000" y="1825625"/>
          <p14:tracePt t="3935" x="6151563" y="1722438"/>
          <p14:tracePt t="3944" x="6326188" y="1635125"/>
          <p14:tracePt t="3946" x="6500813" y="1563688"/>
          <p14:tracePt t="3964" x="6675438" y="1492250"/>
          <p14:tracePt t="3967" x="6858000" y="1428750"/>
          <p14:tracePt t="3979" x="7000875" y="1373188"/>
          <p14:tracePt t="3982" x="7151688" y="1325563"/>
          <p14:tracePt t="3995" x="7270750" y="1301750"/>
          <p14:tracePt t="3998" x="7373938" y="1254125"/>
          <p14:tracePt t="4009" x="7429500" y="1238250"/>
          <p14:tracePt t="4012" x="7500938" y="1206500"/>
          <p14:tracePt t="4023" x="7516813" y="1206500"/>
          <p14:tracePt t="4038" x="7532688" y="1198563"/>
          <p14:tracePt t="4047" x="7580313" y="1182688"/>
          <p14:tracePt t="4062" x="7596188" y="1166813"/>
          <p14:tracePt t="4074" x="7604125" y="1166813"/>
          <p14:tracePt t="4087" x="7604125" y="1150938"/>
          <p14:tracePt t="4088" x="7635875" y="1150938"/>
          <p14:tracePt t="4099" x="7651750" y="1150938"/>
          <p14:tracePt t="4106" x="7667625" y="1135063"/>
          <p14:tracePt t="4118" x="7683500" y="1135063"/>
          <p14:tracePt t="4120" x="7699375" y="1135063"/>
          <p14:tracePt t="4132" x="7723188" y="1135063"/>
          <p14:tracePt t="4141" x="7739063" y="1135063"/>
          <p14:tracePt t="4154" x="7754938" y="1135063"/>
          <p14:tracePt t="4157" x="7786688" y="1135063"/>
          <p14:tracePt t="4169" x="7826375" y="1103313"/>
          <p14:tracePt t="4171" x="7842250" y="1103313"/>
          <p14:tracePt t="4186" x="7889875" y="1087438"/>
          <p14:tracePt t="4188" x="7905750" y="1079500"/>
          <p14:tracePt t="4201" x="7913688" y="1063625"/>
          <p14:tracePt t="4202" x="7961313" y="1047750"/>
          <p14:tracePt t="4219" x="8064500" y="984250"/>
          <p14:tracePt t="4231" x="8064500" y="976313"/>
          <p14:tracePt t="4238" x="8080375" y="976313"/>
          <p14:tracePt t="4249" x="8096250" y="960438"/>
          <p14:tracePt t="4265" x="8120063" y="928688"/>
          <p14:tracePt t="4267" x="8120063" y="912813"/>
          <p14:tracePt t="4329" x="8112125" y="960438"/>
          <p14:tracePt t="4341" x="8112125" y="1031875"/>
          <p14:tracePt t="4349" x="8096250" y="1063625"/>
          <p14:tracePt t="4361" x="8064500" y="1150938"/>
          <p14:tracePt t="4364" x="8032750" y="1238250"/>
          <p14:tracePt t="4377" x="8008938" y="1373188"/>
          <p14:tracePt t="4379" x="7977188" y="1476375"/>
          <p14:tracePt t="4390" x="7945438" y="1595438"/>
          <p14:tracePt t="4402" x="7913688" y="1722438"/>
          <p14:tracePt t="4410" x="7874000" y="1841500"/>
          <p14:tracePt t="4413" x="7842250" y="1976438"/>
          <p14:tracePt t="4423" x="7810500" y="2111375"/>
          <p14:tracePt t="4439" x="7802563" y="2238375"/>
          <p14:tracePt t="4444" x="7786688" y="2373313"/>
          <p14:tracePt t="4446" x="7770813" y="2508250"/>
          <p14:tracePt t="4462" x="7770813" y="2643188"/>
          <p14:tracePt t="4465" x="7754938" y="2754313"/>
          <p14:tracePt t="4478" x="7739063" y="2889250"/>
          <p14:tracePt t="4480" x="7707313" y="3024188"/>
          <p14:tracePt t="4490" x="7707313" y="3198813"/>
          <p14:tracePt t="4495" x="7707313" y="3436938"/>
          <p14:tracePt t="4507" x="7707313" y="4008438"/>
          <p14:tracePt t="4520" x="7707313" y="4318000"/>
          <p14:tracePt t="4521" x="7683500" y="4540250"/>
          <p14:tracePt t="4537" x="7667625" y="4778375"/>
          <p14:tracePt t="4539" x="7667625" y="5032375"/>
          <p14:tracePt t="4551" x="7667625" y="5222875"/>
          <p14:tracePt t="4557" x="7667625" y="5413375"/>
          <p14:tracePt t="4573" x="7651750" y="5794375"/>
          <p14:tracePt t="4587" x="7651750" y="5961063"/>
          <p14:tracePt t="4588" x="7651750" y="6119813"/>
          <p14:tracePt t="4604" x="7651750" y="6254750"/>
          <p14:tracePt t="4605" x="7651750" y="6326188"/>
          <p14:tracePt t="4617" x="7651750" y="6373813"/>
          <p14:tracePt t="4618" x="7651750" y="6413500"/>
          <p14:tracePt t="4632" x="7651750" y="6429375"/>
          <p14:tracePt t="4652" x="7651750" y="6445250"/>
          <p14:tracePt t="4721" x="7651750" y="6397625"/>
          <p14:tracePt t="4737" x="7683500" y="6326188"/>
          <p14:tracePt t="4738" x="7699375" y="6270625"/>
          <p14:tracePt t="4751" x="7707313" y="6223000"/>
          <p14:tracePt t="4758" x="7723188" y="6183313"/>
          <p14:tracePt t="4775" x="7739063" y="6151563"/>
          <p14:tracePt t="4778" x="7786688" y="6080125"/>
          <p14:tracePt t="4791" x="7826375" y="6016625"/>
          <p14:tracePt t="4796" x="7905750" y="5897563"/>
          <p14:tracePt t="4800" x="7945438" y="5842000"/>
          <p14:tracePt t="4816" x="8008938" y="5722938"/>
          <p14:tracePt t="4818" x="8048625" y="5635625"/>
          <p14:tracePt t="4819" x="8080375" y="5532438"/>
          <p14:tracePt t="4834" x="8120063" y="5397500"/>
          <p14:tracePt t="4837" x="8183563" y="5262563"/>
          <p14:tracePt t="4852" x="8255000" y="5032375"/>
          <p14:tracePt t="4868" x="8286750" y="4722813"/>
          <p14:tracePt t="4884" x="8286750" y="4540250"/>
          <p14:tracePt t="4885" x="8318500" y="4318000"/>
          <p14:tracePt t="4904" x="8318500" y="4143375"/>
          <p14:tracePt t="4920" x="8270875" y="4008438"/>
          <p14:tracePt t="4936" x="8223250" y="3778250"/>
          <p14:tracePt t="4947" x="8215313" y="3556000"/>
          <p14:tracePt t="4963" x="8215313" y="3452813"/>
          <p14:tracePt t="4966" x="8215313" y="3317875"/>
          <p14:tracePt t="4980" x="8215313" y="3182938"/>
          <p14:tracePt t="4982" x="8215313" y="3079750"/>
          <p14:tracePt t="4990" x="8215313" y="2952750"/>
          <p14:tracePt t="5002" x="8215313" y="2849563"/>
          <p14:tracePt t="5013" x="8223250" y="2730500"/>
          <p14:tracePt t="5016" x="8239125" y="2651125"/>
          <p14:tracePt t="5025" x="8270875" y="2563813"/>
          <p14:tracePt t="5041" x="8286750" y="2524125"/>
          <p14:tracePt t="5045" x="8358188" y="2389188"/>
          <p14:tracePt t="5056" x="8389938" y="2333625"/>
          <p14:tracePt t="5057" x="8421688" y="2286000"/>
          <p14:tracePt t="5074" x="8429625" y="2238375"/>
          <p14:tracePt t="5088" x="8445500" y="2238375"/>
          <p14:tracePt t="5098" x="8445500" y="2230438"/>
          <p14:tracePt t="5111" x="8461375" y="2230438"/>
          <p14:tracePt t="5382" x="8477250" y="2214563"/>
          <p14:tracePt t="5389" x="8509000" y="2182813"/>
          <p14:tracePt t="5399" x="8564563" y="2135188"/>
          <p14:tracePt t="5406" x="8596313" y="2111375"/>
          <p14:tracePt t="5416" x="8596313" y="2095500"/>
          <p14:tracePt t="5431" x="8612188" y="2079625"/>
          <p14:tracePt t="5454" x="8628063" y="2063750"/>
          <p14:tracePt t="5456" x="8651875" y="2047875"/>
          <p14:tracePt t="5471" x="8683625" y="2008188"/>
          <p14:tracePt t="5490" x="8699500" y="2008188"/>
          <p14:tracePt t="5493" x="8699500" y="1992313"/>
          <p14:tracePt t="5497" x="8715375" y="1992313"/>
          <p14:tracePt t="5499" x="8731250" y="1976438"/>
          <p14:tracePt t="5511" x="8739188" y="1960563"/>
          <p14:tracePt t="5530" x="8770938" y="1928813"/>
          <p14:tracePt t="5545" x="8786813" y="1928813"/>
          <p14:tracePt t="5556" x="8818563" y="1905000"/>
          <p14:tracePt t="5560" x="8834438" y="1889125"/>
          <p14:tracePt t="5570" x="8858250" y="1857375"/>
          <p14:tracePt t="5580" x="8874125" y="1841500"/>
          <p14:tracePt t="5582" x="8890000" y="1841500"/>
          <p14:tracePt t="5593" x="8890000" y="1825625"/>
          <p14:tracePt t="5607" x="8905875" y="1817688"/>
          <p14:tracePt t="5628" x="8905875" y="1801813"/>
          <p14:tracePt t="5640" x="8905875" y="1785938"/>
          <p14:tracePt t="5662" x="8905875" y="1770063"/>
          <p14:tracePt t="5673" x="8905875" y="1754188"/>
          <p14:tracePt t="5686" x="8905875" y="1738313"/>
          <p14:tracePt t="5706" x="8905875" y="1714500"/>
          <p14:tracePt t="5723" x="8905875" y="1698625"/>
          <p14:tracePt t="5740" x="8905875" y="1682750"/>
          <p14:tracePt t="5754" x="8905875" y="1666875"/>
          <p14:tracePt t="5756" x="8905875" y="1651000"/>
          <p14:tracePt t="5765" x="8905875" y="1635125"/>
          <p14:tracePt t="5776" x="8905875" y="1619250"/>
          <p14:tracePt t="5790" x="8874125" y="1595438"/>
          <p14:tracePt t="5807" x="8874125" y="1579563"/>
          <p14:tracePt t="5823" x="8858250" y="1563688"/>
          <p14:tracePt t="5832" x="8842375" y="1563688"/>
          <p14:tracePt t="5845" x="8842375" y="1547813"/>
          <p14:tracePt t="5871" x="8834438" y="1547813"/>
          <p14:tracePt t="5927" x="8834438" y="1531938"/>
          <p14:tracePt t="5963" x="8834438" y="1516063"/>
          <p14:tracePt t="5993" x="8842375" y="1492250"/>
          <p14:tracePt t="6010" x="8858250" y="1492250"/>
          <p14:tracePt t="6016" x="8858250" y="1476375"/>
          <p14:tracePt t="6029" x="8874125" y="1476375"/>
          <p14:tracePt t="6031" x="8874125" y="1460500"/>
          <p14:tracePt t="6045" x="8890000" y="1428750"/>
          <p14:tracePt t="6062" x="8921750" y="1389063"/>
          <p14:tracePt t="6075" x="8921750" y="1373188"/>
          <p14:tracePt t="6076" x="8937625" y="1341438"/>
          <p14:tracePt t="6094" x="8937625" y="1301750"/>
          <p14:tracePt t="6111" x="8937625" y="1285875"/>
          <p14:tracePt t="6126" x="8937625" y="1270000"/>
          <p14:tracePt t="6142" x="8937625" y="1254125"/>
          <p14:tracePt t="6168" x="8937625" y="1238250"/>
          <p14:tracePt t="6215" x="8921750" y="1222375"/>
          <p14:tracePt t="6222" x="8874125" y="1222375"/>
          <p14:tracePt t="6237" x="8834438" y="1206500"/>
          <p14:tracePt t="6249" x="8786813" y="1206500"/>
          <p14:tracePt t="6259" x="8731250" y="1198563"/>
          <p14:tracePt t="6267" x="8683625" y="1198563"/>
          <p14:tracePt t="6280" x="8628063" y="1182688"/>
          <p14:tracePt t="6283" x="8509000" y="1182688"/>
          <p14:tracePt t="6288" x="8318500" y="1150938"/>
          <p14:tracePt t="6298" x="8112125" y="1119188"/>
          <p14:tracePt t="6299" x="7913688" y="1103313"/>
          <p14:tracePt t="6320" x="7635875" y="1103313"/>
          <p14:tracePt t="6322" x="7342188" y="1087438"/>
          <p14:tracePt t="6332" x="7064375" y="1087438"/>
          <p14:tracePt t="6334" x="6778625" y="1087438"/>
          <p14:tracePt t="6344" x="6469063" y="1087438"/>
          <p14:tracePt t="6356" x="6135688" y="1087438"/>
          <p14:tracePt t="6367" x="5778500" y="1087438"/>
          <p14:tracePt t="6370" x="5437188" y="1135063"/>
          <p14:tracePt t="6382" x="4746625" y="1166813"/>
          <p14:tracePt t="6397" x="4421188" y="1198563"/>
          <p14:tracePt t="6400" x="4143375" y="1198563"/>
          <p14:tracePt t="6413" x="3849688" y="1206500"/>
          <p14:tracePt t="6414" x="3563938" y="1166813"/>
          <p14:tracePt t="6427" x="3333750" y="1150938"/>
          <p14:tracePt t="6429" x="3127375" y="1150938"/>
          <p14:tracePt t="6442" x="2944813" y="1150938"/>
          <p14:tracePt t="6448" x="2817813" y="1150938"/>
          <p14:tracePt t="6461" x="2698750" y="1150938"/>
          <p14:tracePt t="6462" x="2579688" y="1150938"/>
          <p14:tracePt t="6473" x="2444750" y="1150938"/>
          <p14:tracePt t="6482" x="2341563" y="1150938"/>
          <p14:tracePt t="6499" x="2214563" y="1150938"/>
          <p14:tracePt t="6503" x="2111375" y="1150938"/>
          <p14:tracePt t="6522" x="1976438" y="1150938"/>
          <p14:tracePt t="6526" x="1738313" y="1150938"/>
          <p14:tracePt t="6528" x="1619250" y="1166813"/>
          <p14:tracePt t="6540" x="1547813" y="1182688"/>
          <p14:tracePt t="6541" x="1476375" y="1182688"/>
          <p14:tracePt t="6557" x="1428750" y="1182688"/>
          <p14:tracePt t="6572" x="1397000" y="1182688"/>
          <p14:tracePt t="6587" x="1373188" y="1182688"/>
          <p14:tracePt t="6615" x="1357313" y="1182688"/>
          <p14:tracePt t="6625" x="1341438" y="1182688"/>
          <p14:tracePt t="6639" x="1309688" y="1198563"/>
          <p14:tracePt t="6649" x="1293813" y="1198563"/>
          <p14:tracePt t="6661" x="1285875" y="1198563"/>
          <p14:tracePt t="6666" x="1270000" y="1198563"/>
          <p14:tracePt t="6677" x="1254125" y="1198563"/>
          <p14:tracePt t="6689" x="1238250" y="1198563"/>
          <p14:tracePt t="6692" x="1222375" y="1198563"/>
          <p14:tracePt t="6703" x="1206500" y="1198563"/>
          <p14:tracePt t="6706" x="1190625" y="1198563"/>
          <p14:tracePt t="6721" x="1182688" y="1198563"/>
          <p14:tracePt t="6737" x="1166813" y="1198563"/>
          <p14:tracePt t="6842" x="1166813" y="1182688"/>
          <p14:tracePt t="6873" x="1166813" y="1166813"/>
          <p14:tracePt t="6892" x="1182688" y="1150938"/>
          <p14:tracePt t="6893" x="1190625" y="1150938"/>
          <p14:tracePt t="6907" x="1190625" y="1135063"/>
          <p14:tracePt t="6910" x="1190625" y="1119188"/>
          <p14:tracePt t="6938" x="1190625" y="1103313"/>
          <p14:tracePt t="6983" x="1190625" y="1087438"/>
          <p14:tracePt t="6994" x="1182688" y="1087438"/>
          <p14:tracePt t="7006" x="1166813" y="1087438"/>
          <p14:tracePt t="7024" x="1150938" y="1087438"/>
          <p14:tracePt t="7038" x="1135063" y="1087438"/>
          <p14:tracePt t="7039" x="1119188" y="1087438"/>
          <p14:tracePt t="7055" x="1103313" y="1087438"/>
          <p14:tracePt t="7076" x="1087438" y="1087438"/>
          <p14:tracePt t="7090" x="1079500" y="1087438"/>
          <p14:tracePt t="7128" x="1063625" y="1087438"/>
          <p14:tracePt t="7191" x="1047750" y="1087438"/>
          <p14:tracePt t="7212" x="1031875" y="1087438"/>
          <p14:tracePt t="7224" x="1031875" y="1103313"/>
          <p14:tracePt t="7255" x="1016000" y="1103313"/>
          <p14:tracePt t="7263" x="1000125" y="1135063"/>
          <p14:tracePt t="7294" x="984250" y="1150938"/>
          <p14:tracePt t="7313" x="976313" y="1166813"/>
          <p14:tracePt t="7343" x="976313" y="1182688"/>
          <p14:tracePt t="7346" x="960438" y="1182688"/>
          <p14:tracePt t="7497" x="976313" y="1182688"/>
          <p14:tracePt t="7513" x="976313" y="1166813"/>
          <p14:tracePt t="7545" x="984250" y="1150938"/>
          <p14:tracePt t="7801" x="1000125" y="1150938"/>
          <p14:tracePt t="7818" x="1016000" y="1150938"/>
          <p14:tracePt t="7912" x="1031875" y="1150938"/>
          <p14:tracePt t="7930" x="1047750" y="1135063"/>
          <p14:tracePt t="7939" x="1063625" y="1135063"/>
          <p14:tracePt t="7949" x="1079500" y="1135063"/>
          <p14:tracePt t="7952" x="1087438" y="1135063"/>
          <p14:tracePt t="7966" x="1135063" y="1119188"/>
          <p14:tracePt t="7969" x="1150938" y="1119188"/>
          <p14:tracePt t="7979" x="1206500" y="1119188"/>
          <p14:tracePt t="7986" x="1254125" y="1103313"/>
          <p14:tracePt t="8015" x="1285875" y="1103313"/>
          <p14:tracePt t="8016" x="1293813" y="1103313"/>
          <p14:tracePt t="8048" x="1309688" y="1103313"/>
          <p14:tracePt t="8186" x="1325563" y="1103313"/>
          <p14:tracePt t="8264" x="1309688" y="1119188"/>
          <p14:tracePt t="8298" x="1293813" y="1119188"/>
          <p14:tracePt t="8309" x="1285875" y="1119188"/>
          <p14:tracePt t="8318" x="1270000" y="1119188"/>
          <p14:tracePt t="8319" x="1254125" y="1119188"/>
          <p14:tracePt t="8333" x="1238250" y="1119188"/>
          <p14:tracePt t="8342" x="1222375" y="1119188"/>
          <p14:tracePt t="8358" x="1206500" y="1119188"/>
          <p14:tracePt t="8367" x="1190625" y="1119188"/>
          <p14:tracePt t="8385" x="1190625" y="1135063"/>
          <p14:tracePt t="8386" x="1182688" y="1135063"/>
          <p14:tracePt t="8412" x="1166813" y="1135063"/>
          <p14:tracePt t="8505" x="1150938" y="1150938"/>
          <p14:tracePt t="8532" x="1166813" y="1150938"/>
          <p14:tracePt t="8572" x="1182688" y="1150938"/>
          <p14:tracePt t="8594" x="1190625" y="1150938"/>
          <p14:tracePt t="8971" x="1206500" y="1150938"/>
          <p14:tracePt t="8988" x="1222375" y="1150938"/>
          <p14:tracePt t="8997" x="1238250" y="1150938"/>
          <p14:tracePt t="9006" x="1270000" y="1150938"/>
          <p14:tracePt t="9021" x="1285875" y="1150938"/>
          <p14:tracePt t="9027" x="1293813" y="1150938"/>
          <p14:tracePt t="9028" x="1373188" y="1150938"/>
          <p14:tracePt t="9039" x="1500188" y="1150938"/>
          <p14:tracePt t="9040" x="1619250" y="1150938"/>
          <p14:tracePt t="9053" x="1738313" y="1150938"/>
          <p14:tracePt t="9064" x="1841500" y="1150938"/>
          <p14:tracePt t="9074" x="1992313" y="1150938"/>
          <p14:tracePt t="9077" x="2119313" y="1150938"/>
          <p14:tracePt t="9085" x="2198688" y="1150938"/>
          <p14:tracePt t="9096" x="2238375" y="1135063"/>
          <p14:tracePt t="9112" x="2270125" y="1119188"/>
          <p14:tracePt t="9114" x="2317750" y="1103313"/>
          <p14:tracePt t="9131" x="2325688" y="1103313"/>
          <p14:tracePt t="9134" x="2341563" y="1103313"/>
          <p14:tracePt t="9150" x="2357438" y="1103313"/>
          <p14:tracePt t="9387" x="2373313" y="1119188"/>
          <p14:tracePt t="9413" x="2389188" y="1119188"/>
          <p14:tracePt t="9430" x="2428875" y="1119188"/>
          <p14:tracePt t="9437" x="2444750" y="1119188"/>
          <p14:tracePt t="9447" x="2492375" y="1119188"/>
          <p14:tracePt t="9463" x="2563813" y="1119188"/>
          <p14:tracePt t="9471" x="2611438" y="1119188"/>
          <p14:tracePt t="9476" x="2635250" y="1119188"/>
          <p14:tracePt t="9486" x="2667000" y="1119188"/>
          <p14:tracePt t="9487" x="2714625" y="1119188"/>
          <p14:tracePt t="9502" x="2786063" y="1119188"/>
          <p14:tracePt t="9511" x="2857500" y="1119188"/>
          <p14:tracePt t="9528" x="2936875" y="1119188"/>
          <p14:tracePt t="9538" x="2960688" y="1119188"/>
          <p14:tracePt t="9543" x="2976563" y="1135063"/>
          <p14:tracePt t="9553" x="3040063" y="1135063"/>
          <p14:tracePt t="9554" x="3079750" y="1135063"/>
          <p14:tracePt t="9567" x="3095625" y="1135063"/>
          <p14:tracePt t="9569" x="3111500" y="1135063"/>
          <p14:tracePt t="9599" x="3127375" y="1135063"/>
          <p14:tracePt t="9613" x="3182938" y="1150938"/>
          <p14:tracePt t="9620" x="3246438" y="1150938"/>
          <p14:tracePt t="9633" x="3349625" y="1166813"/>
          <p14:tracePt t="9647" x="3421063" y="1166813"/>
          <p14:tracePt t="9650" x="3476625" y="1166813"/>
          <p14:tracePt t="9664" x="3508375" y="1182688"/>
          <p14:tracePt t="9667" x="3540125" y="1182688"/>
          <p14:tracePt t="9680" x="3627438" y="1198563"/>
          <p14:tracePt t="9681" x="3746500" y="1206500"/>
          <p14:tracePt t="9696" x="3849688" y="1222375"/>
          <p14:tracePt t="9699" x="3976688" y="1238250"/>
          <p14:tracePt t="9712" x="4127500" y="1254125"/>
          <p14:tracePt t="9713" x="4278313" y="1285875"/>
          <p14:tracePt t="9723" x="4452938" y="1301750"/>
          <p14:tracePt t="9735" x="4611688" y="1325563"/>
          <p14:tracePt t="9744" x="4762500" y="1341438"/>
          <p14:tracePt t="9747" x="4905375" y="1373188"/>
          <p14:tracePt t="9765" x="5040313" y="1389063"/>
          <p14:tracePt t="9768" x="5207000" y="1389063"/>
          <p14:tracePt t="9777" x="5349875" y="1404938"/>
          <p14:tracePt t="9780" x="5500688" y="1412875"/>
          <p14:tracePt t="9789" x="5627688" y="1412875"/>
          <p14:tracePt t="9802" x="5794375" y="1412875"/>
          <p14:tracePt t="9815" x="5953125" y="1412875"/>
          <p14:tracePt t="9828" x="6159500" y="1412875"/>
          <p14:tracePt t="9832" x="6500813" y="1412875"/>
          <p14:tracePt t="9844" x="6667500" y="1412875"/>
          <p14:tracePt t="9846" x="6810375" y="1412875"/>
          <p14:tracePt t="9854" x="6945313" y="1412875"/>
          <p14:tracePt t="9855" x="7048500" y="1412875"/>
          <p14:tracePt t="9869" x="7167563" y="1412875"/>
          <p14:tracePt t="9877" x="7270750" y="1412875"/>
          <p14:tracePt t="9894" x="7461250" y="1412875"/>
          <p14:tracePt t="9906" x="7596188" y="1412875"/>
          <p14:tracePt t="9920" x="7635875" y="1412875"/>
          <p14:tracePt t="9921" x="7651750" y="1412875"/>
          <p14:tracePt t="9936" x="7667625" y="1412875"/>
          <p14:tracePt t="9994" x="7667625" y="1428750"/>
          <p14:tracePt t="10015" x="7667625" y="1444625"/>
          <p14:tracePt t="10031" x="7620000" y="1508125"/>
          <p14:tracePt t="10045" x="7596188" y="1547813"/>
          <p14:tracePt t="10060" x="7564438" y="1619250"/>
          <p14:tracePt t="10061" x="7548563" y="1651000"/>
          <p14:tracePt t="10072" x="7532688" y="1698625"/>
          <p14:tracePt t="10087" x="7532688" y="1817688"/>
          <p14:tracePt t="10098" x="7548563" y="1960563"/>
          <p14:tracePt t="10118" x="7580313" y="2079625"/>
          <p14:tracePt t="10134" x="7580313" y="2095500"/>
          <p14:tracePt t="10152" x="7596188" y="2166938"/>
          <p14:tracePt t="10166" x="7596188" y="2230438"/>
          <p14:tracePt t="10169" x="7596188" y="2270125"/>
          <p14:tracePt t="10181" x="7564438" y="2333625"/>
          <p14:tracePt t="10183" x="7548563" y="2373313"/>
          <p14:tracePt t="10197" x="7493000" y="2420938"/>
          <p14:tracePt t="10200" x="7429500" y="2492375"/>
          <p14:tracePt t="10210" x="7373938" y="2524125"/>
          <p14:tracePt t="10213" x="7358063" y="2540000"/>
          <p14:tracePt t="10222" x="7294563" y="2579688"/>
          <p14:tracePt t="10227" x="7239000" y="2595563"/>
          <p14:tracePt t="10242" x="7104063" y="2651125"/>
          <p14:tracePt t="10252" x="7064375" y="2651125"/>
          <p14:tracePt t="10261" x="7000875" y="2667000"/>
          <p14:tracePt t="10269" x="6929438" y="2667000"/>
          <p14:tracePt t="10279" x="6897688" y="2667000"/>
          <p14:tracePt t="10290" x="6826250" y="2667000"/>
          <p14:tracePt t="10293" x="6770688" y="2667000"/>
          <p14:tracePt t="10305" x="6707188" y="2667000"/>
          <p14:tracePt t="10306" x="6691313" y="2667000"/>
          <p14:tracePt t="10321" x="6635750" y="2667000"/>
          <p14:tracePt t="10326" x="6564313" y="2667000"/>
          <p14:tracePt t="10337" x="6548438" y="2667000"/>
          <p14:tracePt t="10353" x="6469063" y="2651125"/>
          <p14:tracePt t="10355" x="6381750" y="2643188"/>
          <p14:tracePt t="10368" x="6310313" y="2643188"/>
          <p14:tracePt t="10369" x="6238875" y="2627313"/>
          <p14:tracePt t="10385" x="6175375" y="2627313"/>
          <p14:tracePt t="10386" x="6119813" y="2579688"/>
          <p14:tracePt t="10399" x="6032500" y="2540000"/>
          <p14:tracePt t="10405" x="6016625" y="2540000"/>
          <p14:tracePt t="10445" x="6032500" y="2540000"/>
          <p14:tracePt t="10477" x="6016625" y="2540000"/>
          <p14:tracePt t="10493" x="6000750" y="2540000"/>
          <p14:tracePt t="10501" x="5969000" y="2540000"/>
          <p14:tracePt t="10518" x="5929313" y="2508250"/>
          <p14:tracePt t="10520" x="5881688" y="2508250"/>
          <p14:tracePt t="10532" x="5778500" y="2492375"/>
          <p14:tracePt t="10546" x="5556250" y="2444750"/>
          <p14:tracePt t="10561" x="5421313" y="2405063"/>
          <p14:tracePt t="10564" x="5294313" y="2389188"/>
          <p14:tracePt t="10578" x="5000625" y="2357438"/>
          <p14:tracePt t="10595" x="4746625" y="2317750"/>
          <p14:tracePt t="10606" x="4643438" y="2317750"/>
          <p14:tracePt t="10619" x="4556125" y="2317750"/>
          <p14:tracePt t="10631" x="4492625" y="2317750"/>
          <p14:tracePt t="10633" x="4452938" y="2317750"/>
          <p14:tracePt t="10648" x="4437063" y="2317750"/>
          <p14:tracePt t="10663" x="4421188" y="2317750"/>
          <p14:tracePt t="10696" x="4405313" y="2317750"/>
          <p14:tracePt t="10714" x="4389438" y="2317750"/>
          <p14:tracePt t="10727" x="4381500" y="2317750"/>
          <p14:tracePt t="10729" x="4365625" y="2317750"/>
          <p14:tracePt t="10739" x="4349750" y="2317750"/>
          <p14:tracePt t="10833" x="4365625" y="2317750"/>
          <p14:tracePt t="10851" x="4381500" y="2317750"/>
          <p14:tracePt t="10865" x="4389438" y="2333625"/>
          <p14:tracePt t="10897" x="4389438" y="2341563"/>
          <p14:tracePt t="10925" x="4389438" y="2373313"/>
          <p14:tracePt t="10946" x="4389438" y="2405063"/>
          <p14:tracePt t="10962" x="4405313" y="2420938"/>
          <p14:tracePt t="10963" x="4405313" y="2436813"/>
          <p14:tracePt t="10977" x="4405313" y="2444750"/>
          <p14:tracePt t="10980" x="4421188" y="2460625"/>
          <p14:tracePt t="11037" x="4437063" y="2476500"/>
          <p14:tracePt t="11148" x="4437063" y="2492375"/>
          <p14:tracePt t="11181" x="4437063" y="2508250"/>
          <p14:tracePt t="11277" x="4437063" y="2524125"/>
          <p14:tracePt t="11296" x="4484688" y="2476500"/>
          <p14:tracePt t="11341" x="4492625" y="2476500"/>
          <p14:tracePt t="11357" x="4508500" y="2476500"/>
          <p14:tracePt t="11363" x="4540250" y="2476500"/>
          <p14:tracePt t="11374" x="4556125" y="2476500"/>
          <p14:tracePt t="11384" x="4595813" y="2476500"/>
          <p14:tracePt t="11394" x="4643438" y="2476500"/>
          <p14:tracePt t="11395" x="4659313" y="2476500"/>
          <p14:tracePt t="11413" x="4675188" y="2476500"/>
          <p14:tracePt t="11414" x="4714875" y="2476500"/>
          <p14:tracePt t="11424" x="4762500" y="2476500"/>
          <p14:tracePt t="11431" x="4802188" y="2476500"/>
          <p14:tracePt t="11443" x="4865688" y="2476500"/>
          <p14:tracePt t="11446" x="4905375" y="2476500"/>
          <p14:tracePt t="11458" x="4953000" y="2476500"/>
          <p14:tracePt t="11462" x="5000625" y="2476500"/>
          <p14:tracePt t="11476" x="5056188" y="2476500"/>
          <p14:tracePt t="11489" x="5103813" y="2476500"/>
          <p14:tracePt t="11491" x="5111750" y="2476500"/>
          <p14:tracePt t="11507" x="5143500" y="2476500"/>
          <p14:tracePt t="11522" x="5159375" y="2476500"/>
          <p14:tracePt t="11745" x="5159375" y="2492375"/>
          <p14:tracePt t="11757" x="5175250" y="2492375"/>
          <p14:tracePt t="11764" x="5191125" y="2492375"/>
          <p14:tracePt t="11775" x="5207000" y="2508250"/>
          <p14:tracePt t="11784" x="5214938" y="2508250"/>
          <p14:tracePt t="11794" x="5230813" y="2508250"/>
          <p14:tracePt t="11799" x="5278438" y="2508250"/>
          <p14:tracePt t="11808" x="5310188" y="2524125"/>
          <p14:tracePt t="11818" x="5381625" y="2524125"/>
          <p14:tracePt t="11830" x="5421313" y="2524125"/>
          <p14:tracePt t="11833" x="5453063" y="2524125"/>
          <p14:tracePt t="11842" x="5500688" y="2524125"/>
          <p14:tracePt t="11843" x="5524500" y="2524125"/>
          <p14:tracePt t="11857" x="5556250" y="2524125"/>
          <p14:tracePt t="11867" x="5603875" y="2524125"/>
          <p14:tracePt t="11876" x="5627688" y="2524125"/>
          <p14:tracePt t="11880" x="5659438" y="2508250"/>
          <p14:tracePt t="11888" x="5707063" y="2508250"/>
          <p14:tracePt t="11894" x="5730875" y="2508250"/>
          <p14:tracePt t="11909" x="5746750" y="2492375"/>
          <p14:tracePt t="11914" x="5762625" y="2492375"/>
          <p14:tracePt t="11925" x="5794375" y="2476500"/>
          <p14:tracePt t="11938" x="5810250" y="2476500"/>
          <p14:tracePt t="11952" x="5826125" y="2460625"/>
          <p14:tracePt t="11972" x="5849938" y="2460625"/>
          <p14:tracePt t="11986" x="5865813" y="2460625"/>
          <p14:tracePt t="11994" x="5913438" y="2460625"/>
          <p14:tracePt t="12008" x="5937250" y="2444750"/>
          <p14:tracePt t="12010" x="5969000" y="2436813"/>
          <p14:tracePt t="12024" x="5984875" y="2436813"/>
          <p14:tracePt t="12025" x="6032500" y="2436813"/>
          <p14:tracePt t="12039" x="6175375" y="2420938"/>
          <p14:tracePt t="12049" x="6294438" y="2389188"/>
          <p14:tracePt t="12057" x="6397625" y="2373313"/>
          <p14:tracePt t="12069" x="6500813" y="2341563"/>
          <p14:tracePt t="12081" x="6619875" y="2333625"/>
          <p14:tracePt t="12083" x="6810375" y="2270125"/>
          <p14:tracePt t="12096" x="6945313" y="2238375"/>
          <p14:tracePt t="12103" x="7064375" y="2214563"/>
          <p14:tracePt t="12117" x="7358063" y="2151063"/>
          <p14:tracePt t="12132" x="7461250" y="2151063"/>
          <p14:tracePt t="12134" x="7564438" y="2151063"/>
          <p14:tracePt t="12143" x="7651750" y="2151063"/>
          <p14:tracePt t="12154" x="7786688" y="2151063"/>
          <p14:tracePt t="12167" x="8008938" y="2151063"/>
          <p14:tracePt t="12177" x="8135938" y="2151063"/>
          <p14:tracePt t="12190" x="8223250" y="2151063"/>
          <p14:tracePt t="12199" x="8223250" y="2166938"/>
          <p14:tracePt t="12215" x="8239125" y="2166938"/>
          <p14:tracePt t="12219" x="8326438" y="2182813"/>
          <p14:tracePt t="12231" x="8421688" y="2182813"/>
          <p14:tracePt t="12233" x="8532813" y="2182813"/>
          <p14:tracePt t="12242" x="8651875" y="2166938"/>
          <p14:tracePt t="12251" x="8739188" y="2166938"/>
          <p14:tracePt t="12264" x="8834438" y="2135188"/>
          <p14:tracePt t="12267" x="8834438" y="2127250"/>
          <p14:tracePt t="12276" x="8945563" y="2111375"/>
          <p14:tracePt t="12307" x="8977313" y="2079625"/>
          <p14:tracePt t="12319" x="8993188" y="2079625"/>
          <p14:tracePt t="12326" x="8993188" y="2063750"/>
          <p14:tracePt t="12343" x="9009063" y="2063750"/>
          <p14:tracePt t="12450" x="9009063" y="2079625"/>
          <p14:tracePt t="12463" x="9009063" y="2095500"/>
          <p14:tracePt t="12470" x="9009063" y="2111375"/>
          <p14:tracePt t="12487" x="9009063" y="2151063"/>
          <p14:tracePt t="12500" x="9009063" y="2166938"/>
          <p14:tracePt t="12501" x="8993188" y="2214563"/>
          <p14:tracePt t="12511" x="9009063" y="2270125"/>
          <p14:tracePt t="12523" x="9009063" y="2301875"/>
          <p14:tracePt t="12533" x="9024938" y="2357438"/>
          <p14:tracePt t="12553" x="9024938" y="2420938"/>
          <p14:tracePt t="12566" x="9040813" y="2460625"/>
          <p14:tracePt t="12577" x="9040813" y="2524125"/>
          <p14:tracePt t="12586" x="9040813" y="2595563"/>
          <p14:tracePt t="12599" x="9040813" y="2627313"/>
          <p14:tracePt t="12602" x="9040813" y="2698750"/>
          <p14:tracePt t="12616" x="9040813" y="2746375"/>
          <p14:tracePt t="12619" x="9040813" y="2770188"/>
          <p14:tracePt t="12628" x="9040813" y="2786063"/>
          <p14:tracePt t="12632" x="9040813" y="2801938"/>
          <p14:tracePt t="12641" x="9048750" y="2801938"/>
          <p14:tracePt t="12652" x="9048750" y="2817813"/>
          <p14:tracePt t="12703" x="9112250" y="2801938"/>
          <p14:tracePt t="12721" x="9144000" y="2786063"/>
          <p14:tracePt t="12731" x="9151938" y="2786063"/>
          <p14:tracePt t="12739" x="9199563" y="2754313"/>
          <p14:tracePt t="12741" x="9215438" y="2754313"/>
          <p14:tracePt t="12754" x="9255125" y="2730500"/>
          <p14:tracePt t="12765" x="9318625" y="2698750"/>
          <p14:tracePt t="12776" x="9374188" y="2651125"/>
          <p14:tracePt t="12778" x="9421813" y="2627313"/>
          <p14:tracePt t="12793" x="9437688" y="2627313"/>
          <p14:tracePt t="12795" x="9437688" y="2611438"/>
          <p14:tracePt t="12806" x="9453563" y="2611438"/>
          <p14:tracePt t="12823" x="9405938" y="2643188"/>
          <p14:tracePt t="12834" x="9350375" y="2682875"/>
          <p14:tracePt t="12843" x="9350375" y="2698750"/>
          <p14:tracePt t="12992" x="9358313" y="2698750"/>
          <p14:tracePt t="13008" x="9350375" y="2682875"/>
          <p14:tracePt t="13028" x="9334500" y="2682875"/>
          <p14:tracePt t="13031" x="9255125" y="2651125"/>
          <p14:tracePt t="13042" x="9231313" y="2627313"/>
          <p14:tracePt t="13044" x="9096375" y="2579688"/>
          <p14:tracePt t="13065" x="8699500" y="2460625"/>
          <p14:tracePt t="13079" x="8215313" y="2317750"/>
          <p14:tracePt t="13090" x="8016875" y="2270125"/>
          <p14:tracePt t="13100" x="7889875" y="2270125"/>
          <p14:tracePt t="13113" x="7604125" y="2254250"/>
          <p14:tracePt t="13125" x="7477125" y="2238375"/>
          <p14:tracePt t="13126" x="7342188" y="2230438"/>
          <p14:tracePt t="13146" x="7151688" y="2230438"/>
          <p14:tracePt t="13158" x="7080250" y="2230438"/>
          <p14:tracePt t="13168" x="7064375" y="2230438"/>
          <p14:tracePt t="13176" x="7048500" y="2214563"/>
          <p14:tracePt t="13191" x="7032625" y="2214563"/>
          <p14:tracePt t="13196" x="7016750" y="2214563"/>
          <p14:tracePt t="13206" x="7000875" y="2214563"/>
          <p14:tracePt t="13207" x="6929438" y="2214563"/>
          <p14:tracePt t="13222" x="6881813" y="2214563"/>
          <p14:tracePt t="13223" x="6858000" y="2214563"/>
          <p14:tracePt t="13235" x="6826250" y="2214563"/>
          <p14:tracePt t="13236" x="6778625" y="2214563"/>
          <p14:tracePt t="13250" x="6723063" y="2214563"/>
          <p14:tracePt t="13265" x="6667500" y="2214563"/>
          <p14:tracePt t="13267" x="6619875" y="2214563"/>
          <p14:tracePt t="13268" x="6572250" y="2214563"/>
          <p14:tracePt t="13281" x="6564313" y="2214563"/>
          <p14:tracePt t="13291" x="6532563" y="2214563"/>
          <p14:tracePt t="13302" x="6516688" y="2214563"/>
          <p14:tracePt t="13304" x="6500813" y="2214563"/>
          <p14:tracePt t="13321" x="6469063" y="2214563"/>
          <p14:tracePt t="13333" x="6469063" y="2230438"/>
          <p14:tracePt t="13334" x="6461125" y="2230438"/>
          <p14:tracePt t="13350" x="6445250" y="2230438"/>
          <p14:tracePt t="13364" x="6429375" y="2238375"/>
          <p14:tracePt t="13367" x="6397625" y="2238375"/>
          <p14:tracePt t="13380" x="6381750" y="2254250"/>
          <p14:tracePt t="13383" x="6342063" y="2270125"/>
          <p14:tracePt t="13398" x="6278563" y="2286000"/>
          <p14:tracePt t="13400" x="6254750" y="2286000"/>
          <p14:tracePt t="13409" x="6175375" y="2317750"/>
          <p14:tracePt t="13421" x="6088063" y="2341563"/>
          <p14:tracePt t="13431" x="6072188" y="2341563"/>
          <p14:tracePt t="13449" x="6040438" y="2341563"/>
          <p14:tracePt t="13453" x="5969000" y="2341563"/>
          <p14:tracePt t="13466" x="5794375" y="2341563"/>
          <p14:tracePt t="13475" x="5707063" y="2341563"/>
          <p14:tracePt t="13488" x="5643563" y="2341563"/>
          <p14:tracePt t="13498" x="5516563" y="2341563"/>
          <p14:tracePt t="13514" x="5413375" y="2357438"/>
          <p14:tracePt t="13530" x="5310188" y="2389188"/>
          <p14:tracePt t="13541" x="5262563" y="2389188"/>
          <p14:tracePt t="13542" x="5214938" y="2405063"/>
          <p14:tracePt t="13556" x="5175250" y="2420938"/>
          <p14:tracePt t="13566" x="5127625" y="2444750"/>
          <p14:tracePt t="13577" x="5087938" y="2460625"/>
          <p14:tracePt t="13581" x="5056188" y="2460625"/>
          <p14:tracePt t="13589" x="5008563" y="2476500"/>
          <p14:tracePt t="13590" x="4968875" y="2492375"/>
          <p14:tracePt t="13604" x="4921250" y="2492375"/>
          <p14:tracePt t="13607" x="4905375" y="2508250"/>
          <p14:tracePt t="13620" x="4865688" y="2524125"/>
          <p14:tracePt t="13621" x="4818063" y="2524125"/>
          <p14:tracePt t="13635" x="4778375" y="2540000"/>
          <p14:tracePt t="13655" x="4746625" y="2540000"/>
          <p14:tracePt t="13671" x="4730750" y="2540000"/>
          <p14:tracePt t="13690" x="4714875" y="2540000"/>
          <p14:tracePt t="13777" x="4699000" y="2540000"/>
          <p14:tracePt t="13812" x="4691063" y="2540000"/>
          <p14:tracePt t="13843" x="4675188" y="2524125"/>
          <p14:tracePt t="13857" x="4659313" y="2524125"/>
          <p14:tracePt t="13865" x="4611688" y="2476500"/>
          <p14:tracePt t="13876" x="4540250" y="2444750"/>
          <p14:tracePt t="13887" x="4492625" y="2420938"/>
          <p14:tracePt t="13901" x="4452938" y="2389188"/>
          <p14:tracePt t="13904" x="4437063" y="2389188"/>
          <p14:tracePt t="13913" x="4365625" y="2357438"/>
          <p14:tracePt t="13916" x="4349750" y="2357438"/>
          <p14:tracePt t="13927" x="4262438" y="2341563"/>
          <p14:tracePt t="13941" x="4214813" y="2333625"/>
          <p14:tracePt t="13946" x="4159250" y="2333625"/>
          <p14:tracePt t="13954" x="4143375" y="2333625"/>
          <p14:tracePt t="13966" x="4111625" y="2333625"/>
          <p14:tracePt t="13976" x="4095750" y="2333625"/>
          <p14:tracePt t="13981" x="4079875" y="2333625"/>
          <p14:tracePt t="13991" x="4071938" y="2333625"/>
          <p14:tracePt t="14007" x="4056063" y="2333625"/>
          <p14:tracePt t="14023" x="4040188" y="2333625"/>
          <p14:tracePt t="14036" x="4024313" y="2333625"/>
          <p14:tracePt t="14054" x="4008438" y="2333625"/>
          <p14:tracePt t="14086" x="3992563" y="2333625"/>
          <p14:tracePt t="14100" x="3976688" y="2333625"/>
          <p14:tracePt t="14209" x="3968750" y="2333625"/>
          <p14:tracePt t="14257" x="3968750" y="2341563"/>
          <p14:tracePt t="14273" x="3952875" y="2341563"/>
          <p14:tracePt t="14290" x="3952875" y="2357438"/>
          <p14:tracePt t="14315" x="3952875" y="2373313"/>
          <p14:tracePt t="14327" x="3937000" y="2373313"/>
          <p14:tracePt t="14332" x="3937000" y="2389188"/>
          <p14:tracePt t="14357" x="3937000" y="2405063"/>
          <p14:tracePt t="14370" x="3937000" y="2420938"/>
          <p14:tracePt t="14390" x="3937000" y="2436813"/>
          <p14:tracePt t="14406" x="3937000" y="2444750"/>
          <p14:tracePt t="14420" x="3937000" y="2460625"/>
          <p14:tracePt t="14432" x="3937000" y="2476500"/>
          <p14:tracePt t="14455" x="3952875" y="2524125"/>
          <p14:tracePt t="14457" x="3952875" y="2540000"/>
          <p14:tracePt t="14488" x="3952875" y="2611438"/>
          <p14:tracePt t="14500" x="3952875" y="2627313"/>
          <p14:tracePt t="14508" x="3952875" y="2643188"/>
          <p14:tracePt t="14522" x="3952875" y="2651125"/>
          <p14:tracePt t="14534" x="3968750" y="2651125"/>
          <p14:tracePt t="14676" x="3976688" y="2651125"/>
          <p14:tracePt t="14705" x="3992563" y="2651125"/>
          <p14:tracePt t="14722" x="4008438" y="2651125"/>
          <p14:tracePt t="14731" x="4008438" y="2643188"/>
          <p14:tracePt t="14743" x="4024313" y="2643188"/>
          <p14:tracePt t="14759" x="4056063" y="2643188"/>
          <p14:tracePt t="14773" x="4095750" y="2643188"/>
          <p14:tracePt t="14774" x="4127500" y="2643188"/>
          <p14:tracePt t="14788" x="4159250" y="2643188"/>
          <p14:tracePt t="14798" x="4175125" y="2643188"/>
          <p14:tracePt t="14808" x="4198938" y="2643188"/>
          <p14:tracePt t="14809" x="4230688" y="2643188"/>
          <p14:tracePt t="14824" x="4278313" y="2643188"/>
          <p14:tracePt t="14827" x="4318000" y="2651125"/>
          <p14:tracePt t="14839" x="4365625" y="2667000"/>
          <p14:tracePt t="14841" x="4405313" y="2667000"/>
          <p14:tracePt t="14856" x="4421188" y="2667000"/>
          <p14:tracePt t="14858" x="4437063" y="2667000"/>
          <p14:tracePt t="14871" x="4452938" y="2667000"/>
          <p14:tracePt t="14886" x="4468813" y="2667000"/>
          <p14:tracePt t="14903" x="4484688" y="2651125"/>
          <p14:tracePt t="14931" x="4492625" y="2643188"/>
          <p14:tracePt t="14995" x="4508500" y="2643188"/>
          <p14:tracePt t="15015" x="4524375" y="2643188"/>
          <p14:tracePt t="15047" x="4540250" y="2643188"/>
          <p14:tracePt t="15059" x="4587875" y="2667000"/>
          <p14:tracePt t="15066" x="4643438" y="2667000"/>
          <p14:tracePt t="15082" x="4675188" y="2667000"/>
          <p14:tracePt t="15085" x="4699000" y="2667000"/>
          <p14:tracePt t="15097" x="4730750" y="2667000"/>
          <p14:tracePt t="15108" x="4746625" y="2667000"/>
          <p14:tracePt t="15119" x="4778375" y="2667000"/>
          <p14:tracePt t="15131" x="4818063" y="2667000"/>
          <p14:tracePt t="15143" x="4833938" y="2667000"/>
          <p14:tracePt t="15188" x="4833938" y="2682875"/>
          <p14:tracePt t="15303" x="4833938" y="2698750"/>
          <p14:tracePt t="15379" x="4849813" y="2698750"/>
          <p14:tracePt t="15388" x="4818063" y="2698750"/>
          <p14:tracePt t="15459" x="4833938" y="2698750"/>
          <p14:tracePt t="15466" x="4818063" y="2714625"/>
          <p14:tracePt t="15483" x="4833938" y="2698750"/>
          <p14:tracePt t="15500" x="4833938" y="2746375"/>
          <p14:tracePt t="15501" x="4865688" y="2746375"/>
          <p14:tracePt t="15514" x="4865688" y="2754313"/>
          <p14:tracePt t="15516" x="4849813" y="2754313"/>
          <p14:tracePt t="15530" x="4833938" y="2754313"/>
          <p14:tracePt t="15541" x="4818063" y="2746375"/>
          <p14:tracePt t="15547" x="4833938" y="2746375"/>
          <p14:tracePt t="15564" x="4818063" y="2754313"/>
          <p14:tracePt t="15581" x="4802188" y="2746375"/>
          <p14:tracePt t="15610" x="4849813" y="2801938"/>
          <p14:tracePt t="15612" x="4865688" y="2786063"/>
          <p14:tracePt t="15624" x="4921250" y="2801938"/>
          <p14:tracePt t="15644" x="4905375" y="2801938"/>
          <p14:tracePt t="15658" x="4905375" y="2786063"/>
          <p14:tracePt t="15668" x="4905375" y="2801938"/>
          <p14:tracePt t="15678" x="4897438" y="2801938"/>
          <p14:tracePt t="15692" x="4865688" y="2817813"/>
          <p14:tracePt t="15702" x="4865688" y="2833688"/>
          <p14:tracePt t="15713" x="4881563" y="2817813"/>
          <p14:tracePt t="15725" x="4937125" y="2849563"/>
          <p14:tracePt t="15727" x="4937125" y="2857500"/>
          <p14:tracePt t="15741" x="4937125" y="2849563"/>
          <p14:tracePt t="15744" x="4953000" y="2849563"/>
          <p14:tracePt t="15756" x="4937125" y="2849563"/>
          <p14:tracePt t="15758" x="5008563" y="2857500"/>
          <p14:tracePt t="15773" x="5024438" y="2857500"/>
          <p14:tracePt t="15845" x="5008563" y="2857500"/>
          <p14:tracePt t="15857" x="5000625" y="2857500"/>
          <p14:tracePt t="15863" x="5008563" y="2857500"/>
          <p14:tracePt t="16328" x="5000625" y="2857500"/>
          <p14:tracePt t="16339" x="4984750" y="2849563"/>
          <p14:tracePt t="16347" x="4968875" y="2833688"/>
          <p14:tracePt t="16360" x="4953000" y="2833688"/>
          <p14:tracePt t="16364" x="4937125" y="2833688"/>
          <p14:tracePt t="16373" x="4921250" y="2817813"/>
          <p14:tracePt t="16389" x="4905375" y="2817813"/>
          <p14:tracePt t="16392" x="4897438" y="2817813"/>
          <p14:tracePt t="16395" x="4865688" y="2801938"/>
          <p14:tracePt t="16408" x="4833938" y="2817813"/>
          <p14:tracePt t="16410" x="4802188" y="2833688"/>
          <p14:tracePt t="16428" x="4794250" y="2833688"/>
          <p14:tracePt t="16442" x="4778375" y="2833688"/>
          <p14:tracePt t="16460" x="4778375" y="2817813"/>
          <p14:tracePt t="16461" x="4762500" y="2817813"/>
          <p14:tracePt t="16475" x="4730750" y="2833688"/>
          <p14:tracePt t="16493" x="4699000" y="2833688"/>
          <p14:tracePt t="16507" x="4675188" y="2833688"/>
          <p14:tracePt t="16524" x="4659313" y="2833688"/>
          <p14:tracePt t="16538" x="4643438" y="2833688"/>
          <p14:tracePt t="16556" x="4627563" y="2833688"/>
          <p14:tracePt t="16574" x="4611688" y="2833688"/>
          <p14:tracePt t="16589" x="4595813" y="2833688"/>
          <p14:tracePt t="16602" x="4587875" y="2833688"/>
          <p14:tracePt t="16618" x="4572000" y="2833688"/>
          <p14:tracePt t="16636" x="4556125" y="2833688"/>
          <p14:tracePt t="16650" x="4540250" y="2833688"/>
          <p14:tracePt t="16677" x="4524375" y="2833688"/>
          <p14:tracePt t="16716" x="4508500" y="2817813"/>
          <p14:tracePt t="16733" x="4508500" y="2801938"/>
          <p14:tracePt t="16743" x="4508500" y="2770188"/>
          <p14:tracePt t="16752" x="4508500" y="2754313"/>
          <p14:tracePt t="16765" x="4492625" y="2746375"/>
          <p14:tracePt t="16778" x="4492625" y="2730500"/>
          <p14:tracePt t="16790" x="4492625" y="2714625"/>
          <p14:tracePt t="16819" x="4492625" y="2698750"/>
          <p14:tracePt t="16829" x="4508500" y="2667000"/>
          <p14:tracePt t="16845" x="4508500" y="2651125"/>
          <p14:tracePt t="16858" x="4524375" y="2651125"/>
          <p14:tracePt t="16887" x="4524375" y="2643188"/>
          <p14:tracePt t="16908" x="4540250" y="2627313"/>
          <p14:tracePt t="16935" x="4540250" y="2611438"/>
          <p14:tracePt t="16956" x="4556125" y="2611438"/>
          <p14:tracePt t="16972" x="4556125" y="2595563"/>
          <p14:tracePt t="17061" x="4556125" y="2579688"/>
          <p14:tracePt t="17144" x="4572000" y="2579688"/>
          <p14:tracePt t="17179" x="4587875" y="2579688"/>
          <p14:tracePt t="17241" x="4587875" y="2595563"/>
          <p14:tracePt t="17286" x="4572000" y="2595563"/>
          <p14:tracePt t="17305" x="4572000" y="2611438"/>
          <p14:tracePt t="17365" x="4572000" y="2627313"/>
          <p14:tracePt t="17509" x="4643438" y="2611438"/>
          <p14:tracePt t="17514" x="4659313" y="2611438"/>
          <p14:tracePt t="17525" x="4714875" y="2563813"/>
          <p14:tracePt t="17532" x="4818063" y="2508250"/>
          <p14:tracePt t="17544" x="4937125" y="2436813"/>
          <p14:tracePt t="17551" x="5103813" y="2373313"/>
          <p14:tracePt t="17561" x="5294313" y="2301875"/>
          <p14:tracePt t="17563" x="5468938" y="2230438"/>
          <p14:tracePt t="17573" x="5659438" y="2182813"/>
          <p14:tracePt t="17582" x="5865813" y="2135188"/>
          <p14:tracePt t="17593" x="6016625" y="2111375"/>
          <p14:tracePt t="17596" x="6151563" y="2095500"/>
          <p14:tracePt t="17612" x="6278563" y="2079625"/>
          <p14:tracePt t="17614" x="6413500" y="2079625"/>
          <p14:tracePt t="17626" x="6516688" y="2079625"/>
          <p14:tracePt t="17645" x="6532563" y="2079625"/>
          <p14:tracePt t="17646" x="6564313" y="2079625"/>
          <p14:tracePt t="17655" x="6604000" y="2095500"/>
          <p14:tracePt t="17664" x="6635750" y="2095500"/>
          <p14:tracePt t="17674" x="6651625" y="2095500"/>
          <p14:tracePt t="17677" x="6691313" y="2111375"/>
          <p14:tracePt t="17690" x="6723063" y="2127250"/>
          <p14:tracePt t="17705" x="6770688" y="2135188"/>
          <p14:tracePt t="17708" x="6778625" y="2151063"/>
          <p14:tracePt t="17721" x="6794500" y="2151063"/>
          <p14:tracePt t="17723" x="6826250" y="2166938"/>
          <p14:tracePt t="17737" x="6873875" y="2166938"/>
          <p14:tracePt t="17740" x="6881813" y="2182813"/>
          <p14:tracePt t="17769" x="6929438" y="2182813"/>
          <p14:tracePt t="17781" x="6961188" y="2198688"/>
          <p14:tracePt t="17804" x="6977063" y="2198688"/>
          <p14:tracePt t="17807" x="6985000" y="2198688"/>
          <p14:tracePt t="17834" x="6977063" y="2198688"/>
          <p14:tracePt t="17845" x="6985000" y="2198688"/>
          <p14:tracePt t="17855" x="6985000" y="2214563"/>
          <p14:tracePt t="17862" x="7000875" y="2214563"/>
          <p14:tracePt t="17896" x="7016750" y="2214563"/>
          <p14:tracePt t="17925" x="7032625" y="2230438"/>
          <p14:tracePt t="17947" x="7048500" y="2230438"/>
          <p14:tracePt t="17949" x="7064375" y="2238375"/>
          <p14:tracePt t="17962" x="7080250" y="2254250"/>
          <p14:tracePt t="17963" x="7088188" y="2254250"/>
          <p14:tracePt t="17980" x="7088188" y="2270125"/>
          <p14:tracePt t="17982" x="7119938" y="2270125"/>
          <p14:tracePt t="17993" x="7119938" y="2286000"/>
          <p14:tracePt t="17999" x="7151688" y="2317750"/>
          <p14:tracePt t="18015" x="7207250" y="2373313"/>
          <p14:tracePt t="18029" x="7254875" y="2460625"/>
          <p14:tracePt t="18045" x="7270750" y="2508250"/>
          <p14:tracePt t="18046" x="7270750" y="2524125"/>
          <p14:tracePt t="18058" x="7286625" y="2540000"/>
          <p14:tracePt t="18059" x="7286625" y="2547938"/>
          <p14:tracePt t="18074" x="7310438" y="2595563"/>
          <p14:tracePt t="18093" x="7310438" y="2611438"/>
          <p14:tracePt t="18096" x="7310438" y="2627313"/>
          <p14:tracePt t="18109" x="7310438" y="2643188"/>
          <p14:tracePt t="18396" x="7326313" y="2627313"/>
          <p14:tracePt t="18407" x="7342188" y="2627313"/>
          <p14:tracePt t="18414" x="7413625" y="2579688"/>
          <p14:tracePt t="18425" x="7477125" y="2547938"/>
          <p14:tracePt t="18435" x="7493000" y="2540000"/>
          <p14:tracePt t="18446" x="7707313" y="2436813"/>
          <p14:tracePt t="18457" x="7826375" y="2373313"/>
          <p14:tracePt t="18463" x="7993063" y="2301875"/>
          <p14:tracePt t="18478" x="8318500" y="2214563"/>
          <p14:tracePt t="18489" x="8461375" y="2182813"/>
          <p14:tracePt t="18498" x="8612188" y="2166938"/>
          <p14:tracePt t="18513" x="8921750" y="2151063"/>
          <p14:tracePt t="18524" x="9048750" y="2151063"/>
          <p14:tracePt t="18528" x="9151938" y="2151063"/>
          <p14:tracePt t="18542" x="9247188" y="2151063"/>
          <p14:tracePt t="18544" x="9334500" y="2151063"/>
          <p14:tracePt t="18556" x="9390063" y="2166938"/>
          <p14:tracePt t="18557" x="9461500" y="2166938"/>
          <p14:tracePt t="18572" x="9461500" y="2182813"/>
          <p14:tracePt t="18574" x="9509125" y="2182813"/>
          <p14:tracePt t="18585" x="9556750" y="2182813"/>
          <p14:tracePt t="18592" x="9564688" y="2198688"/>
          <p14:tracePt t="18608" x="9659938" y="2214563"/>
          <p14:tracePt t="18618" x="9699625" y="2214563"/>
          <p14:tracePt t="18622" x="9763125" y="2230438"/>
          <p14:tracePt t="18636" x="9874250" y="2254250"/>
          <p14:tracePt t="18650" x="9937750" y="2286000"/>
          <p14:tracePt t="18658" x="9977438" y="2286000"/>
          <p14:tracePt t="18674" x="9993313" y="2301875"/>
          <p14:tracePt t="18685" x="10025063" y="2301875"/>
          <p14:tracePt t="18696" x="10040938" y="2317750"/>
          <p14:tracePt t="18706" x="10056813" y="2317750"/>
          <p14:tracePt t="18720" x="10072688" y="2333625"/>
          <p14:tracePt t="18735" x="10080625" y="2333625"/>
          <p14:tracePt t="18750" x="10096500" y="2333625"/>
          <p14:tracePt t="18752" x="10096500" y="2341563"/>
          <p14:tracePt t="18761" x="10112375" y="2341563"/>
          <p14:tracePt t="18780" x="10112375" y="2357438"/>
          <p14:tracePt t="18794" x="10128250" y="2357438"/>
          <p14:tracePt t="18807" x="10160000" y="2389188"/>
          <p14:tracePt t="18820" x="10175875" y="2405063"/>
          <p14:tracePt t="18836" x="10183813" y="2420938"/>
          <p14:tracePt t="18845" x="10183813" y="2436813"/>
          <p14:tracePt t="18846" x="10199688" y="2444750"/>
          <p14:tracePt t="18862" x="10199688" y="2460625"/>
          <p14:tracePt t="18876" x="10215563" y="2460625"/>
          <p14:tracePt t="18877" x="10215563" y="2476500"/>
          <p14:tracePt t="18905" x="10215563" y="2492375"/>
          <p14:tracePt t="19234" x="10215563" y="2508250"/>
          <p14:tracePt t="19251" x="10215563" y="2524125"/>
          <p14:tracePt t="19263" x="10215563" y="2540000"/>
          <p14:tracePt t="19274" x="10215563" y="2547938"/>
          <p14:tracePt t="19298" x="10215563" y="2563813"/>
          <p14:tracePt t="19698" x="10215563" y="2579688"/>
          <p14:tracePt t="19729" x="10215563" y="2595563"/>
          <p14:tracePt t="19746" x="10199688" y="2595563"/>
          <p14:tracePt t="19792" x="10199688" y="2611438"/>
          <p14:tracePt t="19841" x="10183813" y="2611438"/>
          <p14:tracePt t="19908" x="10175875" y="2611438"/>
          <p14:tracePt t="19914" x="10175875" y="2627313"/>
          <p14:tracePt t="19928" x="10160000" y="2627313"/>
          <p14:tracePt t="19944" x="10144125" y="2643188"/>
          <p14:tracePt t="19985" x="10128250" y="2643188"/>
          <p14:tracePt t="20004" x="10112375" y="2651125"/>
          <p14:tracePt t="20021" x="10112375" y="2667000"/>
          <p14:tracePt t="20039" x="10096500" y="2667000"/>
          <p14:tracePt t="20098" x="10080625" y="2682875"/>
          <p14:tracePt t="20145" x="10080625" y="2698750"/>
          <p14:tracePt t="20176" x="10072688" y="2698750"/>
          <p14:tracePt t="20293" x="10056813" y="2698750"/>
          <p14:tracePt t="20308" x="10056813" y="2714625"/>
          <p14:tracePt t="20325" x="10040938" y="2714625"/>
          <p14:tracePt t="20353" x="10025063" y="2714625"/>
          <p14:tracePt t="20372" x="10025063" y="2730500"/>
          <p14:tracePt t="20389" x="10009188" y="2730500"/>
          <p14:tracePt t="20418" x="9993313" y="2730500"/>
          <p14:tracePt t="20449" x="9993313" y="2746375"/>
          <p14:tracePt t="20544" x="9977438" y="2746375"/>
          <p14:tracePt t="20625" x="9977438" y="2754313"/>
          <p14:tracePt t="20645" x="9969500" y="2754313"/>
          <p14:tracePt t="20676" x="9953625" y="2770188"/>
          <p14:tracePt t="20722" x="9937750" y="2770188"/>
          <p14:tracePt t="20754" x="9937750" y="2786063"/>
          <p14:tracePt t="20759" x="9921875" y="2786063"/>
          <p14:tracePt t="20785" x="9906000" y="2801938"/>
          <p14:tracePt t="20801" x="9890125" y="2801938"/>
          <p14:tracePt t="20819" x="9874250" y="2817813"/>
          <p14:tracePt t="20836" x="9866313" y="2817813"/>
          <p14:tracePt t="20849" x="9850438" y="2817813"/>
          <p14:tracePt t="20869" x="9834563" y="2817813"/>
          <p14:tracePt t="20884" x="9834563" y="2833688"/>
          <p14:tracePt t="20903" x="9850438" y="2801938"/>
          <p14:tracePt t="20908" x="9834563" y="2786063"/>
          <p14:tracePt t="20918" x="9874250" y="2754313"/>
          <p14:tracePt t="20936" x="9866313" y="2746375"/>
          <p14:tracePt t="21244" x="9866313" y="2730500"/>
          <p14:tracePt t="21260" x="9866313" y="2714625"/>
          <p14:tracePt t="21266" x="9850438" y="2714625"/>
          <p14:tracePt t="21276" x="9850438" y="2698750"/>
          <p14:tracePt t="21292" x="9834563" y="2698750"/>
          <p14:tracePt t="21308" x="9834563" y="2682875"/>
          <p14:tracePt t="21333" x="9834563" y="2651125"/>
          <p14:tracePt t="21350" x="9818688" y="2643188"/>
          <p14:tracePt t="21366" x="9818688" y="2627313"/>
          <p14:tracePt t="21378" x="9802813" y="2627313"/>
          <p14:tracePt t="21392" x="9802813" y="2611438"/>
          <p14:tracePt t="21596" x="9786938" y="2595563"/>
          <p14:tracePt t="21627" x="9771063" y="2595563"/>
          <p14:tracePt t="21649" x="9763125" y="2595563"/>
          <p14:tracePt t="21692" x="9747250" y="2595563"/>
          <p14:tracePt t="22686" x="9731375" y="2611438"/>
          <p14:tracePt t="22861" x="9715500" y="2611438"/>
          <p14:tracePt t="23512" x="9699625" y="2611438"/>
          <p14:tracePt t="23529" x="9683750" y="2627313"/>
          <p14:tracePt t="23541" x="9667875" y="2627313"/>
          <p14:tracePt t="23549" x="9659938" y="2627313"/>
          <p14:tracePt t="23557" x="9628188" y="2627313"/>
          <p14:tracePt t="23565" x="9580563" y="2627313"/>
          <p14:tracePt t="23573" x="9564688" y="2627313"/>
          <p14:tracePt t="23583" x="9509125" y="2627313"/>
          <p14:tracePt t="23590" x="9477375" y="2643188"/>
          <p14:tracePt t="23608" x="9390063" y="2651125"/>
          <p14:tracePt t="23617" x="9302750" y="2651125"/>
          <p14:tracePt t="23626" x="9048750" y="2651125"/>
          <p14:tracePt t="23639" x="8937625" y="2651125"/>
          <p14:tracePt t="23645" x="8802688" y="2651125"/>
          <p14:tracePt t="23669" x="8342313" y="2651125"/>
          <p14:tracePt t="23682" x="8151813" y="2651125"/>
          <p14:tracePt t="23692" x="7961313" y="2651125"/>
          <p14:tracePt t="23694" x="7754938" y="2651125"/>
          <p14:tracePt t="23709" x="7580313" y="2651125"/>
          <p14:tracePt t="23711" x="7429500" y="2651125"/>
          <p14:tracePt t="23723" x="7254875" y="2651125"/>
          <p14:tracePt t="23725" x="7064375" y="2651125"/>
          <p14:tracePt t="23740" x="6858000" y="2643188"/>
          <p14:tracePt t="23742" x="6707188" y="2643188"/>
          <p14:tracePt t="23753" x="6564313" y="2643188"/>
          <p14:tracePt t="23759" x="6429375" y="2643188"/>
          <p14:tracePt t="23772" x="6294438" y="2643188"/>
          <p14:tracePt t="23774" x="6207125" y="2643188"/>
          <p14:tracePt t="23785" x="6151563" y="2643188"/>
          <p14:tracePt t="23793" x="6103938" y="2643188"/>
          <p14:tracePt t="23811" x="6016625" y="2651125"/>
          <p14:tracePt t="23825" x="5913438" y="2667000"/>
          <p14:tracePt t="23842" x="5810250" y="2698750"/>
          <p14:tracePt t="23853" x="5707063" y="2698750"/>
          <p14:tracePt t="23871" x="5572125" y="2730500"/>
          <p14:tracePt t="23886" x="5397500" y="2754313"/>
          <p14:tracePt t="23899" x="5294313" y="2770188"/>
          <p14:tracePt t="23901" x="5191125" y="2786063"/>
          <p14:tracePt t="23916" x="4984750" y="2801938"/>
          <p14:tracePt t="23932" x="4921250" y="2817813"/>
          <p14:tracePt t="23934" x="4833938" y="2833688"/>
          <p14:tracePt t="23943" x="4746625" y="2857500"/>
          <p14:tracePt t="23953" x="4643438" y="2889250"/>
          <p14:tracePt t="23967" x="4381500" y="2960688"/>
          <p14:tracePt t="23977" x="4246563" y="2992438"/>
          <p14:tracePt t="23991" x="4127500" y="3024188"/>
          <p14:tracePt t="23994" x="3992563" y="3055938"/>
          <p14:tracePt t="24007" x="3873500" y="3079750"/>
          <p14:tracePt t="24009" x="3770313" y="3111500"/>
          <p14:tracePt t="24017" x="3683000" y="3143250"/>
          <p14:tracePt t="24033" x="3492500" y="3182938"/>
          <p14:tracePt t="24049" x="3270250" y="3198813"/>
          <p14:tracePt t="24064" x="3182938" y="3214688"/>
          <p14:tracePt t="24067" x="3111500" y="3214688"/>
          <p14:tracePt t="24076" x="3024188" y="3214688"/>
          <p14:tracePt t="24077" x="2944813" y="3214688"/>
          <p14:tracePt t="24092" x="2857500" y="3214688"/>
          <p14:tracePt t="24094" x="2801938" y="3230563"/>
          <p14:tracePt t="24107" x="2738438" y="3262313"/>
          <p14:tracePt t="24108" x="2730500" y="3262313"/>
          <p14:tracePt t="24266" x="2730500" y="3246438"/>
          <p14:tracePt t="24345" x="2714625" y="3262313"/>
          <p14:tracePt t="24351" x="2698750" y="3262313"/>
          <p14:tracePt t="24360" x="2651125" y="3270250"/>
          <p14:tracePt t="24369" x="2611438" y="3270250"/>
          <p14:tracePt t="24381" x="2595563" y="3286125"/>
          <p14:tracePt t="24386" x="2547938" y="3286125"/>
          <p14:tracePt t="24396" x="2532063" y="3286125"/>
          <p14:tracePt t="24397" x="2492375" y="3286125"/>
          <p14:tracePt t="24408" x="2444750" y="3317875"/>
          <p14:tracePt t="24420" x="2428875" y="3333750"/>
          <p14:tracePt t="24430" x="2420938" y="3333750"/>
          <p14:tracePt t="24444" x="2405063" y="3333750"/>
          <p14:tracePt t="24446" x="2405063" y="3349625"/>
          <p14:tracePt t="24619" x="2420938" y="3349625"/>
          <p14:tracePt t="24631" x="2428875" y="3349625"/>
          <p14:tracePt t="24643" x="2444750" y="3349625"/>
          <p14:tracePt t="24653" x="2460625" y="3349625"/>
          <p14:tracePt t="24656" x="2476500" y="3349625"/>
          <p14:tracePt t="24671" x="2492375" y="3349625"/>
          <p14:tracePt t="25000" x="2492375" y="3333750"/>
          <p14:tracePt t="25033" x="2492375" y="3317875"/>
          <p14:tracePt t="25050" x="2492375" y="3302000"/>
          <p14:tracePt t="25054" x="2508250" y="3302000"/>
          <p14:tracePt t="25064" x="2508250" y="3286125"/>
          <p14:tracePt t="25082" x="2524125" y="3286125"/>
          <p14:tracePt t="25097" x="2524125" y="3270250"/>
          <p14:tracePt t="25118" x="2532063" y="3262313"/>
          <p14:tracePt t="25133" x="2547938" y="3262313"/>
          <p14:tracePt t="25147" x="2563813" y="3246438"/>
          <p14:tracePt t="25162" x="2579688" y="3246438"/>
          <p14:tracePt t="25168" x="2579688" y="3230563"/>
          <p14:tracePt t="25179" x="2595563" y="3230563"/>
          <p14:tracePt t="25180" x="2611438" y="3230563"/>
          <p14:tracePt t="25194" x="2627313" y="3230563"/>
          <p14:tracePt t="25197" x="2635250" y="3214688"/>
          <p14:tracePt t="25210" x="2635250" y="3198813"/>
          <p14:tracePt t="25217" x="2651125" y="3198813"/>
          <p14:tracePt t="25231" x="2667000" y="3198813"/>
          <p14:tracePt t="25243" x="2682875" y="3182938"/>
          <p14:tracePt t="25265" x="2698750" y="3182938"/>
          <p14:tracePt t="25284" x="2714625" y="3182938"/>
          <p14:tracePt t="25309" x="2730500" y="3182938"/>
          <p14:tracePt t="25513" x="2730500" y="3198813"/>
          <p14:tracePt t="25626" x="2730500" y="3214688"/>
          <p14:tracePt t="25646" x="2738438" y="3198813"/>
          <p14:tracePt t="25647" x="2754313" y="3198813"/>
          <p14:tracePt t="25659" x="2754313" y="3182938"/>
          <p14:tracePt t="25666" x="2770188" y="3182938"/>
          <p14:tracePt t="25682" x="2786063" y="3167063"/>
          <p14:tracePt t="25685" x="2801938" y="3167063"/>
          <p14:tracePt t="25700" x="2801938" y="3159125"/>
          <p14:tracePt t="25725" x="2817813" y="3143250"/>
          <p14:tracePt t="25753" x="2817813" y="3127375"/>
          <p14:tracePt t="25769" x="2801938" y="3127375"/>
          <p14:tracePt t="25832" x="2817813" y="3127375"/>
          <p14:tracePt t="25913" x="2801938" y="3111500"/>
          <p14:tracePt t="25933" x="2770188" y="3111500"/>
          <p14:tracePt t="25951" x="2754313" y="3111500"/>
          <p14:tracePt t="25966" x="2738438" y="3095625"/>
          <p14:tracePt t="25968" x="2730500" y="3095625"/>
          <p14:tracePt t="25977" x="2682875" y="3095625"/>
          <p14:tracePt t="25987" x="2635250" y="3095625"/>
          <p14:tracePt t="26000" x="2579688" y="3095625"/>
          <p14:tracePt t="26011" x="2524125" y="3095625"/>
          <p14:tracePt t="26022" x="2444750" y="3095625"/>
          <p14:tracePt t="26032" x="2389188" y="3111500"/>
          <p14:tracePt t="26035" x="2325688" y="3143250"/>
          <p14:tracePt t="26050" x="2301875" y="3143250"/>
          <p14:tracePt t="26054" x="2270125" y="3159125"/>
          <p14:tracePt t="26065" x="2198688" y="3182938"/>
          <p14:tracePt t="26067" x="2135188" y="3198813"/>
          <p14:tracePt t="26082" x="2111375" y="3198813"/>
          <p14:tracePt t="26097" x="2032000" y="3302000"/>
          <p14:tracePt t="26105" x="2016125" y="3302000"/>
          <p14:tracePt t="26115" x="2016125" y="3317875"/>
          <p14:tracePt t="26123" x="2008188" y="3317875"/>
          <p14:tracePt t="26129" x="1960563" y="3349625"/>
          <p14:tracePt t="26147" x="1944688" y="3365500"/>
          <p14:tracePt t="26159" x="1944688" y="3373438"/>
          <p14:tracePt t="26171" x="1928813" y="3389313"/>
          <p14:tracePt t="26191" x="1912938" y="3421063"/>
          <p14:tracePt t="26208" x="1912938" y="3436938"/>
          <p14:tracePt t="26219" x="1912938" y="3452813"/>
          <p14:tracePt t="26238" x="1912938" y="3484563"/>
          <p14:tracePt t="26251" x="1912938" y="3492500"/>
          <p14:tracePt t="26260" x="1912938" y="3524250"/>
          <p14:tracePt t="26273" x="1912938" y="3540125"/>
          <p14:tracePt t="26276" x="1912938" y="3587750"/>
          <p14:tracePt t="26289" x="1912938" y="3643313"/>
          <p14:tracePt t="26291" x="1928813" y="3675063"/>
          <p14:tracePt t="26305" x="1976438" y="3778250"/>
          <p14:tracePt t="26319" x="2016125" y="3833813"/>
          <p14:tracePt t="26321" x="2016125" y="3905250"/>
          <p14:tracePt t="26336" x="2095500" y="4008438"/>
          <p14:tracePt t="26351" x="2111375" y="4024313"/>
          <p14:tracePt t="26361" x="2135188" y="4056063"/>
          <p14:tracePt t="26374" x="2166938" y="4103688"/>
          <p14:tracePt t="26386" x="2198688" y="4127500"/>
          <p14:tracePt t="26400" x="2222500" y="4159250"/>
          <p14:tracePt t="26404" x="2270125" y="4175125"/>
          <p14:tracePt t="26416" x="2325688" y="4206875"/>
          <p14:tracePt t="26425" x="2357438" y="4214813"/>
          <p14:tracePt t="26436" x="2389188" y="4230688"/>
          <p14:tracePt t="26450" x="2444750" y="4262438"/>
          <p14:tracePt t="26461" x="2508250" y="4294188"/>
          <p14:tracePt t="26466" x="2532063" y="4294188"/>
          <p14:tracePt t="26478" x="2563813" y="4310063"/>
          <p14:tracePt t="26482" x="2651125" y="4318000"/>
          <p14:tracePt t="26493" x="2770188" y="4333875"/>
          <p14:tracePt t="26494" x="2889250" y="4349750"/>
          <p14:tracePt t="26506" x="3024188" y="4365625"/>
          <p14:tracePt t="26516" x="3198813" y="4381500"/>
          <p14:tracePt t="26532" x="3556000" y="4421188"/>
          <p14:tracePt t="26544" x="3873500" y="4452938"/>
          <p14:tracePt t="26558" x="4024313" y="4468813"/>
          <p14:tracePt t="26559" x="4183063" y="4468813"/>
          <p14:tracePt t="26571" x="4381500" y="4468813"/>
          <p14:tracePt t="26582" x="4595813" y="4468813"/>
          <p14:tracePt t="26592" x="4833938" y="4468813"/>
          <p14:tracePt t="26594" x="5087938" y="4468813"/>
          <p14:tracePt t="26606" x="5349875" y="4468813"/>
          <p14:tracePt t="26608" x="5603875" y="4468813"/>
          <p14:tracePt t="26620" x="5897563" y="4468813"/>
          <p14:tracePt t="26627" x="6207125" y="4468813"/>
          <p14:tracePt t="26641" x="6532563" y="4468813"/>
          <p14:tracePt t="26644" x="6858000" y="4516438"/>
          <p14:tracePt t="26657" x="7191375" y="4524375"/>
          <p14:tracePt t="26658" x="7500938" y="4556125"/>
          <p14:tracePt t="26672" x="8048625" y="4587875"/>
          <p14:tracePt t="26682" x="8270875" y="4603750"/>
          <p14:tracePt t="26692" x="8461375" y="4603750"/>
          <p14:tracePt t="26703" x="8786813" y="4603750"/>
          <p14:tracePt t="26720" x="9040813" y="4603750"/>
          <p14:tracePt t="26732" x="9096375" y="4603750"/>
          <p14:tracePt t="26740" x="9151938" y="4587875"/>
          <p14:tracePt t="26754" x="9215438" y="4540250"/>
          <p14:tracePt t="26768" x="9255125" y="4516438"/>
          <p14:tracePt t="26770" x="9255125" y="4500563"/>
          <p14:tracePt t="26784" x="9271000" y="4468813"/>
          <p14:tracePt t="26799" x="9286875" y="4421188"/>
          <p14:tracePt t="26802" x="9318625" y="4397375"/>
          <p14:tracePt t="26820" x="9350375" y="4318000"/>
          <p14:tracePt t="26834" x="9374188" y="4262438"/>
          <p14:tracePt t="26851" x="9390063" y="4230688"/>
          <p14:tracePt t="26865" x="9390063" y="4214813"/>
          <p14:tracePt t="26868" x="9405938" y="4175125"/>
          <p14:tracePt t="26877" x="9405938" y="4159250"/>
          <p14:tracePt t="26889" x="9405938" y="4111625"/>
          <p14:tracePt t="26899" x="9437688" y="4040188"/>
          <p14:tracePt t="26902" x="9437688" y="4008438"/>
          <p14:tracePt t="26917" x="9453563" y="3984625"/>
          <p14:tracePt t="26920" x="9453563" y="3937000"/>
          <p14:tracePt t="26931" x="9461500" y="3905250"/>
          <p14:tracePt t="26933" x="9477375" y="3881438"/>
          <p14:tracePt t="26945" x="9509125" y="3817938"/>
          <p14:tracePt t="26971" x="9540875" y="3817938"/>
          <p14:tracePt t="26982" x="9525000" y="3802063"/>
          <p14:tracePt t="26994" x="9525000" y="3778250"/>
          <p14:tracePt t="26998" x="9493250" y="3714750"/>
          <p14:tracePt t="27009" x="9477375" y="3675063"/>
          <p14:tracePt t="27022" x="9461500" y="3659188"/>
          <p14:tracePt t="27038" x="9453563" y="3611563"/>
          <p14:tracePt t="27040" x="9421813" y="3587750"/>
          <p14:tracePt t="27041" x="9358313" y="3540125"/>
          <p14:tracePt t="27052" x="9302750" y="3508375"/>
          <p14:tracePt t="27060" x="9255125" y="3492500"/>
          <p14:tracePt t="27072" x="9128125" y="3452813"/>
          <p14:tracePt t="27073" x="8937625" y="3405188"/>
          <p14:tracePt t="27088" x="8667750" y="3373438"/>
          <p14:tracePt t="27089" x="8405813" y="3317875"/>
          <p14:tracePt t="27103" x="8120063" y="3270250"/>
          <p14:tracePt t="27106" x="7826375" y="3262313"/>
          <p14:tracePt t="27117" x="7580313" y="3262313"/>
          <p14:tracePt t="27125" x="7310438" y="3262313"/>
          <p14:tracePt t="27139" x="6929438" y="3270250"/>
          <p14:tracePt t="27149" x="6778625" y="3286125"/>
          <p14:tracePt t="27159" x="6675438" y="3302000"/>
          <p14:tracePt t="27172" x="6572250" y="3333750"/>
          <p14:tracePt t="27217" x="6572250" y="3365500"/>
          <p14:tracePt t="27227" x="6588125" y="3389313"/>
          <p14:tracePt t="27242" x="6604000" y="3405188"/>
          <p14:tracePt t="27254" x="6604000" y="3421063"/>
          <p14:tracePt t="27256" x="6675438" y="3484563"/>
          <p14:tracePt t="27271" x="6691313" y="3492500"/>
          <p14:tracePt t="27274" x="6738938" y="3508375"/>
          <p14:tracePt t="27276" x="6794500" y="3540125"/>
          <p14:tracePt t="27289" x="6858000" y="3556000"/>
          <p14:tracePt t="27301" x="6945313" y="3587750"/>
          <p14:tracePt t="27305" x="7032625" y="3595688"/>
          <p14:tracePt t="27317" x="7104063" y="3611563"/>
          <p14:tracePt t="27321" x="7135813" y="3611563"/>
          <p14:tracePt t="27329" x="7151688" y="3611563"/>
          <p14:tracePt t="27334" x="7167563" y="3611563"/>
          <p14:tracePt t="27389" x="7104063" y="3595688"/>
          <p14:tracePt t="27401" x="7080250" y="3595688"/>
          <p14:tracePt t="27407" x="7016750" y="3587750"/>
          <p14:tracePt t="27409" x="6913563" y="3540125"/>
          <p14:tracePt t="27423" x="6754813" y="3484563"/>
          <p14:tracePt t="27425" x="6572250" y="3436938"/>
          <p14:tracePt t="27440" x="6381750" y="3365500"/>
          <p14:tracePt t="27441" x="6159500" y="3286125"/>
          <p14:tracePt t="27456" x="5929313" y="3214688"/>
          <p14:tracePt t="27458" x="5675313" y="3159125"/>
          <p14:tracePt t="27470" x="5413375" y="3095625"/>
          <p14:tracePt t="27477" x="5159375" y="3063875"/>
          <p14:tracePt t="27490" x="4865688" y="3024188"/>
          <p14:tracePt t="27493" x="4595813" y="2976563"/>
          <p14:tracePt t="27507" x="4389438" y="2960688"/>
          <p14:tracePt t="27508" x="4183063" y="2952750"/>
          <p14:tracePt t="27523" x="3921125" y="2952750"/>
          <p14:tracePt t="27534" x="3849688" y="2952750"/>
          <p14:tracePt t="27543" x="3770313" y="2960688"/>
          <p14:tracePt t="27555" x="3762375" y="2960688"/>
          <p14:tracePt t="27569" x="3762375" y="2976563"/>
          <p14:tracePt t="27585" x="3746500" y="2992438"/>
          <p14:tracePt t="27600" x="3746500" y="3008313"/>
          <p14:tracePt t="27602" x="3746500" y="3024188"/>
          <p14:tracePt t="27619" x="3746500" y="3055938"/>
          <p14:tracePt t="27636" x="3746500" y="3063875"/>
          <p14:tracePt t="27648" x="3746500" y="3079750"/>
          <p14:tracePt t="27670" x="3746500" y="3095625"/>
          <p14:tracePt t="27683" x="3730625" y="3095625"/>
          <p14:tracePt t="27686" x="3730625" y="3111500"/>
          <p14:tracePt t="27702" x="3714750" y="3111500"/>
          <p14:tracePt t="27711" x="3714750" y="3127375"/>
          <p14:tracePt t="27716" x="3698875" y="3127375"/>
          <p14:tracePt t="27728" x="3667125" y="3143250"/>
          <p14:tracePt t="27732" x="3659188" y="3159125"/>
          <p14:tracePt t="27742" x="3611563" y="3167063"/>
          <p14:tracePt t="27743" x="3563938" y="3198813"/>
          <p14:tracePt t="27757" x="3524250" y="3230563"/>
          <p14:tracePt t="27767" x="3492500" y="3270250"/>
          <p14:tracePt t="27777" x="3452813" y="3333750"/>
          <p14:tracePt t="27781" x="3421063" y="3365500"/>
          <p14:tracePt t="27797" x="3405188" y="3389313"/>
          <p14:tracePt t="27809" x="3349625" y="3468688"/>
          <p14:tracePt t="27811" x="3333750" y="3468688"/>
          <p14:tracePt t="27838" x="3333750" y="3484563"/>
          <p14:tracePt t="27855" x="3333750" y="3508375"/>
          <p14:tracePt t="27856" x="3333750" y="3524250"/>
          <p14:tracePt t="27871" x="3333750" y="3540125"/>
          <p14:tracePt t="27882" x="3333750" y="3556000"/>
          <p14:tracePt t="27892" x="3333750" y="3571875"/>
          <p14:tracePt t="27905" x="3333750" y="3587750"/>
          <p14:tracePt t="27917" x="3333750" y="3595688"/>
          <p14:tracePt t="27925" x="3333750" y="3611563"/>
          <p14:tracePt t="27936" x="3333750" y="3627438"/>
          <p14:tracePt t="27951" x="3333750" y="3643313"/>
          <p14:tracePt t="27969" x="3333750" y="3659188"/>
          <p14:tracePt t="28002" x="3333750" y="3675063"/>
          <p14:tracePt t="28050" x="3333750" y="3690938"/>
          <p14:tracePt t="28060" x="3349625" y="3690938"/>
          <p14:tracePt t="28070" x="3357563" y="3690938"/>
          <p14:tracePt t="28086" x="3405188" y="3659188"/>
          <p14:tracePt t="28089" x="3476625" y="3627438"/>
          <p14:tracePt t="28104" x="3563938" y="3587750"/>
          <p14:tracePt t="28106" x="3667125" y="3540125"/>
          <p14:tracePt t="28108" x="3762375" y="3492500"/>
          <p14:tracePt t="28121" x="3865563" y="3468688"/>
          <p14:tracePt t="28133" x="3992563" y="3436938"/>
          <p14:tracePt t="28136" x="4127500" y="3421063"/>
          <p14:tracePt t="28153" x="4262438" y="3421063"/>
          <p14:tracePt t="28158" x="4381500" y="3421063"/>
          <p14:tracePt t="28165" x="4508500" y="3421063"/>
          <p14:tracePt t="28166" x="4627563" y="3421063"/>
          <p14:tracePt t="28177" x="4714875" y="3421063"/>
          <p14:tracePt t="28182" x="4818063" y="3421063"/>
          <p14:tracePt t="28198" x="4881563" y="3421063"/>
          <p14:tracePt t="28202" x="4953000" y="3421063"/>
          <p14:tracePt t="28204" x="5024438" y="3436938"/>
          <p14:tracePt t="28212" x="5111750" y="3452813"/>
          <p14:tracePt t="28227" x="5230813" y="3468688"/>
          <p14:tracePt t="28232" x="5310188" y="3484563"/>
          <p14:tracePt t="28242" x="5381625" y="3492500"/>
          <p14:tracePt t="28244" x="5468938" y="3508375"/>
          <p14:tracePt t="28261" x="5627688" y="3540125"/>
          <p14:tracePt t="28275" x="5810250" y="3556000"/>
          <p14:tracePt t="28289" x="5897563" y="3556000"/>
          <p14:tracePt t="28291" x="5953125" y="3556000"/>
          <p14:tracePt t="28303" x="6040438" y="3556000"/>
          <p14:tracePt t="28309" x="6103938" y="3571875"/>
          <p14:tracePt t="28323" x="6175375" y="3587750"/>
          <p14:tracePt t="28326" x="6262688" y="3595688"/>
          <p14:tracePt t="28340" x="6326188" y="3595688"/>
          <p14:tracePt t="28341" x="6381750" y="3611563"/>
          <p14:tracePt t="28355" x="6500813" y="3627438"/>
          <p14:tracePt t="28367" x="6532563" y="3627438"/>
          <p14:tracePt t="28375" x="6572250" y="3627438"/>
          <p14:tracePt t="28388" x="6619875" y="3627438"/>
          <p14:tracePt t="28390" x="6635750" y="3627438"/>
          <p14:tracePt t="28402" x="6651625" y="3627438"/>
          <p14:tracePt t="28419" x="6667500" y="3627438"/>
          <p14:tracePt t="28445" x="6675438" y="3627438"/>
          <p14:tracePt t="28461" x="6675438" y="3643313"/>
          <p14:tracePt t="28493" x="6675438" y="3659188"/>
          <p14:tracePt t="28504" x="6691313" y="3659188"/>
          <p14:tracePt t="28520" x="6691313" y="3690938"/>
          <p14:tracePt t="28535" x="6707188" y="3730625"/>
          <p14:tracePt t="28551" x="6707188" y="3746500"/>
          <p14:tracePt t="28566" x="6707188" y="3762375"/>
          <p14:tracePt t="28569" x="6707188" y="3778250"/>
          <p14:tracePt t="28594" x="6707188" y="3794125"/>
          <p14:tracePt t="28669" x="6723063" y="3802063"/>
          <p14:tracePt t="28689" x="6723063" y="3794125"/>
          <p14:tracePt t="28704" x="6754813" y="3762375"/>
          <p14:tracePt t="28707" x="6770688" y="3762375"/>
          <p14:tracePt t="28721" x="6810375" y="3698875"/>
          <p14:tracePt t="28722" x="6858000" y="3659188"/>
          <p14:tracePt t="28739" x="6913563" y="3595688"/>
          <p14:tracePt t="28741" x="6929438" y="3595688"/>
          <p14:tracePt t="28754" x="6977063" y="3571875"/>
          <p14:tracePt t="28755" x="7064375" y="3540125"/>
          <p14:tracePt t="28771" x="7135813" y="3508375"/>
          <p14:tracePt t="28773" x="7223125" y="3484563"/>
          <p14:tracePt t="28786" x="7310438" y="3468688"/>
          <p14:tracePt t="28787" x="7397750" y="3452813"/>
          <p14:tracePt t="28803" x="7493000" y="3452813"/>
          <p14:tracePt t="28805" x="7548563" y="3452813"/>
          <p14:tracePt t="28819" x="7667625" y="3452813"/>
          <p14:tracePt t="28820" x="7770813" y="3452813"/>
          <p14:tracePt t="28836" x="8032750" y="3492500"/>
          <p14:tracePt t="28851" x="8405813" y="3524250"/>
          <p14:tracePt t="28861" x="8596313" y="3556000"/>
          <p14:tracePt t="28873" x="8802688" y="3595688"/>
          <p14:tracePt t="28886" x="8961438" y="3611563"/>
          <p14:tracePt t="28889" x="9128125" y="3627438"/>
          <p14:tracePt t="28901" x="9318625" y="3675063"/>
          <p14:tracePt t="28909" x="9374188" y="3690938"/>
          <p14:tracePt t="28920" x="9453563" y="3698875"/>
          <p14:tracePt t="28935" x="9461500" y="3698875"/>
          <p14:tracePt t="28945" x="9461500" y="3714750"/>
          <p14:tracePt t="28957" x="9477375" y="3714750"/>
          <p14:tracePt t="28977" x="9493250" y="3714750"/>
          <p14:tracePt t="28992" x="9509125" y="3730625"/>
          <p14:tracePt t="29009" x="9525000" y="3730625"/>
          <p14:tracePt t="29027" x="9540875" y="3730625"/>
          <p14:tracePt t="29053" x="9556750" y="3730625"/>
          <p14:tracePt t="29065" x="9556750" y="3746500"/>
          <p14:tracePt t="29076" x="9564688" y="3746500"/>
          <p14:tracePt t="29089" x="9564688" y="3762375"/>
          <p14:tracePt t="29103" x="9580563" y="3762375"/>
          <p14:tracePt t="29149" x="9580563" y="3778250"/>
          <p14:tracePt t="29181" x="9580563" y="3794125"/>
          <p14:tracePt t="29486" x="9580563" y="3762375"/>
          <p14:tracePt t="29502" x="9564688" y="3762375"/>
          <p14:tracePt t="29511" x="9477375" y="3730625"/>
          <p14:tracePt t="29522" x="9255125" y="3659188"/>
          <p14:tracePt t="29538" x="9128125" y="3595688"/>
          <p14:tracePt t="29541" x="8977313" y="3571875"/>
          <p14:tracePt t="29550" x="8770938" y="3524250"/>
          <p14:tracePt t="29557" x="8580438" y="3492500"/>
          <p14:tracePt t="29569" x="8564563" y="3492500"/>
          <p14:tracePt t="29583" x="8445500" y="3492500"/>
          <p14:tracePt t="29593" x="8302625" y="3508375"/>
          <p14:tracePt t="29604" x="8151813" y="3508375"/>
          <p14:tracePt t="29610" x="7977188" y="3508375"/>
          <p14:tracePt t="29623" x="7802563" y="3508375"/>
          <p14:tracePt t="29626" x="7620000" y="3508375"/>
          <p14:tracePt t="29634" x="7477125" y="3508375"/>
          <p14:tracePt t="29636" x="7310438" y="3508375"/>
          <p14:tracePt t="29650" x="7167563" y="3492500"/>
          <p14:tracePt t="29653" x="7016750" y="3484563"/>
          <p14:tracePt t="29667" x="6842125" y="3484563"/>
          <p14:tracePt t="29674" x="6667500" y="3484563"/>
          <p14:tracePt t="29685" x="6516688" y="3484563"/>
          <p14:tracePt t="29689" x="6381750" y="3484563"/>
          <p14:tracePt t="29699" x="6254750" y="3484563"/>
          <p14:tracePt t="29700" x="6151563" y="3484563"/>
          <p14:tracePt t="29713" x="6032500" y="3484563"/>
          <p14:tracePt t="29716" x="5937250" y="3484563"/>
          <p14:tracePt t="29728" x="5881688" y="3484563"/>
          <p14:tracePt t="29729" x="5834063" y="3484563"/>
          <p14:tracePt t="29747" x="5810250" y="3484563"/>
          <p14:tracePt t="29763" x="5794375" y="3492500"/>
          <p14:tracePt t="29781" x="5778500" y="3492500"/>
          <p14:tracePt t="29809" x="5762625" y="3508375"/>
          <p14:tracePt t="29831" x="5730875" y="3524250"/>
          <p14:tracePt t="29846" x="5722938" y="3540125"/>
          <p14:tracePt t="29860" x="5707063" y="3540125"/>
          <p14:tracePt t="29876" x="5691188" y="3540125"/>
          <p14:tracePt t="29879" x="5675313" y="3540125"/>
          <p14:tracePt t="29892" x="5675313" y="3556000"/>
          <p14:tracePt t="29903" x="5659438" y="3556000"/>
          <p14:tracePt t="29915" x="5659438" y="3571875"/>
          <p14:tracePt t="29925" x="5643563" y="3571875"/>
          <p14:tracePt t="29942" x="5619750" y="3571875"/>
          <p14:tracePt t="29960" x="5540375" y="3587750"/>
          <p14:tracePt t="29975" x="5500688" y="3595688"/>
          <p14:tracePt t="29991" x="5484813" y="3595688"/>
          <p14:tracePt t="29994" x="5484813" y="3611563"/>
          <p14:tracePt t="30002" x="5437188" y="3611563"/>
          <p14:tracePt t="30017" x="5421313" y="3611563"/>
          <p14:tracePt t="30036" x="5413375" y="3611563"/>
          <p14:tracePt t="30048" x="5397500" y="3611563"/>
          <p14:tracePt t="30060" x="5397500" y="3627438"/>
          <p14:tracePt t="30083" x="5381625" y="3627438"/>
          <p14:tracePt t="30127" x="5381625" y="3643313"/>
          <p14:tracePt t="30240" x="5365750" y="3627438"/>
          <p14:tracePt t="30259" x="5365750" y="3595688"/>
          <p14:tracePt t="30274" x="5381625" y="3595688"/>
          <p14:tracePt t="30277" x="5381625" y="3587750"/>
          <p14:tracePt t="30288" x="5397500" y="3587750"/>
          <p14:tracePt t="30295" x="5413375" y="3571875"/>
          <p14:tracePt t="30305" x="5453063" y="3556000"/>
          <p14:tracePt t="30315" x="5500688" y="3540125"/>
          <p14:tracePt t="30328" x="5516563" y="3540125"/>
          <p14:tracePt t="30331" x="5588000" y="3524250"/>
          <p14:tracePt t="30345" x="5619750" y="3524250"/>
          <p14:tracePt t="30356" x="5659438" y="3524250"/>
          <p14:tracePt t="30362" x="5746750" y="3508375"/>
          <p14:tracePt t="30372" x="5849938" y="3492500"/>
          <p14:tracePt t="30373" x="5937250" y="3484563"/>
          <p14:tracePt t="30390" x="6119813" y="3436938"/>
          <p14:tracePt t="30404" x="6175375" y="3421063"/>
          <p14:tracePt t="30405" x="6262688" y="3405188"/>
          <p14:tracePt t="30416" x="6357938" y="3389313"/>
          <p14:tracePt t="30424" x="6445250" y="3373438"/>
          <p14:tracePt t="30438" x="6532563" y="3373438"/>
          <p14:tracePt t="30441" x="6588125" y="3365500"/>
          <p14:tracePt t="30453" x="6723063" y="3365500"/>
          <p14:tracePt t="30468" x="6778625" y="3365500"/>
          <p14:tracePt t="30471" x="6842125" y="3365500"/>
          <p14:tracePt t="30482" x="6913563" y="3365500"/>
          <p14:tracePt t="30501" x="6985000" y="3373438"/>
          <p14:tracePt t="30503" x="7000875" y="3373438"/>
          <p14:tracePt t="30515" x="7016750" y="3373438"/>
          <p14:tracePt t="30518" x="7048500" y="3389313"/>
          <p14:tracePt t="30534" x="7080250" y="3389313"/>
          <p14:tracePt t="30549" x="7088188" y="3405188"/>
          <p14:tracePt t="30567" x="7104063" y="3405188"/>
          <p14:tracePt t="30582" x="7119938" y="3421063"/>
          <p14:tracePt t="30595" x="7135813" y="3421063"/>
          <p14:tracePt t="30612" x="7151688" y="3436938"/>
          <p14:tracePt t="30623" x="7167563" y="3436938"/>
          <p14:tracePt t="30634" x="7183438" y="3452813"/>
          <p14:tracePt t="30649" x="7207250" y="3468688"/>
          <p14:tracePt t="30662" x="7254875" y="3468688"/>
          <p14:tracePt t="30665" x="7270750" y="3484563"/>
          <p14:tracePt t="30679" x="7294563" y="3492500"/>
          <p14:tracePt t="30689" x="7342188" y="3484563"/>
          <p14:tracePt t="30697" x="7358063" y="3492500"/>
          <p14:tracePt t="30737" x="7373938" y="3492500"/>
          <p14:tracePt t="30799" x="7389813" y="3508375"/>
          <p14:tracePt t="30879" x="7397750" y="3524250"/>
          <p14:tracePt t="30896" x="7397750" y="3540125"/>
          <p14:tracePt t="30916" x="7397750" y="3556000"/>
          <p14:tracePt t="30932" x="7397750" y="3571875"/>
          <p14:tracePt t="30975" x="7397750" y="3587750"/>
          <p14:tracePt t="30982" x="7413625" y="3587750"/>
          <p14:tracePt t="31011" x="7413625" y="3595688"/>
          <p14:tracePt t="31090" x="7461250" y="3587750"/>
          <p14:tracePt t="31135" x="7445375" y="3587750"/>
          <p14:tracePt t="31187" x="7461250" y="3571875"/>
          <p14:tracePt t="31199" x="7477125" y="3556000"/>
          <p14:tracePt t="31206" x="7493000" y="3540125"/>
          <p14:tracePt t="31219" x="7564438" y="3540125"/>
          <p14:tracePt t="31220" x="7580313" y="3540125"/>
          <p14:tracePt t="31233" x="7635875" y="3524250"/>
          <p14:tracePt t="31241" x="7754938" y="3508375"/>
          <p14:tracePt t="31255" x="7858125" y="3492500"/>
          <p14:tracePt t="31261" x="7993063" y="3484563"/>
          <p14:tracePt t="31270" x="8120063" y="3484563"/>
          <p14:tracePt t="31272" x="8255000" y="3484563"/>
          <p14:tracePt t="31287" x="8493125" y="3484563"/>
          <p14:tracePt t="31300" x="8628063" y="3492500"/>
          <p14:tracePt t="31314" x="8755063" y="3524250"/>
          <p14:tracePt t="31318" x="8755063" y="3540125"/>
          <p14:tracePt t="31320" x="8786813" y="3540125"/>
          <p14:tracePt t="31332" x="8802688" y="3540125"/>
          <p14:tracePt t="31339" x="8842375" y="3540125"/>
          <p14:tracePt t="31353" x="8905875" y="3540125"/>
          <p14:tracePt t="31355" x="8977313" y="3540125"/>
          <p14:tracePt t="31368" x="9040813" y="3540125"/>
          <p14:tracePt t="31384" x="9064625" y="3540125"/>
          <p14:tracePt t="31399" x="9080500" y="3540125"/>
          <p14:tracePt t="31417" x="9096375" y="3540125"/>
          <p14:tracePt t="31431" x="9096375" y="3524250"/>
          <p14:tracePt t="31447" x="9112250" y="3524250"/>
          <p14:tracePt t="31465" x="9144000" y="3524250"/>
          <p14:tracePt t="31473" x="9151938" y="3524250"/>
          <p14:tracePt t="31484" x="9167813" y="3524250"/>
          <p14:tracePt t="31498" x="9183688" y="3508375"/>
          <p14:tracePt t="31512" x="9199563" y="3508375"/>
          <p14:tracePt t="31524" x="9215438" y="3508375"/>
          <p14:tracePt t="31632" x="9231313" y="3508375"/>
          <p14:tracePt t="31814" x="9183688" y="3508375"/>
          <p14:tracePt t="31830" x="9096375" y="3492500"/>
          <p14:tracePt t="31832" x="8993188" y="3492500"/>
          <p14:tracePt t="31841" x="8874125" y="3492500"/>
          <p14:tracePt t="31852" x="8755063" y="3492500"/>
          <p14:tracePt t="31863" x="8548688" y="3492500"/>
          <p14:tracePt t="31866" x="8358188" y="3492500"/>
          <p14:tracePt t="31884" x="7945438" y="3484563"/>
          <p14:tracePt t="31895" x="7500938" y="3484563"/>
          <p14:tracePt t="31906" x="7270750" y="3492500"/>
          <p14:tracePt t="31914" x="6977063" y="3540125"/>
          <p14:tracePt t="31927" x="6707188" y="3571875"/>
          <p14:tracePt t="31930" x="6484938" y="3595688"/>
          <p14:tracePt t="31946" x="6103938" y="3643313"/>
          <p14:tracePt t="31961" x="5794375" y="3730625"/>
          <p14:tracePt t="31972" x="5659438" y="3730625"/>
          <p14:tracePt t="31981" x="5516563" y="3730625"/>
          <p14:tracePt t="31994" x="5230813" y="3746500"/>
          <p14:tracePt t="32004" x="5103813" y="3762375"/>
          <p14:tracePt t="32015" x="5008563" y="3778250"/>
          <p14:tracePt t="32030" x="4794250" y="3794125"/>
          <p14:tracePt t="32034" x="4699000" y="3802063"/>
          <p14:tracePt t="32044" x="4643438" y="3817938"/>
          <p14:tracePt t="32057" x="4508500" y="3833813"/>
          <p14:tracePt t="32071" x="4405313" y="3849688"/>
          <p14:tracePt t="32088" x="4318000" y="3865563"/>
          <p14:tracePt t="32105" x="4278313" y="3865563"/>
          <p14:tracePt t="32117" x="4230688" y="3881438"/>
          <p14:tracePt t="32120" x="4214813" y="3897313"/>
          <p14:tracePt t="32135" x="4079875" y="3937000"/>
          <p14:tracePt t="32145" x="4071938" y="3937000"/>
          <p14:tracePt t="32158" x="4024313" y="3968750"/>
          <p14:tracePt t="32168" x="4008438" y="3968750"/>
          <p14:tracePt t="32169" x="3968750" y="3984625"/>
          <p14:tracePt t="32180" x="3921125" y="4000500"/>
          <p14:tracePt t="32196" x="3889375" y="4008438"/>
          <p14:tracePt t="32208" x="3889375" y="4024313"/>
          <p14:tracePt t="32221" x="3873500" y="4040188"/>
          <p14:tracePt t="32224" x="3865563" y="4040188"/>
          <p14:tracePt t="32236" x="3849688" y="4056063"/>
          <p14:tracePt t="32247" x="3833813" y="4071938"/>
          <p14:tracePt t="32262" x="3817938" y="4071938"/>
          <p14:tracePt t="32276" x="3802063" y="4087813"/>
          <p14:tracePt t="32286" x="3786188" y="4087813"/>
          <p14:tracePt t="32301" x="3786188" y="4103688"/>
          <p14:tracePt t="32312" x="3770313" y="4103688"/>
          <p14:tracePt t="32323" x="3770313" y="4111625"/>
          <p14:tracePt t="32339" x="3762375" y="4111625"/>
          <p14:tracePt t="32346" x="3762375" y="4127500"/>
          <p14:tracePt t="32385" x="3746500" y="4127500"/>
          <p14:tracePt t="32417" x="3746500" y="4143375"/>
          <p14:tracePt t="32449" x="3730625" y="4143375"/>
          <p14:tracePt t="32481" x="3730625" y="4159250"/>
          <p14:tracePt t="33075" x="3714750" y="4159250"/>
          <p14:tracePt t="33110" x="3698875" y="4159250"/>
          <p14:tracePt t="33144" x="3683000" y="4143375"/>
          <p14:tracePt t="33187" x="3667125" y="4143375"/>
          <p14:tracePt t="33234" x="3667125" y="4127500"/>
          <p14:tracePt t="33257" x="3667125" y="4111625"/>
          <p14:tracePt t="33283" x="3659188" y="4111625"/>
          <p14:tracePt t="33330" x="3659188" y="4103688"/>
          <p14:tracePt t="33363" x="3659188" y="4087813"/>
          <p14:tracePt t="33382" x="3643313" y="4087813"/>
          <p14:tracePt t="33383" x="3643313" y="4071938"/>
          <p14:tracePt t="33414" x="3643313" y="4056063"/>
          <p14:tracePt t="33430" x="3643313" y="4040188"/>
          <p14:tracePt t="33620" x="3627438" y="4040188"/>
          <p14:tracePt t="33640" x="3627438" y="4056063"/>
          <p14:tracePt t="33652" x="3627438" y="4071938"/>
          <p14:tracePt t="33657" x="3627438" y="4087813"/>
          <p14:tracePt t="33668" x="3627438" y="4103688"/>
          <p14:tracePt t="33677" x="3611563" y="4111625"/>
          <p14:tracePt t="33690" x="3595688" y="4143375"/>
          <p14:tracePt t="33701" x="3595688" y="4175125"/>
          <p14:tracePt t="33711" x="3595688" y="4191000"/>
          <p14:tracePt t="33719" x="3579813" y="4230688"/>
          <p14:tracePt t="33737" x="3563938" y="4246563"/>
          <p14:tracePt t="33764" x="3563938" y="4262438"/>
          <p14:tracePt t="33798" x="3563938" y="4278313"/>
          <p14:tracePt t="33847" x="3563938" y="4294188"/>
          <p14:tracePt t="33908" x="3563938" y="4310063"/>
          <p14:tracePt t="33971" x="3556000" y="4310063"/>
          <p14:tracePt t="34518" x="3579813" y="4318000"/>
          <p14:tracePt t="34534" x="3595688" y="4318000"/>
          <p14:tracePt t="34544" x="3611563" y="4333875"/>
          <p14:tracePt t="34556" x="3659188" y="4349750"/>
          <p14:tracePt t="34558" x="3667125" y="4349750"/>
          <p14:tracePt t="34567" x="3698875" y="4365625"/>
          <p14:tracePt t="34576" x="3770313" y="4365625"/>
          <p14:tracePt t="34586" x="3786188" y="4365625"/>
          <p14:tracePt t="34590" x="3802063" y="4365625"/>
          <p14:tracePt t="34599" x="3849688" y="4365625"/>
          <p14:tracePt t="34613" x="3921125" y="4365625"/>
          <p14:tracePt t="34617" x="3976688" y="4365625"/>
          <p14:tracePt t="34620" x="4024313" y="4365625"/>
          <p14:tracePt t="34635" x="4071938" y="4365625"/>
          <p14:tracePt t="34640" x="4095750" y="4365625"/>
          <p14:tracePt t="34655" x="4143375" y="4365625"/>
          <p14:tracePt t="34658" x="4175125" y="4365625"/>
          <p14:tracePt t="34678" x="4183063" y="4365625"/>
          <p14:tracePt t="34681" x="4278313" y="4365625"/>
          <p14:tracePt t="34685" x="4365625" y="4349750"/>
          <p14:tracePt t="34696" x="4468813" y="4333875"/>
          <p14:tracePt t="34697" x="4611688" y="4318000"/>
          <p14:tracePt t="34711" x="4778375" y="4310063"/>
          <p14:tracePt t="34723" x="4953000" y="4262438"/>
          <p14:tracePt t="34732" x="5111750" y="4230688"/>
          <p14:tracePt t="34735" x="5278438" y="4206875"/>
          <p14:tracePt t="34751" x="5453063" y="4191000"/>
          <p14:tracePt t="34756" x="5572125" y="4175125"/>
          <p14:tracePt t="34759" x="5691188" y="4143375"/>
          <p14:tracePt t="34766" x="5794375" y="4143375"/>
          <p14:tracePt t="34774" x="5881688" y="4127500"/>
          <p14:tracePt t="34782" x="5969000" y="4127500"/>
          <p14:tracePt t="34794" x="6032500" y="4127500"/>
          <p14:tracePt t="34796" x="6103938" y="4127500"/>
          <p14:tracePt t="34812" x="6135688" y="4127500"/>
          <p14:tracePt t="34814" x="6175375" y="4127500"/>
          <p14:tracePt t="34830" x="6238875" y="4127500"/>
          <p14:tracePt t="34842" x="6254750" y="4127500"/>
          <p14:tracePt t="34844" x="6262688" y="4127500"/>
          <p14:tracePt t="34858" x="6342063" y="4103688"/>
          <p14:tracePt t="34876" x="6429375" y="4111625"/>
          <p14:tracePt t="34885" x="6469063" y="4127500"/>
          <p14:tracePt t="34898" x="6484938" y="4127500"/>
          <p14:tracePt t="34908" x="6564313" y="4111625"/>
          <p14:tracePt t="34927" x="6667500" y="4087813"/>
          <p14:tracePt t="34941" x="6723063" y="4087813"/>
          <p14:tracePt t="34950" x="6794500" y="4087813"/>
          <p14:tracePt t="34961" x="6858000" y="4087813"/>
          <p14:tracePt t="34973" x="6945313" y="4087813"/>
          <p14:tracePt t="34976" x="7032625" y="4087813"/>
          <p14:tracePt t="34985" x="7135813" y="4087813"/>
          <p14:tracePt t="34990" x="7239000" y="4087813"/>
          <p14:tracePt t="35002" x="7358063" y="4087813"/>
          <p14:tracePt t="35007" x="7461250" y="4087813"/>
          <p14:tracePt t="35016" x="7564438" y="4087813"/>
          <p14:tracePt t="35017" x="7651750" y="4087813"/>
          <p14:tracePt t="35032" x="7739063" y="4087813"/>
          <p14:tracePt t="35035" x="7826375" y="4087813"/>
          <p14:tracePt t="35047" x="7929563" y="4087813"/>
          <p14:tracePt t="35052" x="8008938" y="4071938"/>
          <p14:tracePt t="35071" x="8080375" y="4071938"/>
          <p14:tracePt t="35083" x="8167688" y="4071938"/>
          <p14:tracePt t="35096" x="8183563" y="4071938"/>
          <p14:tracePt t="35106" x="8215313" y="4071938"/>
          <p14:tracePt t="35117" x="8255000" y="4071938"/>
          <p14:tracePt t="35118" x="8270875" y="4071938"/>
          <p14:tracePt t="35132" x="8358188" y="4071938"/>
          <p14:tracePt t="35145" x="8421688" y="4087813"/>
          <p14:tracePt t="35148" x="8477250" y="4103688"/>
          <p14:tracePt t="35159" x="8493125" y="4103688"/>
          <p14:tracePt t="35165" x="8509000" y="4103688"/>
          <p14:tracePt t="35181" x="8524875" y="4103688"/>
          <p14:tracePt t="35193" x="8532813" y="4103688"/>
          <p14:tracePt t="35269" x="8493125" y="4103688"/>
          <p14:tracePt t="35275" x="8461375" y="4103688"/>
          <p14:tracePt t="35285" x="8405813" y="4103688"/>
          <p14:tracePt t="35293" x="8270875" y="4111625"/>
          <p14:tracePt t="35302" x="8167688" y="4127500"/>
          <p14:tracePt t="35313" x="8032750" y="4159250"/>
          <p14:tracePt t="35323" x="8016875" y="4159250"/>
          <p14:tracePt t="35340" x="8008938" y="4175125"/>
          <p14:tracePt t="35343" x="8008938" y="4191000"/>
          <p14:tracePt t="35357" x="7977188" y="4206875"/>
          <p14:tracePt t="35359" x="7929563" y="4191000"/>
          <p14:tracePt t="35369" x="7929563" y="4206875"/>
          <p14:tracePt t="35389" x="7913688" y="4214813"/>
          <p14:tracePt t="35498" x="7961313" y="4230688"/>
          <p14:tracePt t="35510" x="7977188" y="4230688"/>
          <p14:tracePt t="35518" x="8016875" y="4230688"/>
          <p14:tracePt t="35530" x="8080375" y="4230688"/>
          <p14:tracePt t="35533" x="8112125" y="4230688"/>
          <p14:tracePt t="35545" x="8167688" y="4230688"/>
          <p14:tracePt t="35548" x="8255000" y="4230688"/>
          <p14:tracePt t="35560" x="8342313" y="4214813"/>
          <p14:tracePt t="35561" x="8429625" y="4214813"/>
          <p14:tracePt t="35577" x="8493125" y="4214813"/>
          <p14:tracePt t="35579" x="8548688" y="4230688"/>
          <p14:tracePt t="35591" x="8628063" y="4246563"/>
          <p14:tracePt t="35597" x="8683625" y="4246563"/>
          <p14:tracePt t="35612" x="8770938" y="4246563"/>
          <p14:tracePt t="35614" x="8858250" y="4246563"/>
          <p14:tracePt t="35630" x="9048750" y="4246563"/>
          <p14:tracePt t="35645" x="9112250" y="4246563"/>
          <p14:tracePt t="35647" x="9183688" y="4246563"/>
          <p14:tracePt t="35658" x="9215438" y="4246563"/>
          <p14:tracePt t="35660" x="9247188" y="4246563"/>
          <p14:tracePt t="35674" x="9255125" y="4246563"/>
          <p14:tracePt t="35677" x="9302750" y="4246563"/>
          <p14:tracePt t="35688" x="9350375" y="4246563"/>
          <p14:tracePt t="35694" x="9358313" y="4246563"/>
          <p14:tracePt t="35707" x="9421813" y="4246563"/>
          <p14:tracePt t="35723" x="9453563" y="4230688"/>
          <p14:tracePt t="35725" x="9477375" y="4214813"/>
          <p14:tracePt t="35741" x="9509125" y="4214813"/>
          <p14:tracePt t="35755" x="9525000" y="4214813"/>
          <p14:tracePt t="35757" x="9540875" y="4214813"/>
          <p14:tracePt t="35770" x="9540875" y="4206875"/>
          <p14:tracePt t="35775" x="9564688" y="4206875"/>
          <p14:tracePt t="35789" x="9580563" y="4206875"/>
          <p14:tracePt t="35798" x="9596438" y="4191000"/>
          <p14:tracePt t="35811" x="9612313" y="4191000"/>
          <p14:tracePt t="35822" x="9644063" y="4191000"/>
          <p14:tracePt t="35838" x="9683750" y="4175125"/>
          <p14:tracePt t="35842" x="9699625" y="4175125"/>
          <p14:tracePt t="35853" x="9786938" y="4159250"/>
          <p14:tracePt t="35863" x="9834563" y="4159250"/>
          <p14:tracePt t="35874" x="9890125" y="4143375"/>
          <p14:tracePt t="35888" x="9977438" y="4143375"/>
          <p14:tracePt t="35899" x="9993313" y="4143375"/>
          <p14:tracePt t="35904" x="10040938" y="4143375"/>
          <p14:tracePt t="35919" x="10096500" y="4143375"/>
          <p14:tracePt t="35929" x="10144125" y="4143375"/>
          <p14:tracePt t="35939" x="10183813" y="4143375"/>
          <p14:tracePt t="35953" x="10199688" y="4143375"/>
          <p14:tracePt t="35955" x="10231438" y="4143375"/>
          <p14:tracePt t="35964" x="10247313" y="4143375"/>
          <p14:tracePt t="35969" x="10263188" y="4143375"/>
          <p14:tracePt t="35982" x="10279063" y="4143375"/>
          <p14:tracePt t="35995" x="10287000" y="4143375"/>
          <p14:tracePt t="36011" x="10302875" y="4143375"/>
          <p14:tracePt t="36024" x="10302875" y="4159250"/>
          <p14:tracePt t="36599" x="10302875" y="4143375"/>
          <p14:tracePt t="36605" x="10287000" y="4143375"/>
          <p14:tracePt t="36697" x="10287000" y="4127500"/>
          <p14:tracePt t="36711" x="10279063" y="4127500"/>
          <p14:tracePt t="36744" x="10279063" y="4111625"/>
          <p14:tracePt t="36839" x="10279063" y="4103688"/>
          <p14:tracePt t="36871" x="10263188" y="4103688"/>
          <p14:tracePt t="36950" x="10263188" y="4087813"/>
          <p14:tracePt t="36983" x="10247313" y="4087813"/>
          <p14:tracePt t="37015" x="10231438" y="4087813"/>
          <p14:tracePt t="37032" x="10215563" y="4087813"/>
          <p14:tracePt t="37048" x="10199688" y="4087813"/>
          <p14:tracePt t="37067" x="10183813" y="4087813"/>
          <p14:tracePt t="37072" x="10183813" y="4071938"/>
          <p14:tracePt t="37091" x="10175875" y="4071938"/>
          <p14:tracePt t="37105" x="10144125" y="4071938"/>
          <p14:tracePt t="37114" x="10128250" y="4071938"/>
          <p14:tracePt t="37125" x="10112375" y="4071938"/>
          <p14:tracePt t="37139" x="10080625" y="4087813"/>
          <p14:tracePt t="37150" x="10072688" y="4087813"/>
          <p14:tracePt t="37153" x="10056813" y="4087813"/>
          <p14:tracePt t="37161" x="9977438" y="4103688"/>
          <p14:tracePt t="37180" x="9937750" y="4103688"/>
          <p14:tracePt t="37181" x="9890125" y="4111625"/>
          <p14:tracePt t="37193" x="9874250" y="4111625"/>
          <p14:tracePt t="37201" x="9866313" y="4111625"/>
          <p14:tracePt t="37216" x="9834563" y="4127500"/>
          <p14:tracePt t="37222" x="9818688" y="4127500"/>
          <p14:tracePt t="37224" x="9802813" y="4143375"/>
          <p14:tracePt t="37234" x="9771063" y="4143375"/>
          <p14:tracePt t="37249" x="9771063" y="4159250"/>
          <p14:tracePt t="37251" x="9699625" y="4214813"/>
          <p14:tracePt t="37263" x="9667875" y="4214813"/>
          <p14:tracePt t="37278" x="9659938" y="4230688"/>
          <p14:tracePt t="37545" x="9659938" y="4214813"/>
          <p14:tracePt t="37562" x="9644063" y="4206875"/>
          <p14:tracePt t="37572" x="9628188" y="4214813"/>
          <p14:tracePt t="37581" x="9564688" y="4246563"/>
          <p14:tracePt t="37584" x="9556750" y="4246563"/>
          <p14:tracePt t="37610" x="9540875" y="4262438"/>
          <p14:tracePt t="37627" x="9540875" y="4278313"/>
          <p14:tracePt t="37644" x="9525000" y="4278313"/>
          <p14:tracePt t="37662" x="9525000" y="4294188"/>
          <p14:tracePt t="37663" x="9509125" y="4294188"/>
          <p14:tracePt t="37680" x="9493250" y="4310063"/>
          <p14:tracePt t="37694" x="9453563" y="4310063"/>
          <p14:tracePt t="37695" x="9437688" y="4318000"/>
          <p14:tracePt t="37708" x="9421813" y="4318000"/>
          <p14:tracePt t="37718" x="9405938" y="4318000"/>
          <p14:tracePt t="37728" x="9390063" y="4318000"/>
          <p14:tracePt t="37730" x="9374188" y="4333875"/>
          <p14:tracePt t="37740" x="9358313" y="4333875"/>
          <p14:tracePt t="37751" x="9350375" y="4333875"/>
          <p14:tracePt t="37775" x="9334500" y="4333875"/>
          <p14:tracePt t="37787" x="9318625" y="4333875"/>
          <p14:tracePt t="37833" x="9302750" y="4333875"/>
          <p14:tracePt t="37866" x="9286875" y="4333875"/>
          <p14:tracePt t="37884" x="9271000" y="4333875"/>
          <p14:tracePt t="37901" x="9255125" y="4333875"/>
          <p14:tracePt t="37903" x="9247188" y="4333875"/>
          <p14:tracePt t="37919" x="9231313" y="4333875"/>
          <p14:tracePt t="37935" x="9215438" y="4333875"/>
          <p14:tracePt t="37963" x="9199563" y="4333875"/>
          <p14:tracePt t="37978" x="9183688" y="4333875"/>
          <p14:tracePt t="38041" x="9167813" y="4333875"/>
          <p14:tracePt t="38089" x="9151938" y="4333875"/>
          <p14:tracePt t="38172" x="9144000" y="4333875"/>
          <p14:tracePt t="38201" x="9144000" y="4349750"/>
          <p14:tracePt t="38248" x="9128125" y="4349750"/>
          <p14:tracePt t="38284" x="9112250" y="4349750"/>
          <p14:tracePt t="38297" x="9112250" y="4365625"/>
          <p14:tracePt t="38307" x="9096375" y="4365625"/>
          <p14:tracePt t="38319" x="9080500" y="4381500"/>
          <p14:tracePt t="38336" x="9080500" y="4397375"/>
          <p14:tracePt t="38350" x="9040813" y="4437063"/>
          <p14:tracePt t="38362" x="9024938" y="4452938"/>
          <p14:tracePt t="38383" x="9009063" y="4484688"/>
          <p14:tracePt t="38384" x="8961438" y="4524375"/>
          <p14:tracePt t="38397" x="8921750" y="4587875"/>
          <p14:tracePt t="38407" x="8890000" y="4643438"/>
          <p14:tracePt t="38415" x="8842375" y="4706938"/>
          <p14:tracePt t="38417" x="8834438" y="4778375"/>
          <p14:tracePt t="38435" x="8786813" y="4826000"/>
          <p14:tracePt t="38440" x="8739188" y="4881563"/>
          <p14:tracePt t="38442" x="8731250" y="4913313"/>
          <p14:tracePt t="38453" x="8715375" y="4937125"/>
          <p14:tracePt t="38468" x="8683625" y="4968875"/>
          <p14:tracePt t="38481" x="8683625" y="4984750"/>
          <p14:tracePt t="38499" x="8667750" y="5016500"/>
          <p14:tracePt t="38513" x="8651875" y="5016500"/>
          <p14:tracePt t="38590" x="8636000" y="5016500"/>
          <p14:tracePt t="38617" x="8636000" y="5000625"/>
          <p14:tracePt t="38640" x="8683625" y="4937125"/>
          <p14:tracePt t="38643" x="8699500" y="4937125"/>
          <p14:tracePt t="38652" x="8715375" y="4929188"/>
          <p14:tracePt t="38653" x="8770938" y="4897438"/>
          <p14:tracePt t="38667" x="8842375" y="4881563"/>
          <p14:tracePt t="38675" x="8858250" y="4881563"/>
          <p14:tracePt t="38687" x="8905875" y="4865688"/>
          <p14:tracePt t="38692" x="8961438" y="4865688"/>
          <p14:tracePt t="38703" x="9040813" y="4865688"/>
          <p14:tracePt t="38707" x="9096375" y="4865688"/>
          <p14:tracePt t="38724" x="9231313" y="4865688"/>
          <p14:tracePt t="38734" x="9255125" y="4865688"/>
          <p14:tracePt t="38737" x="9302750" y="4865688"/>
          <p14:tracePt t="38748" x="9318625" y="4865688"/>
          <p14:tracePt t="38758" x="9334500" y="4865688"/>
          <p14:tracePt t="38768" x="9350375" y="4865688"/>
          <p14:tracePt t="38770" x="9358313" y="4865688"/>
          <p14:tracePt t="38783" x="9374188" y="4865688"/>
          <p14:tracePt t="38784" x="9405938" y="4865688"/>
          <p14:tracePt t="38804" x="9421813" y="4849813"/>
          <p14:tracePt t="38817" x="9437688" y="4833938"/>
          <p14:tracePt t="38819" x="9453563" y="4833938"/>
          <p14:tracePt t="38828" x="9477375" y="4810125"/>
          <p14:tracePt t="38829" x="9493250" y="4794250"/>
          <p14:tracePt t="38846" x="9525000" y="4762500"/>
          <p14:tracePt t="38858" x="9564688" y="4730750"/>
          <p14:tracePt t="38867" x="9628188" y="4691063"/>
          <p14:tracePt t="38869" x="9659938" y="4691063"/>
          <p14:tracePt t="38882" x="9699625" y="4643438"/>
          <p14:tracePt t="38884" x="9763125" y="4627563"/>
          <p14:tracePt t="38898" x="9818688" y="4587875"/>
          <p14:tracePt t="38914" x="9937750" y="4500563"/>
          <p14:tracePt t="38926" x="9969500" y="4468813"/>
          <p14:tracePt t="38934" x="10009188" y="4452938"/>
          <p14:tracePt t="38948" x="10096500" y="4421188"/>
          <p14:tracePt t="38959" x="10175875" y="4397375"/>
          <p14:tracePt t="38977" x="10263188" y="4365625"/>
          <p14:tracePt t="38991" x="10302875" y="4349750"/>
          <p14:tracePt t="38994" x="10350500" y="4349750"/>
          <p14:tracePt t="39011" x="10366375" y="4349750"/>
          <p14:tracePt t="39021" x="10382250" y="4349750"/>
          <p14:tracePt t="39031" x="10406063" y="4349750"/>
          <p14:tracePt t="39045" x="10421938" y="4333875"/>
          <p14:tracePt t="39048" x="10437813" y="4333875"/>
          <p14:tracePt t="39059" x="10469563" y="4318000"/>
          <p14:tracePt t="39062" x="10485438" y="4318000"/>
          <p14:tracePt t="39070" x="10485438" y="4310063"/>
          <p14:tracePt t="39075" x="10493375" y="4310063"/>
          <p14:tracePt t="39100" x="10509250" y="4310063"/>
          <p14:tracePt t="39125" x="10525125" y="4294188"/>
          <p14:tracePt t="39150" x="10525125" y="4278313"/>
          <p14:tracePt t="39170" x="10525125" y="4262438"/>
          <p14:tracePt t="39194" x="10525125" y="4246563"/>
          <p14:tracePt t="39214" x="10525125" y="4230688"/>
          <p14:tracePt t="39229" x="10525125" y="4214813"/>
          <p14:tracePt t="39238" x="10509250" y="4214813"/>
          <p14:tracePt t="39248" x="10469563" y="4206875"/>
          <p14:tracePt t="39251" x="10421938" y="4191000"/>
          <p14:tracePt t="39263" x="10366375" y="4159250"/>
          <p14:tracePt t="39265" x="10350500" y="4159250"/>
          <p14:tracePt t="39277" x="10302875" y="4159250"/>
          <p14:tracePt t="39285" x="10215563" y="4143375"/>
          <p14:tracePt t="39297" x="10144125" y="4143375"/>
          <p14:tracePt t="39299" x="10080625" y="4143375"/>
          <p14:tracePt t="39313" x="10025063" y="4159250"/>
          <p14:tracePt t="39315" x="9977438" y="4175125"/>
          <p14:tracePt t="39331" x="9953625" y="4175125"/>
          <p14:tracePt t="39344" x="9937750" y="4191000"/>
          <p14:tracePt t="39346" x="9921875" y="4191000"/>
          <p14:tracePt t="39362" x="9906000" y="4191000"/>
          <p14:tracePt t="39376" x="9906000" y="4206875"/>
          <p14:tracePt t="39393" x="9890125" y="4206875"/>
          <p14:tracePt t="39467" x="9906000" y="4206875"/>
          <p14:tracePt t="39476" x="9953625" y="4206875"/>
          <p14:tracePt t="39483" x="10009188" y="4206875"/>
          <p14:tracePt t="39495" x="10056813" y="4206875"/>
          <p14:tracePt t="39504" x="10080625" y="4206875"/>
          <p14:tracePt t="39507" x="10112375" y="4206875"/>
          <p14:tracePt t="39519" x="10160000" y="4206875"/>
          <p14:tracePt t="39520" x="10247313" y="4206875"/>
          <p14:tracePt t="39644" x="10247313" y="4214813"/>
          <p14:tracePt t="39678" x="10247313" y="4230688"/>
          <p14:tracePt t="39787" x="10263188" y="4230688"/>
          <p14:tracePt t="39793" x="10287000" y="4230688"/>
          <p14:tracePt t="39805" x="10334625" y="4230688"/>
          <p14:tracePt t="39809" x="10350500" y="4230688"/>
          <p14:tracePt t="39821" x="10366375" y="4230688"/>
          <p14:tracePt t="39826" x="10406063" y="4230688"/>
          <p14:tracePt t="39837" x="10437813" y="4230688"/>
          <p14:tracePt t="39846" x="10453688" y="4230688"/>
          <p14:tracePt t="39857" x="10469563" y="4230688"/>
          <p14:tracePt t="39860" x="10485438" y="4230688"/>
          <p14:tracePt t="39915" x="10485438" y="4246563"/>
          <p14:tracePt t="40399" x="10485438" y="4230688"/>
          <p14:tracePt t="40445" x="10485438" y="4214813"/>
          <p14:tracePt t="41045" x="10485438" y="4206875"/>
          <p14:tracePt t="41062" x="10469563" y="4206875"/>
          <p14:tracePt t="41069" x="10453688" y="4206875"/>
          <p14:tracePt t="41078" x="10453688" y="4191000"/>
          <p14:tracePt t="41085" x="10437813" y="4191000"/>
          <p14:tracePt t="41099" x="10421938" y="4191000"/>
          <p14:tracePt t="41126" x="10406063" y="4191000"/>
          <p14:tracePt t="41349" x="10421938" y="4191000"/>
          <p14:tracePt t="41861" x="10406063" y="4191000"/>
          <p14:tracePt t="41869" x="10390188" y="4191000"/>
          <p14:tracePt t="41879" x="10366375" y="4191000"/>
          <p14:tracePt t="41887" x="10318750" y="4191000"/>
          <p14:tracePt t="41895" x="10302875" y="4191000"/>
          <p14:tracePt t="41903" x="10247313" y="4191000"/>
          <p14:tracePt t="41912" x="10175875" y="4191000"/>
          <p14:tracePt t="41919" x="10160000" y="4191000"/>
          <p14:tracePt t="41947" x="9850438" y="4191000"/>
          <p14:tracePt t="41950" x="9699625" y="4191000"/>
          <p14:tracePt t="41961" x="9509125" y="4191000"/>
          <p14:tracePt t="41967" x="9302750" y="4191000"/>
          <p14:tracePt t="41980" x="8874125" y="4191000"/>
          <p14:tracePt t="41995" x="8628063" y="4191000"/>
          <p14:tracePt t="41998" x="8405813" y="4191000"/>
          <p14:tracePt t="42015" x="7929563" y="4191000"/>
          <p14:tracePt t="42027" x="7683500" y="4191000"/>
          <p14:tracePt t="42029" x="7477125" y="4191000"/>
          <p14:tracePt t="42045" x="7270750" y="4191000"/>
          <p14:tracePt t="42047" x="7088188" y="4191000"/>
          <p14:tracePt t="42060" x="6913563" y="4191000"/>
          <p14:tracePt t="42062" x="6754813" y="4191000"/>
          <p14:tracePt t="42077" x="6588125" y="4191000"/>
          <p14:tracePt t="42079" x="6461125" y="4191000"/>
          <p14:tracePt t="42090" x="6342063" y="4191000"/>
          <p14:tracePt t="42098" x="6207125" y="4191000"/>
          <p14:tracePt t="42113" x="5984875" y="4191000"/>
          <p14:tracePt t="42127" x="5929313" y="4191000"/>
          <p14:tracePt t="42128" x="5834063" y="4175125"/>
          <p14:tracePt t="42143" x="5762625" y="4175125"/>
          <p14:tracePt t="42145" x="5707063" y="4175125"/>
          <p14:tracePt t="42155" x="5643563" y="4175125"/>
          <p14:tracePt t="42159" x="5572125" y="4175125"/>
          <p14:tracePt t="42170" x="5516563" y="4175125"/>
          <p14:tracePt t="42179" x="5453063" y="4159250"/>
          <p14:tracePt t="42189" x="5437188" y="4159250"/>
          <p14:tracePt t="42200" x="5421313" y="4159250"/>
          <p14:tracePt t="42221" x="5349875" y="4159250"/>
          <p14:tracePt t="42227" x="5334000" y="4159250"/>
          <p14:tracePt t="42238" x="5230813" y="4175125"/>
          <p14:tracePt t="42250" x="5159375" y="4175125"/>
          <p14:tracePt t="42261" x="5103813" y="4175125"/>
          <p14:tracePt t="42265" x="5040313" y="4175125"/>
          <p14:tracePt t="42273" x="4968875" y="4175125"/>
          <p14:tracePt t="42287" x="4897438" y="4175125"/>
          <p14:tracePt t="42289" x="4881563" y="4175125"/>
          <p14:tracePt t="42301" x="4818063" y="4175125"/>
          <p14:tracePt t="42303" x="4746625" y="4175125"/>
          <p14:tracePt t="42319" x="4699000" y="4175125"/>
          <p14:tracePt t="42322" x="4675188" y="4175125"/>
          <p14:tracePt t="42332" x="4659313" y="4175125"/>
          <p14:tracePt t="42334" x="4611688" y="4175125"/>
          <p14:tracePt t="42349" x="4595813" y="4175125"/>
          <p14:tracePt t="42351" x="4587875" y="4175125"/>
          <p14:tracePt t="42362" x="4572000" y="4175125"/>
          <p14:tracePt t="42364" x="4556125" y="4175125"/>
          <p14:tracePt t="42444" x="4540250" y="4175125"/>
          <p14:tracePt t="42446" x="4524375" y="4175125"/>
          <p14:tracePt t="42471" x="4508500" y="4175125"/>
          <p14:tracePt t="42519" x="4492625" y="4175125"/>
          <p14:tracePt t="42538" x="4484688" y="4175125"/>
          <p14:tracePt t="42573" x="4468813" y="4175125"/>
          <p14:tracePt t="42615" x="4452938" y="4175125"/>
          <p14:tracePt t="42663" x="4437063" y="4175125"/>
          <p14:tracePt t="42711" x="4421188" y="4175125"/>
          <p14:tracePt t="42718" x="4405313" y="4175125"/>
          <p14:tracePt t="42759" x="4405313" y="4191000"/>
          <p14:tracePt t="42766" x="4421188" y="4191000"/>
          <p14:tracePt t="42809" x="4405313" y="4191000"/>
          <p14:tracePt t="42840" x="4389438" y="4191000"/>
          <p14:tracePt t="42871" x="4389438" y="4206875"/>
          <p14:tracePt t="42877" x="4437063" y="4206875"/>
          <p14:tracePt t="42887" x="4452938" y="4191000"/>
          <p14:tracePt t="43176" x="4437063" y="4191000"/>
          <p14:tracePt t="43223" x="4421188" y="4206875"/>
          <p14:tracePt t="43259" x="4405313" y="4214813"/>
          <p14:tracePt t="43276" x="4405313" y="4230688"/>
          <p14:tracePt t="43304" x="4389438" y="4246563"/>
          <p14:tracePt t="43321" x="4389438" y="4262438"/>
          <p14:tracePt t="43340" x="4381500" y="4278313"/>
          <p14:tracePt t="43352" x="4365625" y="4294188"/>
          <p14:tracePt t="43369" x="4365625" y="4310063"/>
          <p14:tracePt t="43381" x="4365625" y="4318000"/>
          <p14:tracePt t="43390" x="4349750" y="4318000"/>
          <p14:tracePt t="43404" x="4349750" y="4333875"/>
          <p14:tracePt t="43433" x="4349750" y="4349750"/>
          <p14:tracePt t="43594" x="4349750" y="4333875"/>
          <p14:tracePt t="43601" x="4349750" y="4318000"/>
          <p14:tracePt t="43609" x="4333875" y="4310063"/>
          <p14:tracePt t="43614" x="4333875" y="4262438"/>
          <p14:tracePt t="43625" x="4333875" y="4214813"/>
          <p14:tracePt t="43632" x="4318000" y="4175125"/>
          <p14:tracePt t="43645" x="4302125" y="4111625"/>
          <p14:tracePt t="43649" x="4262438" y="4040188"/>
          <p14:tracePt t="43674" x="4246563" y="4000500"/>
          <p14:tracePt t="43691" x="4230688" y="3984625"/>
          <p14:tracePt t="43700" x="4230688" y="3952875"/>
          <p14:tracePt t="43708" x="4214813" y="3952875"/>
          <p14:tracePt t="43726" x="4214813" y="3921125"/>
          <p14:tracePt t="43743" x="4198938" y="3905250"/>
          <p14:tracePt t="43757" x="4198938" y="3897313"/>
          <p14:tracePt t="43773" x="4183063" y="3881438"/>
          <p14:tracePt t="43791" x="4183063" y="3865563"/>
          <p14:tracePt t="43805" x="4183063" y="3833813"/>
          <p14:tracePt t="43837" x="4175125" y="3817938"/>
          <p14:tracePt t="43849" x="4175125" y="3802063"/>
          <p14:tracePt t="43857" x="4159250" y="3746500"/>
          <p14:tracePt t="43871" x="4143375" y="3714750"/>
          <p14:tracePt t="43884" x="4127500" y="3698875"/>
          <p14:tracePt t="43906" x="4095750" y="3675063"/>
          <p14:tracePt t="43917" x="4079875" y="3659188"/>
          <p14:tracePt t="43935" x="4079875" y="3643313"/>
          <p14:tracePt t="43949" x="4071938" y="3643313"/>
          <p14:tracePt t="43961" x="4056063" y="3643313"/>
          <p14:tracePt t="43973" x="4056063" y="3627438"/>
          <p14:tracePt t="43983" x="4040188" y="3627438"/>
          <p14:tracePt t="43999" x="4024313" y="3611563"/>
          <p14:tracePt t="44041" x="4008438" y="3595688"/>
          <p14:tracePt t="44067" x="3976688" y="3571875"/>
          <p14:tracePt t="44069" x="3976688" y="3556000"/>
          <p14:tracePt t="44078" x="3968750" y="3540125"/>
          <p14:tracePt t="44083" x="3952875" y="3492500"/>
          <p14:tracePt t="44098" x="3889375" y="3405188"/>
          <p14:tracePt t="44110" x="3833813" y="3333750"/>
          <p14:tracePt t="44111" x="3817938" y="3317875"/>
          <p14:tracePt t="44128" x="3802063" y="3302000"/>
          <p14:tracePt t="44141" x="3786188" y="3286125"/>
          <p14:tracePt t="44157" x="3786188" y="3270250"/>
          <p14:tracePt t="44171" x="3770313" y="3270250"/>
          <p14:tracePt t="44265" x="3770313" y="3262313"/>
          <p14:tracePt t="44297" x="3770313" y="3246438"/>
          <p14:tracePt t="44315" x="3762375" y="3230563"/>
          <p14:tracePt t="44333" x="3762375" y="3214688"/>
          <p14:tracePt t="44350" x="3762375" y="3198813"/>
          <p14:tracePt t="44352" x="3746500" y="3182938"/>
          <p14:tracePt t="44770" x="3817938" y="3198813"/>
          <p14:tracePt t="44786" x="3905250" y="3230563"/>
          <p14:tracePt t="44793" x="3976688" y="3246438"/>
          <p14:tracePt t="44806" x="4095750" y="3270250"/>
          <p14:tracePt t="44810" x="4302125" y="3333750"/>
          <p14:tracePt t="44824" x="4611688" y="3421063"/>
          <p14:tracePt t="44825" x="4984750" y="3524250"/>
          <p14:tracePt t="44833" x="5246688" y="3587750"/>
          <p14:tracePt t="44845" x="5603875" y="3659188"/>
          <p14:tracePt t="44854" x="5969000" y="3746500"/>
          <p14:tracePt t="44859" x="6357938" y="3802063"/>
          <p14:tracePt t="44870" x="6723063" y="3865563"/>
          <p14:tracePt t="44874" x="7080250" y="3921125"/>
          <p14:tracePt t="44887" x="7739063" y="4056063"/>
          <p14:tracePt t="44900" x="7977188" y="4087813"/>
          <p14:tracePt t="44910" x="8167688" y="4143375"/>
          <p14:tracePt t="44925" x="8302625" y="4191000"/>
          <p14:tracePt t="44927" x="8405813" y="4214813"/>
          <p14:tracePt t="44937" x="8493125" y="4262438"/>
          <p14:tracePt t="44942" x="8564563" y="4310063"/>
          <p14:tracePt t="44957" x="8636000" y="4365625"/>
          <p14:tracePt t="44959" x="8683625" y="4397375"/>
          <p14:tracePt t="44971" x="8755063" y="4452938"/>
          <p14:tracePt t="44977" x="8802688" y="4516438"/>
          <p14:tracePt t="44983" x="8890000" y="4587875"/>
          <p14:tracePt t="44985" x="8945563" y="4659313"/>
          <p14:tracePt t="45091" x="9493250" y="5548313"/>
          <p14:tracePt t="45096" x="9540875" y="5588000"/>
          <p14:tracePt t="45110" x="9564688" y="5619750"/>
          <p14:tracePt t="45121" x="9628188" y="5651500"/>
          <p14:tracePt t="45132" x="9667875" y="5659438"/>
          <p14:tracePt t="45135" x="9731375" y="5691188"/>
          <p14:tracePt t="45148" x="9834563" y="5707063"/>
          <p14:tracePt t="45161" x="9921875" y="5722938"/>
          <p14:tracePt t="45183" x="9977438" y="5722938"/>
          <p14:tracePt t="45198" x="10009188" y="5707063"/>
          <p14:tracePt t="45210" x="10040938" y="5675313"/>
          <p14:tracePt t="45219" x="10056813" y="5659438"/>
          <p14:tracePt t="45229" x="10072688" y="5651500"/>
          <p14:tracePt t="45246" x="10112375" y="5651500"/>
          <p14:tracePt t="45262" x="10215563" y="5651500"/>
          <p14:tracePt t="45276" x="10287000" y="5659438"/>
          <p14:tracePt t="45286" x="10302875" y="5659438"/>
          <p14:tracePt t="45296" x="10318750" y="5659438"/>
          <p14:tracePt t="45308" x="10350500" y="5675313"/>
          <p14:tracePt t="45320" x="10366375" y="5675313"/>
          <p14:tracePt t="45325" x="10382250" y="5691188"/>
          <p14:tracePt t="45348" x="10382250" y="5707063"/>
          <p14:tracePt t="45367" x="10382250" y="5722938"/>
          <p14:tracePt t="45382" x="10390188" y="5738813"/>
          <p14:tracePt t="45390" x="10390188" y="5754688"/>
          <p14:tracePt t="45414" x="10390188" y="5770563"/>
          <p14:tracePt t="45556" x="10390188" y="5754688"/>
          <p14:tracePt t="45571" x="10390188" y="5722938"/>
          <p14:tracePt t="45593" x="10390188" y="5691188"/>
          <p14:tracePt t="45604" x="10390188" y="5659438"/>
          <p14:tracePt t="45623" x="10406063" y="5619750"/>
          <p14:tracePt t="45628" x="10390188" y="5603875"/>
          <p14:tracePt t="45638" x="10390188" y="5588000"/>
          <p14:tracePt t="45639" x="10390188" y="5572125"/>
          <p14:tracePt t="45662" x="10382250" y="5532438"/>
          <p14:tracePt t="45671" x="10366375" y="5516563"/>
          <p14:tracePt t="45672" x="10366375" y="5468938"/>
          <p14:tracePt t="45683" x="10350500" y="5468938"/>
          <p14:tracePt t="45690" x="10350500" y="5445125"/>
          <p14:tracePt t="45704" x="10334625" y="5445125"/>
          <p14:tracePt t="45718" x="10318750" y="5429250"/>
          <p14:tracePt t="45763" x="10318750" y="5453063"/>
          <p14:tracePt t="45788" x="10318750" y="5516563"/>
          <p14:tracePt t="45831" x="10318750" y="5603875"/>
          <p14:tracePt t="45835" x="10318750" y="5619750"/>
          <p14:tracePt t="45839" x="10318750" y="5635625"/>
          <p14:tracePt t="45851" x="10318750" y="5651500"/>
          <p14:tracePt t="45872" x="10318750" y="5659438"/>
          <p14:tracePt t="45886" x="10318750" y="5675313"/>
          <p14:tracePt t="46051" x="10318750" y="5691188"/>
          <p14:tracePt t="46183" x="10366375" y="5675313"/>
          <p14:tracePt t="46191" x="10390188" y="5651500"/>
          <p14:tracePt t="46201" x="10406063" y="5635625"/>
          <p14:tracePt t="46203" x="10406063" y="5619750"/>
          <p14:tracePt t="46212" x="10437813" y="5572125"/>
          <p14:tracePt t="46221" x="10437813" y="5556250"/>
          <p14:tracePt t="46232" x="10453688" y="5516563"/>
          <p14:tracePt t="46234" x="10453688" y="5500688"/>
          <p14:tracePt t="46249" x="10453688" y="5445125"/>
          <p14:tracePt t="46260" x="10453688" y="5397500"/>
          <p14:tracePt t="46269" x="10453688" y="5365750"/>
          <p14:tracePt t="46279" x="10453688" y="5341938"/>
          <p14:tracePt t="46280" x="10453688" y="5326063"/>
          <p14:tracePt t="46293" x="10437813" y="5310188"/>
          <p14:tracePt t="46305" x="10437813" y="5294313"/>
          <p14:tracePt t="46319" x="10437813" y="5278438"/>
          <p14:tracePt t="46323" x="10437813" y="5262563"/>
          <p14:tracePt t="46326" x="10421938" y="5246688"/>
          <p14:tracePt t="46339" x="10421938" y="5238750"/>
          <p14:tracePt t="46359" x="10421938" y="5222875"/>
          <p14:tracePt t="46374" x="10421938" y="5207000"/>
          <p14:tracePt t="46397" x="10421938" y="5191125"/>
          <p14:tracePt t="46411" x="10421938" y="5175250"/>
          <p14:tracePt t="46440" x="10421938" y="5159375"/>
          <p14:tracePt t="46461" x="10421938" y="5143500"/>
          <p14:tracePt t="46487" x="10421938" y="5135563"/>
          <p14:tracePt t="46519" x="10421938" y="5119688"/>
          <p14:tracePt t="46540" x="10437813" y="5119688"/>
          <p14:tracePt t="46569" x="10437813" y="5103813"/>
          <p14:tracePt t="46601" x="10437813" y="5087938"/>
          <p14:tracePt t="46645" x="10437813" y="5072063"/>
          <p14:tracePt t="46661" x="10421938" y="5072063"/>
          <p14:tracePt t="46682" x="10421938" y="5056188"/>
          <p14:tracePt t="46693" x="10406063" y="5056188"/>
          <p14:tracePt t="46702" x="10406063" y="5040313"/>
          <p14:tracePt t="46713" x="10382250" y="5040313"/>
          <p14:tracePt t="46727" x="10366375" y="5040313"/>
          <p14:tracePt t="46735" x="10350500" y="5032375"/>
          <p14:tracePt t="46747" x="10318750" y="5032375"/>
          <p14:tracePt t="46760" x="10302875" y="5016500"/>
          <p14:tracePt t="46769" x="10287000" y="5016500"/>
          <p14:tracePt t="46779" x="10279063" y="5016500"/>
          <p14:tracePt t="46806" x="10263188" y="5016500"/>
          <p14:tracePt t="48065" x="10287000" y="5040313"/>
          <p14:tracePt t="48070" x="10302875" y="5072063"/>
          <p14:tracePt t="48081" x="10318750" y="5087938"/>
          <p14:tracePt t="48086" x="10318750" y="5103813"/>
          <p14:tracePt t="48102" x="10334625" y="5103813"/>
          <p14:tracePt t="48105" x="10334625" y="5135563"/>
          <p14:tracePt t="48114" x="10366375" y="5175250"/>
          <p14:tracePt t="48128" x="10366375" y="5191125"/>
          <p14:tracePt t="48131" x="10366375" y="5207000"/>
          <p14:tracePt t="48135" x="10390188" y="5246688"/>
          <p14:tracePt t="48152" x="10406063" y="5310188"/>
          <p14:tracePt t="48168" x="10406063" y="5326063"/>
          <p14:tracePt t="48180" x="10421938" y="5341938"/>
          <p14:tracePt t="48193" x="10421938" y="5349875"/>
          <p14:tracePt t="48203" x="10437813" y="5365750"/>
          <p14:tracePt t="48214" x="10437813" y="5381625"/>
          <p14:tracePt t="48227" x="10437813" y="5397500"/>
          <p14:tracePt t="48241" x="10437813" y="5413375"/>
          <p14:tracePt t="48261" x="10437813" y="5445125"/>
          <p14:tracePt t="48274" x="10437813" y="5453063"/>
          <p14:tracePt t="48293" x="10437813" y="5484813"/>
          <p14:tracePt t="48295" x="10437813" y="5500688"/>
          <p14:tracePt t="48306" x="10437813" y="5516563"/>
          <p14:tracePt t="48308" x="10437813" y="5532438"/>
          <p14:tracePt t="48324" x="10437813" y="5548313"/>
          <p14:tracePt t="48337" x="10437813" y="5556250"/>
          <p14:tracePt t="48369" x="10421938" y="5556250"/>
          <p14:tracePt t="48431" x="10421938" y="5572125"/>
          <p14:tracePt t="48590" x="10421938" y="5556250"/>
          <p14:tracePt t="48597" x="10421938" y="5548313"/>
          <p14:tracePt t="48607" x="10366375" y="5468938"/>
          <p14:tracePt t="48614" x="10366375" y="5413375"/>
          <p14:tracePt t="48626" x="10350500" y="5349875"/>
          <p14:tracePt t="48636" x="10334625" y="5326063"/>
          <p14:tracePt t="48652" x="10334625" y="5278438"/>
          <p14:tracePt t="48655" x="10318750" y="5222875"/>
          <p14:tracePt t="48658" x="10302875" y="5135563"/>
          <p14:tracePt t="48667" x="10287000" y="5072063"/>
          <p14:tracePt t="48675" x="10279063" y="5000625"/>
          <p14:tracePt t="48681" x="10263188" y="4968875"/>
          <p14:tracePt t="48696" x="10263188" y="4953000"/>
          <p14:tracePt t="48708" x="10263188" y="4937125"/>
          <p14:tracePt t="48724" x="10263188" y="4929188"/>
          <p14:tracePt t="48819" x="10279063" y="4937125"/>
          <p14:tracePt t="48832" x="10279063" y="4953000"/>
          <p14:tracePt t="48853" x="10287000" y="5000625"/>
          <p14:tracePt t="48866" x="10287000" y="5040313"/>
          <p14:tracePt t="48869" x="10302875" y="5087938"/>
          <p14:tracePt t="48872" x="10302875" y="5135563"/>
          <p14:tracePt t="48885" x="10302875" y="5159375"/>
          <p14:tracePt t="48886" x="10302875" y="5207000"/>
          <p14:tracePt t="48899" x="10302875" y="5246688"/>
          <p14:tracePt t="48901" x="10302875" y="5278438"/>
          <p14:tracePt t="48918" x="10302875" y="5341938"/>
          <p14:tracePt t="48919" x="10302875" y="5381625"/>
          <p14:tracePt t="48933" x="10302875" y="5445125"/>
          <p14:tracePt t="48936" x="10287000" y="5453063"/>
          <p14:tracePt t="48949" x="10287000" y="5484813"/>
          <p14:tracePt t="48951" x="10287000" y="5500688"/>
          <p14:tracePt t="48961" x="10287000" y="5516563"/>
          <p14:tracePt t="48973" x="10287000" y="5532438"/>
          <p14:tracePt t="48985" x="10287000" y="5548313"/>
          <p14:tracePt t="49017" x="10287000" y="5556250"/>
          <p14:tracePt t="49031" x="10287000" y="5572125"/>
          <p14:tracePt t="49064" x="10287000" y="5588000"/>
          <p14:tracePt t="49090" x="10287000" y="5603875"/>
          <p14:tracePt t="49109" x="10287000" y="5619750"/>
          <p14:tracePt t="49139" x="10287000" y="5635625"/>
          <p14:tracePt t="49233" x="10287000" y="5651500"/>
          <p14:tracePt t="49249" x="10302875" y="5635625"/>
          <p14:tracePt t="49272" x="10302875" y="5619750"/>
          <p14:tracePt t="49285" x="10318750" y="5619750"/>
          <p14:tracePt t="49301" x="10318750" y="5603875"/>
          <p14:tracePt t="49305" x="10334625" y="5588000"/>
          <p14:tracePt t="49319" x="10334625" y="5572125"/>
          <p14:tracePt t="49329" x="10350500" y="5572125"/>
          <p14:tracePt t="49340" x="10350500" y="5556250"/>
          <p14:tracePt t="49504" x="10350500" y="5548313"/>
          <p14:tracePt t="49512" x="10366375" y="5548313"/>
          <p14:tracePt t="49523" x="10366375" y="5532438"/>
          <p14:tracePt t="49538" x="10390188" y="5500688"/>
          <p14:tracePt t="49545" x="10406063" y="5500688"/>
          <p14:tracePt t="49560" x="10406063" y="5484813"/>
          <p14:tracePt t="49572" x="10421938" y="5484813"/>
          <p14:tracePt t="49583" x="10421938" y="5468938"/>
          <p14:tracePt t="49603" x="10437813" y="5445125"/>
          <p14:tracePt t="49610" x="10437813" y="5429250"/>
          <p14:tracePt t="49620" x="10437813" y="5413375"/>
          <p14:tracePt t="49621" x="10437813" y="5365750"/>
          <p14:tracePt t="49636" x="10453688" y="5341938"/>
          <p14:tracePt t="49647" x="10453688" y="5262563"/>
          <p14:tracePt t="49656" x="10453688" y="5246688"/>
          <p14:tracePt t="49658" x="10453688" y="5222875"/>
          <p14:tracePt t="49671" x="10453688" y="5191125"/>
          <p14:tracePt t="49673" x="10453688" y="5175250"/>
          <p14:tracePt t="49686" x="10453688" y="5159375"/>
          <p14:tracePt t="49688" x="10453688" y="5135563"/>
          <p14:tracePt t="49704" x="10453688" y="5032375"/>
          <p14:tracePt t="49716" x="10437813" y="4968875"/>
          <p14:tracePt t="49724" x="10421938" y="4897438"/>
          <p14:tracePt t="49736" x="10421938" y="4865688"/>
          <p14:tracePt t="49738" x="10406063" y="4826000"/>
          <p14:tracePt t="49753" x="10390188" y="4762500"/>
          <p14:tracePt t="49769" x="10390188" y="4730750"/>
          <p14:tracePt t="49784" x="10390188" y="4722813"/>
          <p14:tracePt t="49800" x="10390188" y="4706938"/>
          <p14:tracePt t="49817" x="10390188" y="4691063"/>
          <p14:tracePt t="49831" x="10390188" y="4675188"/>
          <p14:tracePt t="49847" x="10390188" y="4659313"/>
          <p14:tracePt t="49867" x="10390188" y="4643438"/>
          <p14:tracePt t="49889" x="10382250" y="4627563"/>
          <p14:tracePt t="49913" x="10382250" y="4619625"/>
          <p14:tracePt t="49953" x="10382250" y="4603750"/>
          <p14:tracePt t="49981" x="10382250" y="4587875"/>
          <p14:tracePt t="49999" x="10382250" y="4572000"/>
          <p14:tracePt t="50013" x="10382250" y="4556125"/>
          <p14:tracePt t="50025" x="10390188" y="4556125"/>
          <p14:tracePt t="50041" x="10453688" y="4603750"/>
          <p14:tracePt t="50058" x="10493375" y="4587875"/>
          <p14:tracePt t="50069" x="10493375" y="4603750"/>
          <p14:tracePt t="50087" x="10509250" y="4603750"/>
          <p14:tracePt t="50100" x="10493375" y="4619625"/>
          <p14:tracePt t="50109" x="10493375" y="4627563"/>
          <p14:tracePt t="50122" x="10493375" y="4619625"/>
          <p14:tracePt t="50293" x="10493375" y="4603750"/>
          <p14:tracePt t="50323" x="10493375" y="4587875"/>
          <p14:tracePt t="50338" x="10493375" y="4572000"/>
          <p14:tracePt t="50371" x="10493375" y="4556125"/>
          <p14:tracePt t="50379" x="10493375" y="4540250"/>
          <p14:tracePt t="50388" x="10493375" y="4524375"/>
          <p14:tracePt t="50404" x="10493375" y="4516438"/>
          <p14:tracePt t="50422" x="10493375" y="4500563"/>
          <p14:tracePt t="50424" x="10485438" y="4484688"/>
          <p14:tracePt t="50454" x="10485438" y="4468813"/>
          <p14:tracePt t="50463" x="10453688" y="4421188"/>
          <p14:tracePt t="50473" x="10453688" y="4413250"/>
          <p14:tracePt t="50476" x="10437813" y="4397375"/>
          <p14:tracePt t="50487" x="10437813" y="4381500"/>
          <p14:tracePt t="50510" x="10421938" y="4365625"/>
          <p14:tracePt t="50520" x="10421938" y="4349750"/>
          <p14:tracePt t="50520" x="10406063" y="4333875"/>
          <p14:tracePt t="50534" x="10390188" y="4318000"/>
          <p14:tracePt t="50554" x="10390188" y="4310063"/>
          <p14:tracePt t="50556" x="10382250" y="4294188"/>
          <p14:tracePt t="50615" x="10382250" y="4278313"/>
          <p14:tracePt t="50643" x="10382250" y="4262438"/>
          <p14:tracePt t="50664" x="10390188" y="4262438"/>
          <p14:tracePt t="50679" x="10390188" y="4246563"/>
          <p14:tracePt t="50709" x="10406063" y="4246563"/>
          <p14:tracePt t="50715" x="10406063" y="4230688"/>
          <p14:tracePt t="50755" x="10406063" y="4214813"/>
          <p14:tracePt t="50787" x="10406063" y="4206875"/>
          <p14:tracePt t="50835" x="10421938" y="4206875"/>
          <p14:tracePt t="50967" x="10437813" y="4206875"/>
          <p14:tracePt t="50979" x="10469563" y="4230688"/>
          <p14:tracePt t="50997" x="10485438" y="4278313"/>
          <p14:tracePt t="51006" x="10509250" y="4310063"/>
          <p14:tracePt t="51021" x="10525125" y="4318000"/>
          <p14:tracePt t="51023" x="10588625" y="4397375"/>
          <p14:tracePt t="51037" x="10596563" y="4437063"/>
          <p14:tracePt t="51040" x="10644188" y="4516438"/>
          <p14:tracePt t="51054" x="10644188" y="4524375"/>
          <p14:tracePt t="51056" x="10675938" y="4572000"/>
          <p14:tracePt t="51064" x="10691813" y="4619625"/>
          <p14:tracePt t="51072" x="10699750" y="4643438"/>
          <p14:tracePt t="51086" x="10715625" y="4691063"/>
          <p14:tracePt t="51088" x="10731500" y="4762500"/>
          <p14:tracePt t="51099" x="10763250" y="4794250"/>
          <p14:tracePt t="51105" x="10779125" y="4865688"/>
          <p14:tracePt t="51119" x="10779125" y="4913313"/>
          <p14:tracePt t="51129" x="10779125" y="4953000"/>
          <p14:tracePt t="51130" x="10779125" y="5000625"/>
          <p14:tracePt t="51145" x="10779125" y="5056188"/>
          <p14:tracePt t="51148" x="10763250" y="5135563"/>
          <p14:tracePt t="51160" x="10763250" y="5143500"/>
          <p14:tracePt t="51161" x="10747375" y="5191125"/>
          <p14:tracePt t="51176" x="10731500" y="5238750"/>
          <p14:tracePt t="51179" x="10715625" y="5294313"/>
          <p14:tracePt t="51192" x="10691813" y="5349875"/>
          <p14:tracePt t="51193" x="10660063" y="5429250"/>
          <p14:tracePt t="51210" x="10596563" y="5532438"/>
          <p14:tracePt t="51219" x="10556875" y="5588000"/>
          <p14:tracePt t="51229" x="10541000" y="5635625"/>
          <p14:tracePt t="51241" x="10525125" y="5659438"/>
          <p14:tracePt t="51244" x="10509250" y="5675313"/>
          <p14:tracePt t="51256" x="10469563" y="5722938"/>
          <p14:tracePt t="51274" x="10453688" y="5754688"/>
          <p14:tracePt t="51287" x="10406063" y="5794375"/>
          <p14:tracePt t="51289" x="10406063" y="5810250"/>
          <p14:tracePt t="51303" x="10390188" y="5810250"/>
          <p14:tracePt t="51306" x="10390188" y="5826125"/>
          <p14:tracePt t="51324" x="10390188" y="5842000"/>
          <p14:tracePt t="51337" x="10382250" y="5842000"/>
          <p14:tracePt t="51340" x="10382250" y="5857875"/>
          <p14:tracePt t="51354" x="10382250" y="5873750"/>
          <p14:tracePt t="51365" x="10366375" y="5873750"/>
          <p14:tracePt t="51382" x="10366375" y="5881688"/>
          <p14:tracePt t="51416" x="10350500" y="5881688"/>
          <p14:tracePt t="51427" x="10350500" y="5897563"/>
          <p14:tracePt t="51443" x="10350500" y="5913438"/>
          <p14:tracePt t="51685" x="10350500" y="5897563"/>
          <p14:tracePt t="51765" x="10350500" y="58816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7CBCC-5DD3-E146-9296-3A9C6218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32" y="945748"/>
            <a:ext cx="11063317" cy="5641032"/>
          </a:xfrm>
        </p:spPr>
        <p:txBody>
          <a:bodyPr/>
          <a:lstStyle/>
          <a:p>
            <a:r>
              <a:rPr lang="en-US" dirty="0"/>
              <a:t>MPI4Dask 0.3 was released in Feb ‘23 adding support for high-performance MPI communication to Dask:</a:t>
            </a:r>
          </a:p>
          <a:p>
            <a:pPr lvl="1"/>
            <a:r>
              <a:rPr lang="en-US" dirty="0"/>
              <a:t>Can be downloaded from: </a:t>
            </a:r>
            <a:r>
              <a:rPr lang="en-US" dirty="0">
                <a:hlinkClick r:id="rId4"/>
              </a:rPr>
              <a:t>http://hibd.cse.ohio-state.edu</a:t>
            </a:r>
            <a:endParaRPr lang="en-US" dirty="0">
              <a:ea typeface="+mn-ea"/>
            </a:endParaRPr>
          </a:p>
          <a:p>
            <a:r>
              <a:rPr lang="en-US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  <a:cs typeface="Times New Roman" panose="02020603050405020304" pitchFamily="18" charset="0"/>
              </a:rPr>
              <a:t>Features: </a:t>
            </a:r>
          </a:p>
          <a:p>
            <a:pPr lvl="1"/>
            <a:r>
              <a:rPr lang="en-US" sz="1467" dirty="0">
                <a:solidFill>
                  <a:schemeClr val="tx2"/>
                </a:solidFill>
              </a:rPr>
              <a:t>(NEW) </a:t>
            </a:r>
            <a:r>
              <a:rPr lang="en-US" sz="1467" dirty="0"/>
              <a:t>Based on Dask Distributed 2022.8.1</a:t>
            </a:r>
          </a:p>
          <a:p>
            <a:pPr lvl="1"/>
            <a:r>
              <a:rPr lang="en-US" sz="1467" dirty="0"/>
              <a:t>Compliant with user-level Dask APIs and packages</a:t>
            </a:r>
          </a:p>
          <a:p>
            <a:pPr lvl="1"/>
            <a:r>
              <a:rPr lang="en-US" sz="1467" dirty="0"/>
              <a:t>Support for MPI-based communication in Dask for cluster of GPUs</a:t>
            </a:r>
          </a:p>
          <a:p>
            <a:pPr lvl="2"/>
            <a:r>
              <a:rPr lang="en-US" sz="1400" dirty="0"/>
              <a:t>Implements point-to-point communication co-routines</a:t>
            </a:r>
          </a:p>
          <a:p>
            <a:pPr lvl="2"/>
            <a:r>
              <a:rPr lang="en-US" sz="1400" dirty="0"/>
              <a:t>Efficient chunking mechanism implemented for large messages</a:t>
            </a:r>
          </a:p>
          <a:p>
            <a:pPr lvl="1"/>
            <a:r>
              <a:rPr lang="en-US" sz="1467" dirty="0"/>
              <a:t>Built on top of mpi4py over the MVAPICH2-GDR library</a:t>
            </a:r>
          </a:p>
          <a:p>
            <a:pPr lvl="1"/>
            <a:r>
              <a:rPr lang="en-US" sz="1467" dirty="0"/>
              <a:t>Supports starting execution of Dask programs using Dask-MPI</a:t>
            </a:r>
          </a:p>
          <a:p>
            <a:pPr lvl="1"/>
            <a:r>
              <a:rPr lang="en-US" sz="1467" dirty="0"/>
              <a:t>Tested with</a:t>
            </a:r>
          </a:p>
          <a:p>
            <a:pPr lvl="2"/>
            <a:r>
              <a:rPr lang="en-US" sz="1400" dirty="0"/>
              <a:t>Mellanox InfiniBand adapters (FDR, EDR, and HDR)</a:t>
            </a:r>
          </a:p>
          <a:p>
            <a:pPr lvl="2"/>
            <a:r>
              <a:rPr lang="en-US" sz="14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(NEW)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4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</a:rPr>
              <a:t>Various benchmarks used by the community (</a:t>
            </a:r>
            <a:r>
              <a:rPr lang="en-US" sz="1400" b="0" i="0" dirty="0" err="1">
                <a:solidFill>
                  <a:schemeClr val="bg2"/>
                </a:solidFill>
                <a:effectLst/>
                <a:latin typeface="Calibri" panose="020F0502020204030204" pitchFamily="34" charset="0"/>
              </a:rPr>
              <a:t>MatMul</a:t>
            </a:r>
            <a:r>
              <a:rPr lang="en-US" sz="1400" b="0" i="0" dirty="0">
                <a:solidFill>
                  <a:schemeClr val="bg2"/>
                </a:solidFill>
                <a:effectLst/>
                <a:latin typeface="Calibri" panose="020F0502020204030204" pitchFamily="34" charset="0"/>
              </a:rPr>
              <a:t>, Slicing, Sum Transpose, cuDF Merge, etc.)</a:t>
            </a:r>
            <a:endParaRPr lang="en-US" sz="1400" dirty="0">
              <a:solidFill>
                <a:schemeClr val="bg2"/>
              </a:solidFill>
            </a:endParaRPr>
          </a:p>
          <a:p>
            <a:pPr lvl="2"/>
            <a:r>
              <a:rPr lang="en-US" sz="1400" dirty="0">
                <a:solidFill>
                  <a:schemeClr val="tx2"/>
                </a:solidFill>
              </a:rPr>
              <a:t>(NEW)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/>
              <a:t>Various multi-core platforms</a:t>
            </a:r>
            <a:endParaRPr lang="en-US" sz="1400" dirty="0">
              <a:solidFill>
                <a:schemeClr val="tx2"/>
              </a:solidFill>
            </a:endParaRPr>
          </a:p>
          <a:p>
            <a:pPr lvl="2"/>
            <a:r>
              <a:rPr lang="en-US" sz="1400" dirty="0">
                <a:solidFill>
                  <a:schemeClr val="tx2"/>
                </a:solidFill>
              </a:rPr>
              <a:t>(NEW)</a:t>
            </a:r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/>
              <a:t>NVIDIA V100 and A100 GPUs</a:t>
            </a:r>
            <a:endParaRPr lang="en-US" sz="1400" dirty="0">
              <a:solidFill>
                <a:srgbClr val="000000"/>
              </a:solidFill>
              <a:latin typeface="-webkit-standar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EC044-D23B-B54A-AF9D-1FEEA90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68" y="152616"/>
            <a:ext cx="10015749" cy="772768"/>
          </a:xfrm>
        </p:spPr>
        <p:txBody>
          <a:bodyPr/>
          <a:lstStyle/>
          <a:p>
            <a:r>
              <a:rPr lang="en-US"/>
              <a:t>MPI4Dask Release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6CDA97C6-BB27-052D-7674-D9AE6CD8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1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0"/>
    </mc:Choice>
    <mc:Fallback>
      <p:transition spd="slow" advTm="1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" x="10350500" y="5881688"/>
          <p14:tracePt t="525" x="10334625" y="5881688"/>
          <p14:tracePt t="536" x="10334625" y="5897563"/>
          <p14:tracePt t="570" x="10318750" y="5897563"/>
          <p14:tracePt t="744" x="10318750" y="5913438"/>
          <p14:tracePt t="856" x="10302875" y="5913438"/>
          <p14:tracePt t="872" x="10302875" y="5897563"/>
          <p14:tracePt t="880" x="10287000" y="5897563"/>
          <p14:tracePt t="889" x="10247313" y="5842000"/>
          <p14:tracePt t="895" x="10247313" y="5826125"/>
          <p14:tracePt t="913" x="10247313" y="5810250"/>
          <p14:tracePt t="921" x="10199688" y="5778500"/>
          <p14:tracePt t="947" x="9969500" y="5453063"/>
          <p14:tracePt t="954" x="9866313" y="5310188"/>
          <p14:tracePt t="979" x="9461500" y="4897438"/>
          <p14:tracePt t="1005" x="9009063" y="4516438"/>
          <p14:tracePt t="1007" x="8834438" y="4413250"/>
          <p14:tracePt t="1020" x="8636000" y="4278313"/>
          <p14:tracePt t="1021" x="8493125" y="4230688"/>
          <p14:tracePt t="1057" x="7826375" y="3937000"/>
          <p14:tracePt t="1065" x="7683500" y="3881438"/>
          <p14:tracePt t="1079" x="7548563" y="3849688"/>
          <p14:tracePt t="1085" x="7413625" y="3817938"/>
          <p14:tracePt t="1099" x="7310438" y="3794125"/>
          <p14:tracePt t="1100" x="7183438" y="3762375"/>
          <p14:tracePt t="1107" x="7048500" y="3714750"/>
          <p14:tracePt t="1116" x="6913563" y="3698875"/>
          <p14:tracePt t="1131" x="6810375" y="3675063"/>
          <p14:tracePt t="1132" x="6723063" y="3659188"/>
          <p14:tracePt t="1156" x="6651625" y="3611563"/>
          <p14:tracePt t="1163" x="6604000" y="3595688"/>
          <p14:tracePt t="1182" x="6516688" y="3556000"/>
          <p14:tracePt t="1185" x="6429375" y="3540125"/>
          <p14:tracePt t="1196" x="6294438" y="3508375"/>
          <p14:tracePt t="1203" x="6175375" y="3484563"/>
          <p14:tracePt t="1215" x="5865813" y="3389313"/>
          <p14:tracePt t="1230" x="5659438" y="3349625"/>
          <p14:tracePt t="1232" x="5413375" y="3262313"/>
          <p14:tracePt t="1249" x="4675188" y="3127375"/>
          <p14:tracePt t="1264" x="4079875" y="3040063"/>
          <p14:tracePt t="1282" x="3762375" y="2976563"/>
          <p14:tracePt t="1298" x="3746500" y="2976563"/>
          <p14:tracePt t="1314" x="3730625" y="2976563"/>
          <p14:tracePt t="1317" x="3730625" y="2960688"/>
          <p14:tracePt t="1331" x="3714750" y="2960688"/>
          <p14:tracePt t="1355" x="3714750" y="2952750"/>
          <p14:tracePt t="1376" x="3714750" y="2936875"/>
          <p14:tracePt t="1386" x="3698875" y="2921000"/>
          <p14:tracePt t="1395" x="3683000" y="2905125"/>
          <p14:tracePt t="1405" x="3667125" y="2857500"/>
          <p14:tracePt t="1411" x="3659188" y="2849563"/>
          <p14:tracePt t="1421" x="3643313" y="2849563"/>
          <p14:tracePt t="1446" x="3643313" y="2833688"/>
          <p14:tracePt t="1447" x="3643313" y="2770188"/>
          <p14:tracePt t="1455" x="3627438" y="2754313"/>
          <p14:tracePt t="1457" x="3627438" y="2746375"/>
          <p14:tracePt t="1478" x="3627438" y="2730500"/>
          <p14:tracePt t="1487" x="3627438" y="2714625"/>
          <p14:tracePt t="1500" x="3627438" y="2698750"/>
          <p14:tracePt t="1522" x="3627438" y="2682875"/>
          <p14:tracePt t="1551" x="3627438" y="2667000"/>
          <p14:tracePt t="1568" x="3627438" y="2651125"/>
          <p14:tracePt t="1585" x="3627438" y="2643188"/>
          <p14:tracePt t="1619" x="3627438" y="2627313"/>
          <p14:tracePt t="1632" x="3611563" y="2611438"/>
          <p14:tracePt t="1663" x="3611563" y="2595563"/>
          <p14:tracePt t="1727" x="3611563" y="2579688"/>
          <p14:tracePt t="3728" x="3746500" y="2579688"/>
          <p14:tracePt t="3731" x="3849688" y="2579688"/>
          <p14:tracePt t="3742" x="4056063" y="2579688"/>
          <p14:tracePt t="3749" x="4262438" y="2579688"/>
          <p14:tracePt t="3759" x="4484688" y="2579688"/>
          <p14:tracePt t="3767" x="4730750" y="2579688"/>
          <p14:tracePt t="3775" x="5000625" y="2579688"/>
          <p14:tracePt t="3781" x="5246688" y="2579688"/>
          <p14:tracePt t="3790" x="5500688" y="2579688"/>
          <p14:tracePt t="3816" x="6000750" y="2579688"/>
          <p14:tracePt t="3823" x="6088063" y="2579688"/>
          <p14:tracePt t="3831" x="6135688" y="2579688"/>
          <p14:tracePt t="4018" x="6135688" y="2595563"/>
          <p14:tracePt t="4030" x="6119813" y="2595563"/>
          <p14:tracePt t="4050" x="6103938" y="2595563"/>
          <p14:tracePt t="4069" x="6088063" y="2595563"/>
          <p14:tracePt t="4083" x="6072188" y="2595563"/>
          <p14:tracePt t="4099" x="6056313" y="2579688"/>
          <p14:tracePt t="4111" x="6040438" y="2579688"/>
          <p14:tracePt t="4127" x="6000750" y="2563813"/>
          <p14:tracePt t="4133" x="5929313" y="2540000"/>
          <p14:tracePt t="4144" x="5913438" y="2540000"/>
          <p14:tracePt t="4151" x="5826125" y="2524125"/>
          <p14:tracePt t="4173" x="5556250" y="2492375"/>
          <p14:tracePt t="4174" x="5437188" y="2492375"/>
          <p14:tracePt t="4181" x="5318125" y="2444750"/>
          <p14:tracePt t="4191" x="5214938" y="2436813"/>
          <p14:tracePt t="4208" x="5111750" y="2436813"/>
          <p14:tracePt t="4209" x="4984750" y="2436813"/>
          <p14:tracePt t="4214" x="4865688" y="2436813"/>
          <p14:tracePt t="4233" x="4746625" y="2436813"/>
          <p14:tracePt t="4286" x="4730750" y="2436813"/>
          <p14:tracePt t="4293" x="4746625" y="2436813"/>
          <p14:tracePt t="4306" x="4794250" y="2436813"/>
          <p14:tracePt t="4321" x="4802188" y="2436813"/>
          <p14:tracePt t="4327" x="4849813" y="2436813"/>
          <p14:tracePt t="4337" x="4921250" y="2444750"/>
          <p14:tracePt t="4344" x="5008563" y="2444750"/>
          <p14:tracePt t="4358" x="5214938" y="2460625"/>
          <p14:tracePt t="4371" x="5334000" y="2460625"/>
          <p14:tracePt t="4373" x="5413375" y="2460625"/>
          <p14:tracePt t="4384" x="5500688" y="2460625"/>
          <p14:tracePt t="4396" x="5572125" y="2460625"/>
          <p14:tracePt t="4406" x="5588000" y="2460625"/>
          <p14:tracePt t="4705" x="5588000" y="2476500"/>
          <p14:tracePt t="4737" x="5572125" y="2476500"/>
          <p14:tracePt t="4768" x="5556250" y="2476500"/>
          <p14:tracePt t="4778" x="5556250" y="2492375"/>
          <p14:tracePt t="4785" x="5540375" y="2492375"/>
          <p14:tracePt t="4812" x="5524500" y="2492375"/>
          <p14:tracePt t="4834" x="5516563" y="2492375"/>
          <p14:tracePt t="4854" x="5500688" y="2492375"/>
          <p14:tracePt t="4878" x="5484813" y="2476500"/>
          <p14:tracePt t="4910" x="5468938" y="2460625"/>
          <p14:tracePt t="4947" x="5453063" y="2460625"/>
          <p14:tracePt t="4962" x="5453063" y="2444750"/>
          <p14:tracePt t="5609" x="5437188" y="2436813"/>
          <p14:tracePt t="5631" x="5413375" y="2357438"/>
          <p14:tracePt t="5642" x="5413375" y="2341563"/>
          <p14:tracePt t="5648" x="5397500" y="2301875"/>
          <p14:tracePt t="5659" x="5381625" y="2238375"/>
          <p14:tracePt t="5668" x="5365750" y="2166938"/>
          <p14:tracePt t="5683" x="5334000" y="2095500"/>
          <p14:tracePt t="5691" x="5334000" y="2079625"/>
          <p14:tracePt t="5698" x="5334000" y="2063750"/>
          <p14:tracePt t="5707" x="5334000" y="2047875"/>
          <p14:tracePt t="5715" x="5318125" y="2032000"/>
          <p14:tracePt t="5727" x="5318125" y="2024063"/>
          <p14:tracePt t="5740" x="5318125" y="2008188"/>
          <p14:tracePt t="5760" x="5310188" y="1976438"/>
          <p14:tracePt t="5775" x="5310188" y="1960563"/>
          <p14:tracePt t="5803" x="5310188" y="1944688"/>
          <p14:tracePt t="5811" x="5310188" y="1928813"/>
          <p14:tracePt t="5826" x="5310188" y="1920875"/>
          <p14:tracePt t="5838" x="5318125" y="1905000"/>
          <p14:tracePt t="5856" x="5334000" y="1889125"/>
          <p14:tracePt t="5867" x="5349875" y="1889125"/>
          <p14:tracePt t="5885" x="5365750" y="1889125"/>
          <p14:tracePt t="5887" x="5413375" y="1905000"/>
          <p14:tracePt t="5901" x="5421313" y="1944688"/>
          <p14:tracePt t="5921" x="5468938" y="1960563"/>
          <p14:tracePt t="6092" x="5484813" y="1960563"/>
          <p14:tracePt t="6158" x="5500688" y="1960563"/>
          <p14:tracePt t="6174" x="5500688" y="1944688"/>
          <p14:tracePt t="6188" x="5516563" y="1944688"/>
          <p14:tracePt t="6221" x="5524500" y="1944688"/>
          <p14:tracePt t="6235" x="5516563" y="1928813"/>
          <p14:tracePt t="6242" x="5516563" y="1920875"/>
          <p14:tracePt t="6253" x="5484813" y="1905000"/>
          <p14:tracePt t="6261" x="5468938" y="1905000"/>
          <p14:tracePt t="6269" x="5453063" y="1889125"/>
          <p14:tracePt t="6283" x="5437188" y="1873250"/>
          <p14:tracePt t="6286" x="5421313" y="1873250"/>
          <p14:tracePt t="6289" x="5413375" y="1857375"/>
          <p14:tracePt t="6303" x="5397500" y="1857375"/>
          <p14:tracePt t="6317" x="5381625" y="1857375"/>
          <p14:tracePt t="6324" x="5365750" y="1857375"/>
          <p14:tracePt t="6333" x="5349875" y="1857375"/>
          <p14:tracePt t="6349" x="5310188" y="1857375"/>
          <p14:tracePt t="6354" x="5278438" y="1857375"/>
          <p14:tracePt t="6371" x="5230813" y="1857375"/>
          <p14:tracePt t="6385" x="5159375" y="1857375"/>
          <p14:tracePt t="6399" x="5087938" y="1857375"/>
          <p14:tracePt t="6401" x="5040313" y="1857375"/>
          <p14:tracePt t="6415" x="4984750" y="1841500"/>
          <p14:tracePt t="6418" x="4968875" y="1841500"/>
          <p14:tracePt t="6431" x="4968875" y="1825625"/>
          <p14:tracePt t="6443" x="4921250" y="1825625"/>
          <p14:tracePt t="6465" x="4865688" y="1825625"/>
          <p14:tracePt t="6468" x="4833938" y="1825625"/>
          <p14:tracePt t="6476" x="4778375" y="1825625"/>
          <p14:tracePt t="6488" x="4762500" y="1825625"/>
          <p14:tracePt t="6498" x="4714875" y="1825625"/>
          <p14:tracePt t="6500" x="4643438" y="1825625"/>
          <p14:tracePt t="6514" x="4627563" y="1825625"/>
          <p14:tracePt t="6517" x="4611688" y="1825625"/>
          <p14:tracePt t="6531" x="4556125" y="1825625"/>
          <p14:tracePt t="6541" x="4540250" y="1825625"/>
          <p14:tracePt t="6550" x="4524375" y="1825625"/>
          <p14:tracePt t="6560" x="4492625" y="1825625"/>
          <p14:tracePt t="6564" x="4484688" y="1825625"/>
          <p14:tracePt t="6575" x="4452938" y="1825625"/>
          <p14:tracePt t="6589" x="4437063" y="1825625"/>
          <p14:tracePt t="6607" x="4421188" y="1825625"/>
          <p14:tracePt t="6622" x="4405313" y="1825625"/>
          <p14:tracePt t="6657" x="4389438" y="1825625"/>
          <p14:tracePt t="6702" x="4381500" y="1825625"/>
          <p14:tracePt t="6753" x="4365625" y="1825625"/>
          <p14:tracePt t="6811" x="4349750" y="1825625"/>
          <p14:tracePt t="6842" x="4349750" y="1841500"/>
          <p14:tracePt t="6860" x="4333875" y="1841500"/>
          <p14:tracePt t="6875" x="4318000" y="1841500"/>
          <p14:tracePt t="6890" x="4302125" y="1841500"/>
          <p14:tracePt t="6909" x="4286250" y="1841500"/>
          <p14:tracePt t="6920" x="4278313" y="1841500"/>
          <p14:tracePt t="6936" x="4246563" y="1825625"/>
          <p14:tracePt t="6947" x="4230688" y="1817688"/>
          <p14:tracePt t="6949" x="4175125" y="1801813"/>
          <p14:tracePt t="6959" x="4111625" y="1754188"/>
          <p14:tracePt t="6964" x="4071938" y="1714500"/>
          <p14:tracePt t="6976" x="3992563" y="1698625"/>
          <p14:tracePt t="6980" x="3937000" y="1651000"/>
          <p14:tracePt t="6991" x="3889375" y="1635125"/>
          <p14:tracePt t="6992" x="3873500" y="1635125"/>
          <p14:tracePt t="7006" x="3849688" y="1619250"/>
          <p14:tracePt t="7019" x="3833813" y="1619250"/>
          <p14:tracePt t="7026" x="3817938" y="1611313"/>
          <p14:tracePt t="7053" x="3802063" y="1611313"/>
          <p14:tracePt t="7071" x="3786188" y="1611313"/>
          <p14:tracePt t="7114" x="3770313" y="1611313"/>
          <p14:tracePt t="7167" x="3770313" y="1619250"/>
          <p14:tracePt t="7194" x="3762375" y="1619250"/>
          <p14:tracePt t="7242" x="3762375" y="1635125"/>
          <p14:tracePt t="7258" x="3746500" y="1635125"/>
          <p14:tracePt t="7290" x="3730625" y="1635125"/>
          <p14:tracePt t="7307" x="3730625" y="1651000"/>
          <p14:tracePt t="7402" x="3714750" y="1651000"/>
          <p14:tracePt t="7468" x="3714750" y="1666875"/>
          <p14:tracePt t="7487" x="3698875" y="1666875"/>
          <p14:tracePt t="7520" x="3683000" y="1666875"/>
          <p14:tracePt t="7552" x="3667125" y="1666875"/>
          <p14:tracePt t="7565" x="3667125" y="1682750"/>
          <p14:tracePt t="7586" x="3667125" y="1698625"/>
          <p14:tracePt t="7598" x="3659188" y="1698625"/>
          <p14:tracePt t="7604" x="3659188" y="1714500"/>
          <p14:tracePt t="7618" x="3627438" y="1722438"/>
          <p14:tracePt t="7632" x="3611563" y="1722438"/>
          <p14:tracePt t="7633" x="3595688" y="1738313"/>
          <p14:tracePt t="7650" x="3563938" y="1770063"/>
          <p14:tracePt t="7653" x="3540125" y="1801813"/>
          <p14:tracePt t="7664" x="3508375" y="1825625"/>
          <p14:tracePt t="7665" x="3492500" y="1841500"/>
          <p14:tracePt t="7678" x="3476625" y="1857375"/>
          <p14:tracePt t="7688" x="3460750" y="1905000"/>
          <p14:tracePt t="7699" x="3452813" y="1928813"/>
          <p14:tracePt t="7710" x="3436938" y="1944688"/>
          <p14:tracePt t="7723" x="3436938" y="1960563"/>
          <p14:tracePt t="7727" x="3421063" y="2047875"/>
          <p14:tracePt t="7737" x="3405188" y="2127250"/>
          <p14:tracePt t="7752" x="3405188" y="2230438"/>
          <p14:tracePt t="7765" x="3405188" y="2333625"/>
          <p14:tracePt t="7775" x="3405188" y="2389188"/>
          <p14:tracePt t="7785" x="3405188" y="2460625"/>
          <p14:tracePt t="7794" x="3405188" y="2524125"/>
          <p14:tracePt t="7798" x="3405188" y="2563813"/>
          <p14:tracePt t="7815" x="3405188" y="2651125"/>
          <p14:tracePt t="7826" x="3405188" y="2667000"/>
          <p14:tracePt t="7830" x="3421063" y="2714625"/>
          <p14:tracePt t="7841" x="3436938" y="2770188"/>
          <p14:tracePt t="7842" x="3452813" y="2857500"/>
          <p14:tracePt t="7856" x="3460750" y="2921000"/>
          <p14:tracePt t="7865" x="3476625" y="2992438"/>
          <p14:tracePt t="7874" x="3508375" y="3063875"/>
          <p14:tracePt t="7888" x="3524250" y="3111500"/>
          <p14:tracePt t="7891" x="3524250" y="3159125"/>
          <p14:tracePt t="7903" x="3540125" y="3198813"/>
          <p14:tracePt t="7908" x="3556000" y="3246438"/>
          <p14:tracePt t="7920" x="3556000" y="3262313"/>
          <p14:tracePt t="7927" x="3556000" y="3270250"/>
          <p14:tracePt t="7937" x="3563938" y="3270250"/>
          <p14:tracePt t="7940" x="3563938" y="3302000"/>
          <p14:tracePt t="7955" x="3579813" y="3317875"/>
          <p14:tracePt t="7974" x="3579813" y="3333750"/>
          <p14:tracePt t="7990" x="3595688" y="3349625"/>
          <p14:tracePt t="8006" x="3595688" y="3365500"/>
          <p14:tracePt t="8018" x="3611563" y="3373438"/>
          <p14:tracePt t="8061" x="3611563" y="3389313"/>
          <p14:tracePt t="8094" x="3627438" y="3405188"/>
          <p14:tracePt t="8124" x="3627438" y="3421063"/>
          <p14:tracePt t="8160" x="3627438" y="3436938"/>
          <p14:tracePt t="8189" x="3627438" y="3468688"/>
          <p14:tracePt t="8199" x="3611563" y="3508375"/>
          <p14:tracePt t="8209" x="3595688" y="3540125"/>
          <p14:tracePt t="8223" x="3595688" y="3556000"/>
          <p14:tracePt t="8232" x="3579813" y="3571875"/>
          <p14:tracePt t="8256" x="3627438" y="3595688"/>
          <p14:tracePt t="8265" x="3611563" y="3595688"/>
          <p14:tracePt t="8275" x="3595688" y="3611563"/>
          <p14:tracePt t="8288" x="3595688" y="3627438"/>
          <p14:tracePt t="8302" x="3579813" y="3627438"/>
          <p14:tracePt t="8318" x="3579813" y="3643313"/>
          <p14:tracePt t="8337" x="3579813" y="3659188"/>
          <p14:tracePt t="8352" x="3563938" y="3675063"/>
          <p14:tracePt t="8373" x="3563938" y="3690938"/>
          <p14:tracePt t="8412" x="3563938" y="3698875"/>
          <p14:tracePt t="8446" x="3563938" y="3714750"/>
          <p14:tracePt t="8452" x="3579813" y="3714750"/>
          <p14:tracePt t="8461" x="3579813" y="3730625"/>
          <p14:tracePt t="8540" x="3595688" y="3730625"/>
          <p14:tracePt t="8548" x="3595688" y="3746500"/>
          <p14:tracePt t="8943" x="3563938" y="3698875"/>
          <p14:tracePt t="8947" x="3556000" y="3698875"/>
          <p14:tracePt t="8956" x="3524250" y="3675063"/>
          <p14:tracePt t="8966" x="3452813" y="3556000"/>
          <p14:tracePt t="8974" x="3357563" y="3468688"/>
          <p14:tracePt t="8988" x="3254375" y="3333750"/>
          <p14:tracePt t="8998" x="3151188" y="3167063"/>
          <p14:tracePt t="8999" x="3048000" y="2992438"/>
          <p14:tracePt t="9010" x="2944813" y="2833688"/>
          <p14:tracePt t="9021" x="2841625" y="2698750"/>
          <p14:tracePt t="9030" x="2738438" y="2563813"/>
          <p14:tracePt t="9032" x="2651125" y="2460625"/>
          <p14:tracePt t="9049" x="2524125" y="2230438"/>
          <p14:tracePt t="9063" x="2420938" y="1992313"/>
          <p14:tracePt t="9073" x="2373313" y="1905000"/>
          <p14:tracePt t="9074" x="2325688" y="1825625"/>
          <p14:tracePt t="9089" x="2301875" y="1754188"/>
          <p14:tracePt t="9092" x="2286000" y="1714500"/>
          <p14:tracePt t="9104" x="2254250" y="1635125"/>
          <p14:tracePt t="9115" x="2222500" y="1579563"/>
          <p14:tracePt t="9124" x="2214563" y="1531938"/>
          <p14:tracePt t="9129" x="2182813" y="1492250"/>
          <p14:tracePt t="9140" x="2182813" y="1460500"/>
          <p14:tracePt t="9141" x="2151063" y="1412875"/>
          <p14:tracePt t="9157" x="2135188" y="1373188"/>
          <p14:tracePt t="9160" x="2111375" y="1325563"/>
          <p14:tracePt t="9172" x="2111375" y="1309688"/>
          <p14:tracePt t="9173" x="2095500" y="1301750"/>
          <p14:tracePt t="9186" x="2079625" y="1285875"/>
          <p14:tracePt t="9189" x="2063750" y="1270000"/>
          <p14:tracePt t="9201" x="2063750" y="1254125"/>
          <p14:tracePt t="9207" x="2047875" y="1238250"/>
          <p14:tracePt t="9218" x="2032000" y="1198563"/>
          <p14:tracePt t="9221" x="2016125" y="1182688"/>
          <p14:tracePt t="9232" x="2016125" y="1166813"/>
          <p14:tracePt t="9253" x="2032000" y="1166813"/>
          <p14:tracePt t="9266" x="2032000" y="1150938"/>
          <p14:tracePt t="9267" x="2008188" y="1103313"/>
          <p14:tracePt t="9284" x="2008188" y="1087438"/>
          <p14:tracePt t="9286" x="1992313" y="1063625"/>
          <p14:tracePt t="9299" x="1976438" y="1031875"/>
          <p14:tracePt t="9300" x="1960563" y="984250"/>
          <p14:tracePt t="9316" x="1960563" y="976313"/>
          <p14:tracePt t="9332" x="1960563" y="960438"/>
          <p14:tracePt t="9459" x="1976438" y="976313"/>
          <p14:tracePt t="9470" x="1976438" y="984250"/>
          <p14:tracePt t="9479" x="1992313" y="984250"/>
          <p14:tracePt t="9487" x="2008188" y="1000125"/>
          <p14:tracePt t="9498" x="2016125" y="1016000"/>
          <p14:tracePt t="9510" x="2079625" y="1063625"/>
          <p14:tracePt t="9521" x="2095500" y="1063625"/>
          <p14:tracePt t="9536" x="2135188" y="1087438"/>
          <p14:tracePt t="9540" x="2151063" y="1103313"/>
          <p14:tracePt t="9543" x="2214563" y="1135063"/>
          <p14:tracePt t="9557" x="2214563" y="1150938"/>
          <p14:tracePt t="9558" x="2238375" y="1166813"/>
          <p14:tracePt t="9573" x="2254250" y="1182688"/>
          <p14:tracePt t="9592" x="2270125" y="1198563"/>
          <p14:tracePt t="9620" x="2286000" y="1206500"/>
          <p14:tracePt t="9637" x="2301875" y="1206500"/>
          <p14:tracePt t="9639" x="2301875" y="1222375"/>
          <p14:tracePt t="9650" x="2317750" y="1222375"/>
          <p14:tracePt t="9672" x="2341563" y="1238250"/>
          <p14:tracePt t="9682" x="2341563" y="1254125"/>
          <p14:tracePt t="9689" x="2357438" y="1254125"/>
          <p14:tracePt t="9701" x="2357438" y="1270000"/>
          <p14:tracePt t="9716" x="2373313" y="1270000"/>
          <p14:tracePt t="9745" x="2389188" y="1285875"/>
          <p14:tracePt t="9759" x="2389188" y="1309688"/>
          <p14:tracePt t="9768" x="2405063" y="1309688"/>
          <p14:tracePt t="9781" x="2428875" y="1341438"/>
          <p14:tracePt t="9793" x="2444750" y="1341438"/>
          <p14:tracePt t="9803" x="2444750" y="1357313"/>
          <p14:tracePt t="9815" x="2460625" y="1373188"/>
          <p14:tracePt t="9840" x="2460625" y="1389063"/>
          <p14:tracePt t="9849" x="2476500" y="1389063"/>
          <p14:tracePt t="9860" x="2476500" y="1404938"/>
          <p14:tracePt t="9865" x="2492375" y="1404938"/>
          <p14:tracePt t="9877" x="2492375" y="1412875"/>
          <p14:tracePt t="9906" x="2492375" y="1428750"/>
          <p14:tracePt t="9951" x="2492375" y="1444625"/>
          <p14:tracePt t="10384" x="2492375" y="1460500"/>
          <p14:tracePt t="10738" x="2492375" y="1444625"/>
          <p14:tracePt t="10818" x="2476500" y="1444625"/>
          <p14:tracePt t="10826" x="2476500" y="1428750"/>
          <p14:tracePt t="11216" x="2476500" y="1412875"/>
          <p14:tracePt t="11236" x="2476500" y="1404938"/>
          <p14:tracePt t="11348" x="2460625" y="1404938"/>
          <p14:tracePt t="11538" x="2460625" y="1389063"/>
          <p14:tracePt t="11666" x="2476500" y="1389063"/>
          <p14:tracePt t="11681" x="2524125" y="1428750"/>
          <p14:tracePt t="11686" x="2524125" y="1412875"/>
          <p14:tracePt t="11698" x="2524125" y="1404938"/>
          <p14:tracePt t="11706" x="2524125" y="1412875"/>
          <p14:tracePt t="11732" x="2532063" y="1412875"/>
          <p14:tracePt t="11856" x="2532063" y="1404938"/>
          <p14:tracePt t="11876" x="2532063" y="1412875"/>
          <p14:tracePt t="11880" x="2547938" y="1428750"/>
          <p14:tracePt t="12410" x="2563813" y="1444625"/>
          <p14:tracePt t="12432" x="2579688" y="1444625"/>
          <p14:tracePt t="12443" x="2595563" y="1460500"/>
          <p14:tracePt t="12476" x="2627313" y="1508125"/>
          <p14:tracePt t="12509" x="2627313" y="1516063"/>
          <p14:tracePt t="12513" x="2635250" y="1516063"/>
          <p14:tracePt t="12570" x="2635250" y="1531938"/>
          <p14:tracePt t="12650" x="2635250" y="1547813"/>
          <p14:tracePt t="12683" x="2651125" y="1547813"/>
          <p14:tracePt t="12702" x="2651125" y="1563688"/>
          <p14:tracePt t="12735" x="2667000" y="1579563"/>
          <p14:tracePt t="12764" x="2667000" y="1595438"/>
          <p14:tracePt t="12779" x="2682875" y="1611313"/>
          <p14:tracePt t="12786" x="2682875" y="1619250"/>
          <p14:tracePt t="12827" x="2682875" y="1666875"/>
          <p14:tracePt t="12838" x="2738438" y="1714500"/>
          <p14:tracePt t="12847" x="2801938" y="1785938"/>
          <p14:tracePt t="12851" x="2873375" y="1841500"/>
          <p14:tracePt t="12859" x="2889250" y="1857375"/>
          <p14:tracePt t="12870" x="2936875" y="1905000"/>
          <p14:tracePt t="12879" x="2976563" y="1976438"/>
          <p14:tracePt t="12892" x="3040063" y="2047875"/>
          <p14:tracePt t="12903" x="3048000" y="2047875"/>
          <p14:tracePt t="12911" x="3127375" y="2111375"/>
          <p14:tracePt t="12923" x="3151188" y="2135188"/>
          <p14:tracePt t="12937" x="3182938" y="2198688"/>
          <p14:tracePt t="12954" x="3246438" y="2238375"/>
          <p14:tracePt t="12957" x="3333750" y="2357438"/>
          <p14:tracePt t="12968" x="3421063" y="2444750"/>
          <p14:tracePt t="12976" x="3452813" y="2492375"/>
          <p14:tracePt t="12978" x="3508375" y="2547938"/>
          <p14:tracePt t="12992" x="3524250" y="2547938"/>
          <p14:tracePt t="12993" x="3540125" y="2563813"/>
          <p14:tracePt t="13003" x="3540125" y="2579688"/>
          <p14:tracePt t="13010" x="3556000" y="2579688"/>
          <p14:tracePt t="13020" x="3556000" y="2595563"/>
          <p14:tracePt t="13039" x="3563938" y="2595563"/>
          <p14:tracePt t="13042" x="3563938" y="2611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938649"/>
            <a:ext cx="10961717" cy="5104015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Overview, Design and Implementation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MPI4Dask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chemeClr val="tx2"/>
                </a:solidFill>
              </a:rPr>
              <a:t>Performance Evaluation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MPI4Spark</a:t>
            </a:r>
          </a:p>
          <a:p>
            <a:pPr lvl="1"/>
            <a:r>
              <a:rPr lang="en-US" sz="2400" b="1" dirty="0">
                <a:solidFill>
                  <a:schemeClr val="accent4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Related Publications and Summary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99932"/>
            <a:ext cx="10015749" cy="772768"/>
          </a:xfrm>
        </p:spPr>
        <p:txBody>
          <a:bodyPr/>
          <a:lstStyle/>
          <a:p>
            <a:r>
              <a:rPr lang="en-US" dirty="0"/>
              <a:t>Presentation Outline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393C73-7ED6-6F68-6133-264F0224B372}"/>
                  </a:ext>
                </a:extLst>
              </p14:cNvPr>
              <p14:cNvContentPartPr/>
              <p14:nvPr/>
            </p14:nvContentPartPr>
            <p14:xfrm>
              <a:off x="5532480" y="4381560"/>
              <a:ext cx="3683160" cy="2216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393C73-7ED6-6F68-6133-264F0224B3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3120" y="4372200"/>
                <a:ext cx="3701880" cy="223488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extLst>
              <a:ext uri="{FF2B5EF4-FFF2-40B4-BE49-F238E27FC236}">
                <a16:creationId xmlns:a16="http://schemas.microsoft.com/office/drawing/2014/main" id="{7719F6F6-3C57-9606-0F09-9D5DBADDA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1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2"/>
    </mc:Choice>
    <mc:Fallback>
      <p:transition spd="slow" advTm="1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" x="3579813" y="2611438"/>
          <p14:tracePt t="277" x="3643313" y="2643188"/>
          <p14:tracePt t="278" x="3659188" y="2643188"/>
          <p14:tracePt t="289" x="3714750" y="2667000"/>
          <p14:tracePt t="296" x="3762375" y="2667000"/>
          <p14:tracePt t="306" x="3849688" y="2698750"/>
          <p14:tracePt t="316" x="3952875" y="2730500"/>
          <p14:tracePt t="329" x="4079875" y="2770188"/>
          <p14:tracePt t="330" x="4183063" y="2801938"/>
          <p14:tracePt t="337" x="4278313" y="2833688"/>
          <p14:tracePt t="346" x="4333875" y="2849563"/>
          <p14:tracePt t="373" x="4508500" y="2873375"/>
          <p14:tracePt t="375" x="4556125" y="2873375"/>
          <p14:tracePt t="391" x="4587875" y="2873375"/>
          <p14:tracePt t="417" x="4595813" y="2873375"/>
          <p14:tracePt t="418" x="4611688" y="2873375"/>
          <p14:tracePt t="437" x="4627563" y="2873375"/>
          <p14:tracePt t="466" x="4643438" y="2857500"/>
          <p14:tracePt t="502" x="4643438" y="2849563"/>
          <p14:tracePt t="504" x="4659313" y="2849563"/>
          <p14:tracePt t="536" x="4659313" y="2833688"/>
          <p14:tracePt t="892" x="4643438" y="2817813"/>
          <p14:tracePt t="906" x="4643438" y="2801938"/>
          <p14:tracePt t="922" x="4627563" y="2786063"/>
          <p14:tracePt t="940" x="4627563" y="2770188"/>
          <p14:tracePt t="946" x="4611688" y="2770188"/>
          <p14:tracePt t="1050" x="4540250" y="2770188"/>
          <p14:tracePt t="1056" x="4492625" y="2770188"/>
          <p14:tracePt t="1068" x="4437063" y="2801938"/>
          <p14:tracePt t="1072" x="4381500" y="2817813"/>
          <p14:tracePt t="1086" x="4333875" y="2833688"/>
          <p14:tracePt t="1100" x="4262438" y="2849563"/>
          <p14:tracePt t="1105" x="4198938" y="2889250"/>
          <p14:tracePt t="1118" x="4143375" y="2921000"/>
          <p14:tracePt t="1119" x="4056063" y="2960688"/>
          <p14:tracePt t="1144" x="3817938" y="3079750"/>
          <p14:tracePt t="1152" x="3698875" y="3159125"/>
          <p14:tracePt t="1154" x="3643313" y="3214688"/>
          <p14:tracePt t="1163" x="3540125" y="3270250"/>
          <p14:tracePt t="1187" x="3421063" y="3421063"/>
          <p14:tracePt t="1196" x="3389313" y="3468688"/>
          <p14:tracePt t="1214" x="3373438" y="3492500"/>
          <p14:tracePt t="1217" x="3373438" y="3508375"/>
          <p14:tracePt t="1231" x="3357563" y="3540125"/>
          <p14:tracePt t="1264" x="3357563" y="3556000"/>
          <p14:tracePt t="1294" x="3357563" y="3587750"/>
          <p14:tracePt t="1306" x="3357563" y="3627438"/>
          <p14:tracePt t="1315" x="3357563" y="3643313"/>
          <p14:tracePt t="1327" x="3357563" y="3659188"/>
          <p14:tracePt t="1328" x="3357563" y="3675063"/>
          <p14:tracePt t="1340" x="3357563" y="3698875"/>
          <p14:tracePt t="1354" x="3357563" y="3714750"/>
          <p14:tracePt t="1355" x="3373438" y="3762375"/>
          <p14:tracePt t="1365" x="3389313" y="3817938"/>
          <p14:tracePt t="1386" x="3389313" y="3865563"/>
          <p14:tracePt t="1388" x="3389313" y="3921125"/>
          <p14:tracePt t="1396" x="3389313" y="4008438"/>
          <p14:tracePt t="1406" x="3389313" y="4111625"/>
          <p14:tracePt t="1414" x="3389313" y="4230688"/>
          <p14:tracePt t="1424" x="3389313" y="4333875"/>
          <p14:tracePt t="1428" x="3389313" y="4421188"/>
          <p14:tracePt t="1439" x="3389313" y="4516438"/>
          <p14:tracePt t="1445" x="3389313" y="4603750"/>
          <p14:tracePt t="1455" x="3389313" y="4659313"/>
          <p14:tracePt t="1460" x="3389313" y="4706938"/>
          <p14:tracePt t="1470" x="3389313" y="4722813"/>
          <p14:tracePt t="1472" x="3405188" y="4730750"/>
          <p14:tracePt t="1485" x="3421063" y="4730750"/>
          <p14:tracePt t="1496" x="3421063" y="4746625"/>
          <p14:tracePt t="1504" x="3452813" y="4746625"/>
          <p14:tracePt t="1512" x="3508375" y="4746625"/>
          <p14:tracePt t="1521" x="3556000" y="4746625"/>
          <p14:tracePt t="1523" x="3595688" y="4746625"/>
          <p14:tracePt t="1536" x="3611563" y="4706938"/>
          <p14:tracePt t="1538" x="3611563" y="4691063"/>
          <p14:tracePt t="1552" x="3627438" y="4675188"/>
          <p14:tracePt t="1564" x="3611563" y="4659313"/>
          <p14:tracePt t="1572" x="3611563" y="4643438"/>
          <p14:tracePt t="1586" x="3595688" y="4643438"/>
          <p14:tracePt t="1596" x="3579813" y="4659313"/>
          <p14:tracePt t="1605" x="3563938" y="4659313"/>
          <p14:tracePt t="1623" x="3556000" y="4675188"/>
          <p14:tracePt t="1634" x="3540125" y="4675188"/>
          <p14:tracePt t="1649" x="3524250" y="4675188"/>
          <p14:tracePt t="1680" x="3524250" y="4659313"/>
          <p14:tracePt t="1683" x="3524250" y="4643438"/>
          <p14:tracePt t="1698" x="3524250" y="4619625"/>
          <p14:tracePt t="1714" x="3524250" y="4587875"/>
          <p14:tracePt t="1728" x="3508375" y="4524375"/>
          <p14:tracePt t="1730" x="3508375" y="4516438"/>
          <p14:tracePt t="1739" x="3524250" y="4500563"/>
          <p14:tracePt t="1751" x="3524250" y="4484688"/>
          <p14:tracePt t="1765" x="3556000" y="4381500"/>
          <p14:tracePt t="1781" x="3556000" y="4333875"/>
          <p14:tracePt t="1784" x="3556000" y="4278313"/>
          <p14:tracePt t="1795" x="3556000" y="4262438"/>
          <p14:tracePt t="1798" x="3563938" y="4246563"/>
          <p14:tracePt t="1807" x="3563938" y="4230688"/>
          <p14:tracePt t="1813" x="3563938" y="4214813"/>
          <p14:tracePt t="1828" x="3579813" y="4175125"/>
          <p14:tracePt t="1839" x="3579813" y="4159250"/>
          <p14:tracePt t="1857" x="3595688" y="4143375"/>
          <p14:tracePt t="1868" x="3595688" y="4127500"/>
          <p14:tracePt t="1874" x="3595688" y="4111625"/>
          <p14:tracePt t="1890" x="3611563" y="4103688"/>
          <p14:tracePt t="1919" x="3611563" y="4087813"/>
          <p14:tracePt t="1963" x="3611563" y="4071938"/>
          <p14:tracePt t="2186" x="3611563" y="4056063"/>
          <p14:tracePt t="2222" x="3611563" y="4040188"/>
          <p14:tracePt t="2230" x="3595688" y="4040188"/>
          <p14:tracePt t="2238" x="3595688" y="4024313"/>
          <p14:tracePt t="2245" x="3579813" y="4008438"/>
          <p14:tracePt t="2254" x="3563938" y="4000500"/>
          <p14:tracePt t="2262" x="3556000" y="4000500"/>
          <p14:tracePt t="2270" x="3508375" y="3984625"/>
          <p14:tracePt t="2285" x="3524250" y="3968750"/>
          <p14:tracePt t="2288" x="3524250" y="4000500"/>
          <p14:tracePt t="2290" x="3508375" y="3968750"/>
          <p14:tracePt t="2302" x="3524250" y="3968750"/>
          <p14:tracePt t="2321" x="3508375" y="3968750"/>
          <p14:tracePt t="2333" x="3508375" y="3952875"/>
          <p14:tracePt t="2353" x="3492500" y="3952875"/>
          <p14:tracePt t="2356" x="3492500" y="3937000"/>
          <p14:tracePt t="2375" x="3476625" y="3921125"/>
          <p14:tracePt t="2394" x="3460750" y="3905250"/>
          <p14:tracePt t="2421" x="3452813" y="3897313"/>
          <p14:tracePt t="2430" x="3436938" y="3881438"/>
          <p14:tracePt t="2452" x="3421063" y="3865563"/>
          <p14:tracePt t="2466" x="3421063" y="3849688"/>
          <p14:tracePt t="2484" x="3405188" y="3833813"/>
          <p14:tracePt t="2497" x="3405188" y="3817938"/>
          <p14:tracePt t="2498" x="3357563" y="3778250"/>
          <p14:tracePt t="2529" x="3357563" y="3762375"/>
          <p14:tracePt t="2540" x="3349625" y="3746500"/>
          <p14:tracePt t="2565" x="3349625" y="3730625"/>
          <p14:tracePt t="2577" x="3349625" y="3714750"/>
          <p14:tracePt t="2580" x="3333750" y="3714750"/>
          <p14:tracePt t="2596" x="3317875" y="3690938"/>
          <p14:tracePt t="2612" x="3302000" y="3690938"/>
          <p14:tracePt t="2623" x="3302000" y="3675063"/>
          <p14:tracePt t="2647" x="3286125" y="3659188"/>
          <p14:tracePt t="2656" x="3270250" y="3659188"/>
          <p14:tracePt t="2684" x="3254375" y="3659188"/>
          <p14:tracePt t="2700" x="3254375" y="3643313"/>
          <p14:tracePt t="2736" x="3246438" y="3643313"/>
          <p14:tracePt t="2812" x="3246438" y="3627438"/>
          <p14:tracePt t="2845" x="3246438" y="3611563"/>
          <p14:tracePt t="3248" x="3230563" y="3611563"/>
          <p14:tracePt t="3296" x="3214688" y="3611563"/>
          <p14:tracePt t="3309" x="3198813" y="3643313"/>
          <p14:tracePt t="3342" x="3182938" y="3643313"/>
          <p14:tracePt t="3358" x="3167063" y="3675063"/>
          <p14:tracePt t="3370" x="3151188" y="3675063"/>
          <p14:tracePt t="3378" x="3167063" y="3675063"/>
          <p14:tracePt t="3548" x="3182938" y="3675063"/>
          <p14:tracePt t="3791" x="3182938" y="3659188"/>
          <p14:tracePt t="3854" x="3167063" y="3659188"/>
          <p14:tracePt t="3862" x="3167063" y="3643313"/>
          <p14:tracePt t="3870" x="3167063" y="3659188"/>
          <p14:tracePt t="5842" x="3167063" y="3675063"/>
          <p14:tracePt t="5952" x="3151188" y="3675063"/>
          <p14:tracePt t="6564" x="3151188" y="3690938"/>
          <p14:tracePt t="6884" x="3151188" y="3698875"/>
          <p14:tracePt t="7316" x="3151188" y="3714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0EC044-D23B-B54A-AF9D-1FEEA90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99" y="116779"/>
            <a:ext cx="11657277" cy="772768"/>
          </a:xfrm>
        </p:spPr>
        <p:txBody>
          <a:bodyPr/>
          <a:lstStyle/>
          <a:p>
            <a:r>
              <a:rPr lang="en-US"/>
              <a:t>Weak Scaling Evaluation with OSU </a:t>
            </a:r>
            <a:r>
              <a:rPr lang="en-US" err="1"/>
              <a:t>HiBD</a:t>
            </a:r>
            <a:r>
              <a:rPr lang="en-US"/>
              <a:t> Benchmarks (OHB)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F027334-CB80-D636-E5F3-CD56A187E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4" y="889547"/>
            <a:ext cx="5869577" cy="3287885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A3E8E749-5B83-A97E-73D6-7F46F7A24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6" y="889547"/>
            <a:ext cx="5866869" cy="3287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ACD25-841F-AA40-9BC6-39E09978C3CA}"/>
              </a:ext>
            </a:extLst>
          </p:cNvPr>
          <p:cNvSpPr txBox="1"/>
          <p:nvPr/>
        </p:nvSpPr>
        <p:spPr bwMode="auto">
          <a:xfrm>
            <a:off x="735875" y="619409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 dirty="0">
                <a:solidFill>
                  <a:schemeClr val="bg2"/>
                </a:solidFill>
                <a:latin typeface="+mn-lt"/>
              </a:rPr>
              <a:t>OHB GroupByTest</a:t>
            </a:r>
            <a:endParaRPr lang="en-US" sz="1467" dirty="0">
              <a:solidFill>
                <a:schemeClr val="bg2"/>
              </a:solidFill>
              <a:latin typeface="+mn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2A5A5-C530-AAC8-FADA-D17012090A31}"/>
              </a:ext>
            </a:extLst>
          </p:cNvPr>
          <p:cNvSpPr txBox="1"/>
          <p:nvPr/>
        </p:nvSpPr>
        <p:spPr bwMode="auto">
          <a:xfrm>
            <a:off x="6938025" y="619409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>
                <a:solidFill>
                  <a:schemeClr val="bg2"/>
                </a:solidFill>
                <a:latin typeface="+mn-lt"/>
              </a:rPr>
              <a:t>OHB SortByTest</a:t>
            </a:r>
            <a:endParaRPr lang="en-US" sz="1467">
              <a:solidFill>
                <a:schemeClr val="bg2"/>
              </a:solidFill>
              <a:latin typeface="+mn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70675-1691-2DD6-8C38-096471C80102}"/>
              </a:ext>
            </a:extLst>
          </p:cNvPr>
          <p:cNvSpPr txBox="1"/>
          <p:nvPr/>
        </p:nvSpPr>
        <p:spPr bwMode="auto">
          <a:xfrm>
            <a:off x="364455" y="4272684"/>
            <a:ext cx="11613733" cy="20539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marL="380990" indent="-380990" eaLnBrk="0" hangingPunct="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The above are </a:t>
            </a:r>
            <a:r>
              <a:rPr lang="en-US" dirty="0">
                <a:latin typeface="+mn-lt"/>
              </a:rPr>
              <a:t>weak-scaling</a:t>
            </a:r>
            <a:r>
              <a:rPr lang="en-US" b="0" dirty="0">
                <a:latin typeface="+mn-lt"/>
              </a:rPr>
              <a:t> performance numbers of OHB benchmarks (GroupByTest and SortByTest) executed on the TACC Frontera system using the </a:t>
            </a:r>
            <a:r>
              <a:rPr lang="en-US" dirty="0">
                <a:latin typeface="+mn-lt"/>
              </a:rPr>
              <a:t>Standalone cluster manager </a:t>
            </a:r>
            <a:r>
              <a:rPr lang="en-US" b="0" dirty="0">
                <a:latin typeface="+mn-lt"/>
              </a:rPr>
              <a:t>in Spark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Speed-ups for the overall total execution time for 448GB with GroupByTest is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4.1x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2.2x</a:t>
            </a:r>
            <a:r>
              <a:rPr lang="en-US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compared to </a:t>
            </a:r>
            <a:r>
              <a:rPr lang="en-US" b="0" dirty="0" err="1">
                <a:latin typeface="+mn-lt"/>
              </a:rPr>
              <a:t>IPoIB</a:t>
            </a:r>
            <a:r>
              <a:rPr lang="en-US" b="0" dirty="0">
                <a:latin typeface="+mn-lt"/>
              </a:rPr>
              <a:t> and RDMA, and for SortByTest the speed-ups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3.8x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1.5x</a:t>
            </a:r>
            <a:r>
              <a:rPr lang="en-US" b="0" dirty="0">
                <a:latin typeface="+mn-lt"/>
              </a:rPr>
              <a:t>, respectively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Speed-ups for the shuffle read stage for 112GB with GroupByTest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13x </a:t>
            </a:r>
            <a:r>
              <a:rPr lang="en-US" b="0" dirty="0">
                <a:solidFill>
                  <a:schemeClr val="bg2"/>
                </a:solidFill>
                <a:latin typeface="+mn-lt"/>
              </a:rPr>
              <a:t>compared with </a:t>
            </a:r>
            <a:r>
              <a:rPr lang="en-US" b="0" dirty="0" err="1">
                <a:solidFill>
                  <a:schemeClr val="bg2"/>
                </a:solidFill>
                <a:latin typeface="+mn-lt"/>
              </a:rPr>
              <a:t>IPoIB</a:t>
            </a:r>
            <a:r>
              <a:rPr lang="en-US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5.6x </a:t>
            </a:r>
            <a:r>
              <a:rPr lang="en-US" b="0" dirty="0">
                <a:solidFill>
                  <a:schemeClr val="bg2"/>
                </a:solidFill>
                <a:latin typeface="+mn-lt"/>
              </a:rPr>
              <a:t>compared to RDMA</a:t>
            </a:r>
            <a:r>
              <a:rPr lang="en-US" b="0" dirty="0">
                <a:latin typeface="+mn-lt"/>
              </a:rPr>
              <a:t>, while for SortByTest the speed-ups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12.8x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3.2x</a:t>
            </a:r>
            <a:r>
              <a:rPr lang="en-US" b="0" dirty="0">
                <a:latin typeface="+mn-lt"/>
              </a:rPr>
              <a:t>, respectively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80990" indent="-380990" eaLnBrk="0" hangingPunct="0">
              <a:buFont typeface="Arial" panose="020B0604020202020204" pitchFamily="34" charset="0"/>
              <a:buChar char="•"/>
            </a:pPr>
            <a:endParaRPr lang="en-US" sz="1867" b="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D4DB75-EB4A-28B0-73B6-7A75C750B285}"/>
              </a:ext>
            </a:extLst>
          </p:cNvPr>
          <p:cNvSpPr txBox="1"/>
          <p:nvPr/>
        </p:nvSpPr>
        <p:spPr bwMode="auto">
          <a:xfrm>
            <a:off x="5397135" y="2498664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2.2x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38CE9-17DC-2097-AD46-55DEC3595F36}"/>
              </a:ext>
            </a:extLst>
          </p:cNvPr>
          <p:cNvSpPr txBox="1"/>
          <p:nvPr/>
        </p:nvSpPr>
        <p:spPr bwMode="auto">
          <a:xfrm>
            <a:off x="4753443" y="1643612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4.1x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04ACA-537C-26EE-42C5-FEC29C9A5A89}"/>
              </a:ext>
            </a:extLst>
          </p:cNvPr>
          <p:cNvSpPr txBox="1"/>
          <p:nvPr/>
        </p:nvSpPr>
        <p:spPr bwMode="auto">
          <a:xfrm>
            <a:off x="11320422" y="2583735"/>
            <a:ext cx="693687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1.5x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8D9CE-05BE-B4A3-745C-8363B76A9387}"/>
              </a:ext>
            </a:extLst>
          </p:cNvPr>
          <p:cNvSpPr txBox="1"/>
          <p:nvPr/>
        </p:nvSpPr>
        <p:spPr bwMode="auto">
          <a:xfrm>
            <a:off x="10811582" y="1478610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3.8x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56701A-3B50-E46C-0263-48286BBE4169}"/>
              </a:ext>
            </a:extLst>
          </p:cNvPr>
          <p:cNvCxnSpPr>
            <a:cxnSpLocks/>
          </p:cNvCxnSpPr>
          <p:nvPr/>
        </p:nvCxnSpPr>
        <p:spPr bwMode="auto">
          <a:xfrm flipH="1">
            <a:off x="4749092" y="3097847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Box 8">
            <a:extLst>
              <a:ext uri="{FF2B5EF4-FFF2-40B4-BE49-F238E27FC236}">
                <a16:creationId xmlns:a16="http://schemas.microsoft.com/office/drawing/2014/main" id="{2BC16C56-7ACD-D005-C71D-67A26CC48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0" y="6107020"/>
            <a:ext cx="11006624" cy="5851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b="0">
                <a:solidFill>
                  <a:srgbClr val="0000FF"/>
                </a:solidFill>
                <a:latin typeface="+mn-lt"/>
              </a:rPr>
              <a:t>K. Al Attar, A. Shafi, M. Abduljabbar, H. Subramoni, D. Panda, Spark Meets MPI: Towards High-Performance Communication Framework for Spark using MPI, IEEE Cluster '22, Sep 2022.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300755-2BF7-D171-C7FE-50154FC3AAB5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81176" y="3094720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9E2F52-1B25-3FB3-00EB-F7BB44A19265}"/>
              </a:ext>
            </a:extLst>
          </p:cNvPr>
          <p:cNvCxnSpPr>
            <a:cxnSpLocks/>
          </p:cNvCxnSpPr>
          <p:nvPr/>
        </p:nvCxnSpPr>
        <p:spPr bwMode="auto">
          <a:xfrm>
            <a:off x="4861203" y="1565878"/>
            <a:ext cx="0" cy="1516252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1364B3-6560-216C-8B6A-F0DE14D2A25D}"/>
              </a:ext>
            </a:extLst>
          </p:cNvPr>
          <p:cNvCxnSpPr>
            <a:cxnSpLocks/>
          </p:cNvCxnSpPr>
          <p:nvPr/>
        </p:nvCxnSpPr>
        <p:spPr bwMode="auto">
          <a:xfrm>
            <a:off x="5461544" y="2560197"/>
            <a:ext cx="0" cy="534524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AA0555-2D11-090A-793D-75823E6C1ADE}"/>
              </a:ext>
            </a:extLst>
          </p:cNvPr>
          <p:cNvCxnSpPr>
            <a:cxnSpLocks/>
          </p:cNvCxnSpPr>
          <p:nvPr/>
        </p:nvCxnSpPr>
        <p:spPr bwMode="auto">
          <a:xfrm>
            <a:off x="11389277" y="2759243"/>
            <a:ext cx="0" cy="335476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D5C63A-DD46-AEBF-D6CF-80C7E4922036}"/>
              </a:ext>
            </a:extLst>
          </p:cNvPr>
          <p:cNvCxnSpPr>
            <a:cxnSpLocks/>
            <a:stCxn id="21" idx="1"/>
          </p:cNvCxnSpPr>
          <p:nvPr/>
        </p:nvCxnSpPr>
        <p:spPr bwMode="auto">
          <a:xfrm flipH="1">
            <a:off x="10811581" y="1674112"/>
            <a:ext cx="1" cy="1408017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Audio 26">
            <a:extLst>
              <a:ext uri="{FF2B5EF4-FFF2-40B4-BE49-F238E27FC236}">
                <a16:creationId xmlns:a16="http://schemas.microsoft.com/office/drawing/2014/main" id="{376FC166-94BB-64E9-EE11-D8608D2DA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38"/>
    </mc:Choice>
    <mc:Fallback>
      <p:transition spd="slow" advTm="9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" x="4897438" y="4008438"/>
          <p14:tracePt t="497" x="4849813" y="3952875"/>
          <p14:tracePt t="504" x="4833938" y="3952875"/>
          <p14:tracePt t="514" x="4794250" y="3897313"/>
          <p14:tracePt t="520" x="4699000" y="3817938"/>
          <p14:tracePt t="531" x="4595813" y="3746500"/>
          <p14:tracePt t="537" x="4524375" y="3659188"/>
          <p14:tracePt t="547" x="4452938" y="3587750"/>
          <p14:tracePt t="555" x="4333875" y="3484563"/>
          <p14:tracePt t="563" x="4183063" y="3349625"/>
          <p14:tracePt t="571" x="4040188" y="3214688"/>
          <p14:tracePt t="579" x="3905250" y="3095625"/>
          <p14:tracePt t="588" x="3802063" y="2992438"/>
          <p14:tracePt t="595" x="3730625" y="2921000"/>
          <p14:tracePt t="604" x="3659188" y="2849563"/>
          <p14:tracePt t="611" x="3579813" y="2770188"/>
          <p14:tracePt t="620" x="3524250" y="2698750"/>
          <p14:tracePt t="627" x="3460750" y="2651125"/>
          <p14:tracePt t="638" x="3421063" y="2611438"/>
          <p14:tracePt t="644" x="3405188" y="2611438"/>
          <p14:tracePt t="661" x="3373438" y="2595563"/>
          <p14:tracePt t="671" x="3373438" y="2579688"/>
          <p14:tracePt t="676" x="3357563" y="2579688"/>
          <p14:tracePt t="692" x="3349625" y="2579688"/>
          <p14:tracePt t="708" x="3349625" y="2563813"/>
          <p14:tracePt t="721" x="3333750" y="2563813"/>
          <p14:tracePt t="739" x="3317875" y="2563813"/>
          <p14:tracePt t="755" x="3302000" y="2563813"/>
          <p14:tracePt t="761" x="3286125" y="2563813"/>
          <p14:tracePt t="772" x="3286125" y="2547938"/>
          <p14:tracePt t="776" x="3254375" y="2547938"/>
          <p14:tracePt t="806" x="3230563" y="2547938"/>
          <p14:tracePt t="807" x="3230563" y="2540000"/>
          <p14:tracePt t="820" x="3214688" y="2540000"/>
          <p14:tracePt t="824" x="3198813" y="2540000"/>
          <p14:tracePt t="836" x="3182938" y="2524125"/>
          <p14:tracePt t="840" x="3167063" y="2524125"/>
          <p14:tracePt t="850" x="3151188" y="2508250"/>
          <p14:tracePt t="857" x="3143250" y="2492375"/>
          <p14:tracePt t="867" x="3111500" y="2476500"/>
          <p14:tracePt t="872" x="3048000" y="2436813"/>
          <p14:tracePt t="883" x="2976563" y="2389188"/>
          <p14:tracePt t="889" x="2960688" y="2373313"/>
          <p14:tracePt t="900" x="2889250" y="2333625"/>
          <p14:tracePt t="905" x="2833688" y="2301875"/>
          <p14:tracePt t="916" x="2770188" y="2270125"/>
          <p14:tracePt t="920" x="2730500" y="2238375"/>
          <p14:tracePt t="932" x="2667000" y="2214563"/>
          <p14:tracePt t="936" x="2595563" y="2166938"/>
          <p14:tracePt t="948" x="2532063" y="2127250"/>
          <p14:tracePt t="954" x="2508250" y="2127250"/>
          <p14:tracePt t="963" x="2476500" y="2111375"/>
          <p14:tracePt t="973" x="2428875" y="2095500"/>
          <p14:tracePt t="980" x="2405063" y="2079625"/>
          <p14:tracePt t="989" x="2389188" y="2063750"/>
          <p14:tracePt t="996" x="2373313" y="2063750"/>
          <p14:tracePt t="1005" x="2357438" y="2047875"/>
          <p14:tracePt t="1014" x="2341563" y="2032000"/>
          <p14:tracePt t="1029" x="2325688" y="2032000"/>
          <p14:tracePt t="1074" x="2317750" y="2079625"/>
          <p14:tracePt t="1079" x="2254250" y="2198688"/>
          <p14:tracePt t="1090" x="2198688" y="2357438"/>
          <p14:tracePt t="1095" x="2119313" y="2540000"/>
          <p14:tracePt t="1315" x="2119313" y="2547938"/>
          <p14:tracePt t="1365" x="2135188" y="2508250"/>
          <p14:tracePt t="1378" x="2166938" y="2508250"/>
          <p14:tracePt t="1386" x="2166938" y="2492375"/>
          <p14:tracePt t="1394" x="2166938" y="2476500"/>
          <p14:tracePt t="1410" x="2166938" y="2436813"/>
          <p14:tracePt t="1417" x="2166938" y="2373313"/>
          <p14:tracePt t="1427" x="2135188" y="2301875"/>
          <p14:tracePt t="1433" x="2111375" y="2254250"/>
          <p14:tracePt t="1446" x="2079625" y="2182813"/>
          <p14:tracePt t="1458" x="2016125" y="2127250"/>
          <p14:tracePt t="1464" x="2016125" y="2095500"/>
          <p14:tracePt t="1475" x="1928813" y="2024063"/>
          <p14:tracePt t="1480" x="1857375" y="1960563"/>
          <p14:tracePt t="1492" x="1841500" y="1960563"/>
          <p14:tracePt t="1495" x="1785938" y="1928813"/>
          <p14:tracePt t="1507" x="1722438" y="1873250"/>
          <p14:tracePt t="1514" x="1682750" y="1825625"/>
          <p14:tracePt t="1523" x="1619250" y="1785938"/>
          <p14:tracePt t="1529" x="1595438" y="1754188"/>
          <p14:tracePt t="1542" x="1579563" y="1738313"/>
          <p14:tracePt t="1558" x="1563688" y="1738313"/>
          <p14:tracePt t="1571" x="1563688" y="1722438"/>
          <p14:tracePt t="1618" x="1547813" y="1722438"/>
          <p14:tracePt t="1635" x="1547813" y="1714500"/>
          <p14:tracePt t="1666" x="1531938" y="1698625"/>
          <p14:tracePt t="1698" x="1516063" y="1682750"/>
          <p14:tracePt t="1764" x="1500188" y="1666875"/>
          <p14:tracePt t="1800" x="1500188" y="1651000"/>
          <p14:tracePt t="1924" x="1492250" y="1651000"/>
          <p14:tracePt t="2264" x="1492250" y="1635125"/>
          <p14:tracePt t="2292" x="1476375" y="1635125"/>
          <p14:tracePt t="2298" x="1476375" y="1619250"/>
          <p14:tracePt t="2327" x="1476375" y="1611313"/>
          <p14:tracePt t="2340" x="1476375" y="1595438"/>
          <p14:tracePt t="2344" x="1492250" y="1563688"/>
          <p14:tracePt t="2388" x="1500188" y="1563688"/>
          <p14:tracePt t="2404" x="1500188" y="1579563"/>
          <p14:tracePt t="2408" x="1500188" y="1611313"/>
          <p14:tracePt t="2420" x="1500188" y="1635125"/>
          <p14:tracePt t="2425" x="1516063" y="1651000"/>
          <p14:tracePt t="2436" x="1516063" y="1714500"/>
          <p14:tracePt t="2441" x="1516063" y="1785938"/>
          <p14:tracePt t="2725" x="1500188" y="1770063"/>
          <p14:tracePt t="2740" x="1547813" y="1722438"/>
          <p14:tracePt t="2747" x="1563688" y="1714500"/>
          <p14:tracePt t="2803" x="1579563" y="1714500"/>
          <p14:tracePt t="2824" x="1579563" y="1722438"/>
          <p14:tracePt t="2836" x="1595438" y="1722438"/>
          <p14:tracePt t="2868" x="1603375" y="1722438"/>
          <p14:tracePt t="3327" x="1603375" y="1714500"/>
          <p14:tracePt t="4207" x="1579563" y="1666875"/>
          <p14:tracePt t="4211" x="1563688" y="1651000"/>
          <p14:tracePt t="4241" x="1547813" y="1651000"/>
          <p14:tracePt t="4258" x="1547813" y="1635125"/>
          <p14:tracePt t="4270" x="1531938" y="1635125"/>
          <p14:tracePt t="4640" x="1547813" y="1635125"/>
          <p14:tracePt t="4644" x="1547813" y="1651000"/>
          <p14:tracePt t="4656" x="1579563" y="1682750"/>
          <p14:tracePt t="4661" x="1619250" y="1714500"/>
          <p14:tracePt t="4678" x="1651000" y="1738313"/>
          <p14:tracePt t="4679" x="1801813" y="1825625"/>
          <p14:tracePt t="4689" x="1944688" y="1920875"/>
          <p14:tracePt t="4694" x="2111375" y="2008188"/>
          <p14:tracePt t="4704" x="2270125" y="2111375"/>
          <p14:tracePt t="4713" x="2420938" y="2198688"/>
          <p14:tracePt t="4721" x="2579688" y="2301875"/>
          <p14:tracePt t="4730" x="2714625" y="2389188"/>
          <p14:tracePt t="4737" x="2841625" y="2444750"/>
          <p14:tracePt t="4746" x="2944813" y="2508250"/>
          <p14:tracePt t="4752" x="3040063" y="2540000"/>
          <p14:tracePt t="4763" x="3048000" y="2547938"/>
          <p14:tracePt t="4816" x="3063875" y="2547938"/>
          <p14:tracePt t="4835" x="3079750" y="2540000"/>
          <p14:tracePt t="4928" x="3079750" y="2524125"/>
          <p14:tracePt t="4945" x="3079750" y="2508250"/>
          <p14:tracePt t="4962" x="3079750" y="2492375"/>
          <p14:tracePt t="4978" x="3079750" y="2460625"/>
          <p14:tracePt t="4982" x="3063875" y="2460625"/>
          <p14:tracePt t="4992" x="3063875" y="2444750"/>
          <p14:tracePt t="4998" x="3008313" y="2389188"/>
          <p14:tracePt t="5012" x="2936875" y="2357438"/>
          <p14:tracePt t="5024" x="2905125" y="2341563"/>
          <p14:tracePt t="5029" x="2833688" y="2317750"/>
          <p14:tracePt t="5045" x="2730500" y="2301875"/>
          <p14:tracePt t="5046" x="2627313" y="2270125"/>
          <p14:tracePt t="5057" x="2508250" y="2238375"/>
          <p14:tracePt t="5062" x="2405063" y="2214563"/>
          <p14:tracePt t="5072" x="2286000" y="2182813"/>
          <p14:tracePt t="5079" x="2182813" y="2135188"/>
          <p14:tracePt t="5089" x="2095500" y="2095500"/>
          <p14:tracePt t="5095" x="2008188" y="2063750"/>
          <p14:tracePt t="5104" x="1944688" y="2032000"/>
          <p14:tracePt t="5113" x="1889125" y="2008188"/>
          <p14:tracePt t="5121" x="1841500" y="1992313"/>
          <p14:tracePt t="5130" x="1825625" y="1976438"/>
          <p14:tracePt t="5136" x="1801813" y="1960563"/>
          <p14:tracePt t="5147" x="1785938" y="1944688"/>
          <p14:tracePt t="5163" x="1770063" y="1928813"/>
          <p14:tracePt t="5169" x="1754188" y="1928813"/>
          <p14:tracePt t="5180" x="1754188" y="1920875"/>
          <p14:tracePt t="5186" x="1738313" y="1920875"/>
          <p14:tracePt t="5202" x="1738313" y="1905000"/>
          <p14:tracePt t="5213" x="1722438" y="1905000"/>
          <p14:tracePt t="5220" x="1722438" y="1889125"/>
          <p14:tracePt t="5222" x="1706563" y="1873250"/>
          <p14:tracePt t="5233" x="1706563" y="1857375"/>
          <p14:tracePt t="5240" x="1666875" y="1801813"/>
          <p14:tracePt t="5249" x="1666875" y="1785938"/>
          <p14:tracePt t="5254" x="1619250" y="1738313"/>
          <p14:tracePt t="5265" x="1595438" y="1714500"/>
          <p14:tracePt t="5272" x="1547813" y="1635125"/>
          <p14:tracePt t="5281" x="1516063" y="1579563"/>
          <p14:tracePt t="5286" x="1492250" y="1563688"/>
          <p14:tracePt t="5302" x="1492250" y="1547813"/>
          <p14:tracePt t="5396" x="1492250" y="1531938"/>
          <p14:tracePt t="5408" x="1500188" y="1531938"/>
          <p14:tracePt t="5413" x="1516063" y="1547813"/>
          <p14:tracePt t="5424" x="1531938" y="1547813"/>
          <p14:tracePt t="5430" x="1563688" y="1563688"/>
          <p14:tracePt t="5441" x="1603375" y="1579563"/>
          <p14:tracePt t="5448" x="1619250" y="1595438"/>
          <p14:tracePt t="5458" x="1651000" y="1619250"/>
          <p14:tracePt t="5463" x="1666875" y="1635125"/>
          <p14:tracePt t="5476" x="1722438" y="1682750"/>
          <p14:tracePt t="5488" x="1722438" y="1714500"/>
          <p14:tracePt t="5496" x="1770063" y="1754188"/>
          <p14:tracePt t="5505" x="1801813" y="1817688"/>
          <p14:tracePt t="5510" x="1801813" y="1857375"/>
          <p14:tracePt t="5522" x="1809750" y="1928813"/>
          <p14:tracePt t="5526" x="1841500" y="2024063"/>
          <p14:tracePt t="5538" x="1873250" y="2135188"/>
          <p14:tracePt t="5543" x="1912938" y="2301875"/>
          <p14:tracePt t="5553" x="1928813" y="2444750"/>
          <p14:tracePt t="5559" x="1960563" y="2595563"/>
          <p14:tracePt t="5571" x="2008188" y="2770188"/>
          <p14:tracePt t="5575" x="2016125" y="2936875"/>
          <p14:tracePt t="5588" x="2032000" y="3040063"/>
          <p14:tracePt t="5592" x="2047875" y="3143250"/>
          <p14:tracePt t="5604" x="2079625" y="3262313"/>
          <p14:tracePt t="5606" x="2095500" y="3349625"/>
          <p14:tracePt t="5616" x="2111375" y="3373438"/>
          <p14:tracePt t="5623" x="2111375" y="3389313"/>
          <p14:tracePt t="5633" x="2111375" y="3405188"/>
          <p14:tracePt t="5651" x="2119313" y="3421063"/>
          <p14:tracePt t="5668" x="2119313" y="3436938"/>
          <p14:tracePt t="5680" x="2119313" y="3452813"/>
          <p14:tracePt t="5700" x="2119313" y="3468688"/>
          <p14:tracePt t="5713" x="2119313" y="3484563"/>
          <p14:tracePt t="5720" x="2135188" y="3484563"/>
          <p14:tracePt t="5730" x="2135188" y="3492500"/>
          <p14:tracePt t="5734" x="2135188" y="3508375"/>
          <p14:tracePt t="5745" x="2135188" y="3524250"/>
          <p14:tracePt t="5750" x="2135188" y="3540125"/>
          <p14:tracePt t="5760" x="2151063" y="3556000"/>
          <p14:tracePt t="5777" x="2151063" y="3587750"/>
          <p14:tracePt t="5792" x="2166938" y="3627438"/>
          <p14:tracePt t="5797" x="2166938" y="3643313"/>
          <p14:tracePt t="5809" x="2166938" y="3659188"/>
          <p14:tracePt t="5816" x="2166938" y="3675063"/>
          <p14:tracePt t="5830" x="2166938" y="3698875"/>
          <p14:tracePt t="5845" x="2166938" y="3714750"/>
          <p14:tracePt t="5856" x="2151063" y="3714750"/>
          <p14:tracePt t="5872" x="2151063" y="3730625"/>
          <p14:tracePt t="5889" x="2135188" y="3730625"/>
          <p14:tracePt t="5894" x="2119313" y="3746500"/>
          <p14:tracePt t="5908" x="2079625" y="3762375"/>
          <p14:tracePt t="5920" x="2032000" y="3794125"/>
          <p14:tracePt t="5925" x="2016125" y="3794125"/>
          <p14:tracePt t="5937" x="1976438" y="3817938"/>
          <p14:tracePt t="5943" x="1928813" y="3833813"/>
          <p14:tracePt t="5954" x="1873250" y="3849688"/>
          <p14:tracePt t="5959" x="1825625" y="3865563"/>
          <p14:tracePt t="5971" x="1770063" y="3881438"/>
          <p14:tracePt t="5975" x="1722438" y="3897313"/>
          <p14:tracePt t="5986" x="1666875" y="3921125"/>
          <p14:tracePt t="5990" x="1579563" y="3952875"/>
          <p14:tracePt t="6002" x="1492250" y="4000500"/>
          <p14:tracePt t="6006" x="1476375" y="3984625"/>
          <p14:tracePt t="6019" x="1444625" y="3984625"/>
          <p14:tracePt t="6020" x="1428750" y="3984625"/>
          <p14:tracePt t="6034" x="1412875" y="3984625"/>
          <p14:tracePt t="6040" x="1397000" y="4000500"/>
          <p14:tracePt t="6054" x="1389063" y="4008438"/>
          <p14:tracePt t="6070" x="1373188" y="4008438"/>
          <p14:tracePt t="6082" x="1373188" y="4024313"/>
          <p14:tracePt t="6098" x="1357313" y="4024313"/>
          <p14:tracePt t="6103" x="1357313" y="4040188"/>
          <p14:tracePt t="6114" x="1357313" y="4056063"/>
          <p14:tracePt t="6132" x="1357313" y="4071938"/>
          <p14:tracePt t="6146" x="1357313" y="4087813"/>
          <p14:tracePt t="6358" x="1373188" y="4071938"/>
          <p14:tracePt t="6370" x="1389063" y="4056063"/>
          <p14:tracePt t="6375" x="1397000" y="4040188"/>
          <p14:tracePt t="6387" x="1412875" y="4040188"/>
          <p14:tracePt t="6392" x="1444625" y="4024313"/>
          <p14:tracePt t="6403" x="1460500" y="4024313"/>
          <p14:tracePt t="6420" x="1500188" y="4008438"/>
          <p14:tracePt t="6424" x="1531938" y="4008438"/>
          <p14:tracePt t="6454" x="1547813" y="4008438"/>
          <p14:tracePt t="6486" x="1563688" y="4008438"/>
          <p14:tracePt t="6518" x="1579563" y="4008438"/>
          <p14:tracePt t="6530" x="1579563" y="4000500"/>
          <p14:tracePt t="6562" x="1595438" y="4000500"/>
          <p14:tracePt t="6567" x="1595438" y="3984625"/>
          <p14:tracePt t="7138" x="1595438" y="3968750"/>
          <p14:tracePt t="7142" x="1579563" y="3968750"/>
          <p14:tracePt t="7158" x="1547813" y="3952875"/>
          <p14:tracePt t="7173" x="1531938" y="3952875"/>
          <p14:tracePt t="7186" x="1516063" y="3952875"/>
          <p14:tracePt t="7203" x="1500188" y="3937000"/>
          <p14:tracePt t="7218" x="1492250" y="3937000"/>
          <p14:tracePt t="7223" x="1476375" y="3921125"/>
          <p14:tracePt t="7234" x="1444625" y="3921125"/>
          <p14:tracePt t="7251" x="1428750" y="3905250"/>
          <p14:tracePt t="7267" x="1412875" y="3905250"/>
          <p14:tracePt t="7272" x="1397000" y="3905250"/>
          <p14:tracePt t="7283" x="1397000" y="3897313"/>
          <p14:tracePt t="7288" x="1373188" y="3897313"/>
          <p14:tracePt t="7314" x="1357313" y="3881438"/>
          <p14:tracePt t="7334" x="1341438" y="3881438"/>
          <p14:tracePt t="7350" x="1325563" y="3881438"/>
          <p14:tracePt t="7378" x="1309688" y="3881438"/>
          <p14:tracePt t="7410" x="1293813" y="3881438"/>
          <p14:tracePt t="7539" x="1285875" y="3897313"/>
          <p14:tracePt t="9183" x="1285875" y="3881438"/>
          <p14:tracePt t="9229" x="1285875" y="3865563"/>
          <p14:tracePt t="9358" x="1270000" y="3865563"/>
          <p14:tracePt t="9426" x="1254125" y="3865563"/>
          <p14:tracePt t="9441" x="1238250" y="3865563"/>
          <p14:tracePt t="9455" x="1238250" y="3849688"/>
          <p14:tracePt t="9460" x="1182688" y="3817938"/>
          <p14:tracePt t="9486" x="1166813" y="3833813"/>
          <p14:tracePt t="9506" x="1150938" y="3833813"/>
          <p14:tracePt t="9519" x="1150938" y="3849688"/>
          <p14:tracePt t="9534" x="1135063" y="3849688"/>
          <p14:tracePt t="9566" x="1119188" y="3865563"/>
          <p14:tracePt t="9614" x="1103313" y="3865563"/>
          <p14:tracePt t="9646" x="1087438" y="3881438"/>
          <p14:tracePt t="9662" x="1079500" y="3881438"/>
          <p14:tracePt t="9666" x="1079500" y="3897313"/>
          <p14:tracePt t="9678" x="1063625" y="3897313"/>
          <p14:tracePt t="9682" x="1047750" y="3897313"/>
          <p14:tracePt t="9696" x="1047750" y="3905250"/>
          <p14:tracePt t="9713" x="1031875" y="3921125"/>
          <p14:tracePt t="9728" x="1016000" y="3952875"/>
          <p14:tracePt t="9735" x="1016000" y="3968750"/>
          <p14:tracePt t="9745" x="1016000" y="4008438"/>
          <p14:tracePt t="9750" x="1016000" y="4056063"/>
          <p14:tracePt t="9761" x="1016000" y="4103688"/>
          <p14:tracePt t="9766" x="1000125" y="4111625"/>
          <p14:tracePt t="9780" x="1000125" y="4127500"/>
          <p14:tracePt t="9781" x="1000125" y="4143375"/>
          <p14:tracePt t="9796" x="1000125" y="4191000"/>
          <p14:tracePt t="9812" x="1000125" y="4206875"/>
          <p14:tracePt t="9824" x="1000125" y="4214813"/>
          <p14:tracePt t="9844" x="1000125" y="4230688"/>
          <p14:tracePt t="9903" x="1016000" y="4230688"/>
          <p14:tracePt t="9935" x="1031875" y="4230688"/>
          <p14:tracePt t="9940" x="1047750" y="4230688"/>
          <p14:tracePt t="9952" x="1087438" y="4230688"/>
          <p14:tracePt t="9958" x="1135063" y="4214813"/>
          <p14:tracePt t="9968" x="1190625" y="4214813"/>
          <p14:tracePt t="9973" x="1222375" y="4191000"/>
          <p14:tracePt t="9984" x="1270000" y="4175125"/>
          <p14:tracePt t="9995" x="1325563" y="4143375"/>
          <p14:tracePt t="10000" x="1397000" y="4143375"/>
          <p14:tracePt t="10005" x="1444625" y="4127500"/>
          <p14:tracePt t="10017" x="1460500" y="4111625"/>
          <p14:tracePt t="10022" x="1476375" y="4111625"/>
          <p14:tracePt t="10032" x="1500188" y="4103688"/>
          <p14:tracePt t="10048" x="1516063" y="4103688"/>
          <p14:tracePt t="10071" x="1531938" y="4103688"/>
          <p14:tracePt t="10096" x="1547813" y="4103688"/>
          <p14:tracePt t="10116" x="1563688" y="4103688"/>
          <p14:tracePt t="10148" x="1579563" y="4103688"/>
          <p14:tracePt t="10176" x="1595438" y="4103688"/>
          <p14:tracePt t="10192" x="1603375" y="4103688"/>
          <p14:tracePt t="10210" x="1619250" y="4103688"/>
          <p14:tracePt t="10213" x="1635125" y="4103688"/>
          <p14:tracePt t="10225" x="1651000" y="4103688"/>
          <p14:tracePt t="10230" x="1682750" y="4103688"/>
          <p14:tracePt t="10241" x="1698625" y="4103688"/>
          <p14:tracePt t="10246" x="1754188" y="4103688"/>
          <p14:tracePt t="10257" x="1825625" y="4103688"/>
          <p14:tracePt t="10262" x="1841500" y="4103688"/>
          <p14:tracePt t="10274" x="1905000" y="4087813"/>
          <p14:tracePt t="10278" x="1976438" y="4056063"/>
          <p14:tracePt t="10294" x="2135188" y="3921125"/>
          <p14:tracePt t="10304" x="2214563" y="3833813"/>
          <p14:tracePt t="10308" x="2286000" y="3746500"/>
          <p14:tracePt t="10321" x="2389188" y="3643313"/>
          <p14:tracePt t="10328" x="2460625" y="3571875"/>
          <p14:tracePt t="10338" x="2547938" y="3484563"/>
          <p14:tracePt t="10342" x="2611438" y="3373438"/>
          <p14:tracePt t="10353" x="2651125" y="3270250"/>
          <p14:tracePt t="10358" x="2714625" y="3182938"/>
          <p14:tracePt t="10369" x="2801938" y="3063875"/>
          <p14:tracePt t="10374" x="2857500" y="2976563"/>
          <p14:tracePt t="10385" x="2921000" y="2873375"/>
          <p14:tracePt t="10390" x="2976563" y="2786063"/>
          <p14:tracePt t="10401" x="3040063" y="2698750"/>
          <p14:tracePt t="10411" x="3079750" y="2611438"/>
          <p14:tracePt t="10418" x="3151188" y="2524125"/>
          <p14:tracePt t="10422" x="3151188" y="2508250"/>
          <p14:tracePt t="10434" x="3198813" y="2444750"/>
          <p14:tracePt t="10438" x="3198813" y="2436813"/>
          <p14:tracePt t="10450" x="3246438" y="2389188"/>
          <p14:tracePt t="10455" x="3246438" y="2373313"/>
          <p14:tracePt t="10466" x="3254375" y="2357438"/>
          <p14:tracePt t="10470" x="3302000" y="2317750"/>
          <p14:tracePt t="10481" x="3333750" y="2270125"/>
          <p14:tracePt t="10487" x="3389313" y="2230438"/>
          <p14:tracePt t="10498" x="3460750" y="2166938"/>
          <p14:tracePt t="10502" x="3476625" y="2151063"/>
          <p14:tracePt t="10514" x="3540125" y="2111375"/>
          <p14:tracePt t="10518" x="3579813" y="2047875"/>
          <p14:tracePt t="10530" x="3643313" y="1976438"/>
          <p14:tracePt t="10535" x="3683000" y="1928813"/>
          <p14:tracePt t="10547" x="3714750" y="1873250"/>
          <p14:tracePt t="10548" x="3746500" y="1817688"/>
          <p14:tracePt t="10561" x="3786188" y="1754188"/>
          <p14:tracePt t="10567" x="3817938" y="1666875"/>
          <p14:tracePt t="10578" x="3833813" y="1595438"/>
          <p14:tracePt t="10582" x="3849688" y="1531938"/>
          <p14:tracePt t="10595" x="3865563" y="1492250"/>
          <p14:tracePt t="10599" x="3865563" y="1444625"/>
          <p14:tracePt t="10610" x="3865563" y="1428750"/>
          <p14:tracePt t="10614" x="3865563" y="1389063"/>
          <p14:tracePt t="10625" x="3849688" y="1373188"/>
          <p14:tracePt t="10640" x="3849688" y="1341438"/>
          <p14:tracePt t="10645" x="3833813" y="1341438"/>
          <p14:tracePt t="10661" x="3817938" y="1341438"/>
          <p14:tracePt t="10672" x="3802063" y="1325563"/>
          <p14:tracePt t="10680" x="3786188" y="1325563"/>
          <p14:tracePt t="10688" x="3762375" y="1309688"/>
          <p14:tracePt t="10696" x="3683000" y="1301750"/>
          <p14:tracePt t="10705" x="3667125" y="1301750"/>
          <p14:tracePt t="10713" x="3627438" y="1301750"/>
          <p14:tracePt t="10722" x="3579813" y="1285875"/>
          <p14:tracePt t="10728" x="3540125" y="1285875"/>
          <p14:tracePt t="10737" x="3492500" y="1285875"/>
          <p14:tracePt t="10783" x="3476625" y="1270000"/>
          <p14:tracePt t="10899" x="3476625" y="1254125"/>
          <p14:tracePt t="10912" x="3492500" y="1254125"/>
          <p14:tracePt t="10929" x="3492500" y="1222375"/>
          <p14:tracePt t="10945" x="3492500" y="1206500"/>
          <p14:tracePt t="10951" x="3492500" y="1198563"/>
          <p14:tracePt t="10964" x="3492500" y="1182688"/>
          <p14:tracePt t="10992" x="3492500" y="1166813"/>
          <p14:tracePt t="10999" x="3492500" y="1150938"/>
          <p14:tracePt t="11024" x="3492500" y="1135063"/>
          <p14:tracePt t="11040" x="3476625" y="1119188"/>
          <p14:tracePt t="11072" x="3460750" y="1119188"/>
          <p14:tracePt t="11079" x="3460750" y="1103313"/>
          <p14:tracePt t="11088" x="3436938" y="1103313"/>
          <p14:tracePt t="11105" x="3421063" y="1103313"/>
          <p14:tracePt t="11109" x="3405188" y="1103313"/>
          <p14:tracePt t="11121" x="3389313" y="1087438"/>
          <p14:tracePt t="11126" x="3349625" y="1087438"/>
          <p14:tracePt t="11137" x="3302000" y="1087438"/>
          <p14:tracePt t="11141" x="3270250" y="1079500"/>
          <p14:tracePt t="11152" x="3254375" y="1079500"/>
          <p14:tracePt t="11158" x="3198813" y="1047750"/>
          <p14:tracePt t="11169" x="3182938" y="1047750"/>
          <p14:tracePt t="11173" x="3095625" y="1031875"/>
          <p14:tracePt t="11185" x="3024188" y="1016000"/>
          <p14:tracePt t="11191" x="2944813" y="984250"/>
          <p14:tracePt t="11201" x="2857500" y="976313"/>
          <p14:tracePt t="11206" x="2738438" y="960438"/>
          <p14:tracePt t="11219" x="2667000" y="944563"/>
          <p14:tracePt t="11224" x="2579688" y="928688"/>
          <p14:tracePt t="11236" x="2492375" y="912813"/>
          <p14:tracePt t="11240" x="2420938" y="912813"/>
          <p14:tracePt t="11252" x="2357438" y="912813"/>
          <p14:tracePt t="11255" x="2317750" y="912813"/>
          <p14:tracePt t="11267" x="2301875" y="912813"/>
          <p14:tracePt t="11273" x="2254250" y="928688"/>
          <p14:tracePt t="11284" x="2238375" y="928688"/>
          <p14:tracePt t="11288" x="2198688" y="944563"/>
          <p14:tracePt t="11299" x="2135188" y="960438"/>
          <p14:tracePt t="11307" x="2047875" y="984250"/>
          <p14:tracePt t="11316" x="1960563" y="1000125"/>
          <p14:tracePt t="11321" x="1873250" y="1016000"/>
          <p14:tracePt t="11332" x="1785938" y="1047750"/>
          <p14:tracePt t="11338" x="1698625" y="1079500"/>
          <p14:tracePt t="11348" x="1603375" y="1119188"/>
          <p14:tracePt t="11356" x="1516063" y="1198563"/>
          <p14:tracePt t="11364" x="1428750" y="1254125"/>
          <p14:tracePt t="11371" x="1341438" y="1309688"/>
          <p14:tracePt t="11384" x="1206500" y="1412875"/>
          <p14:tracePt t="11396" x="1150938" y="1492250"/>
          <p14:tracePt t="11401" x="1087438" y="1563688"/>
          <p14:tracePt t="11413" x="1079500" y="1611313"/>
          <p14:tracePt t="11417" x="1063625" y="1651000"/>
          <p14:tracePt t="11429" x="1016000" y="1714500"/>
          <p14:tracePt t="11434" x="984250" y="1801813"/>
          <p14:tracePt t="11446" x="960438" y="1857375"/>
          <p14:tracePt t="11447" x="928688" y="1944688"/>
          <p14:tracePt t="11458" x="896938" y="2032000"/>
          <p14:tracePt t="11463" x="881063" y="2135188"/>
          <p14:tracePt t="11474" x="873125" y="2254250"/>
          <p14:tracePt t="11481" x="857250" y="2389188"/>
          <p14:tracePt t="11491" x="841375" y="2492375"/>
          <p14:tracePt t="11498" x="841375" y="2627313"/>
          <p14:tracePt t="11507" x="841375" y="2754313"/>
          <p14:tracePt t="11515" x="841375" y="2889250"/>
          <p14:tracePt t="11523" x="841375" y="2992438"/>
          <p14:tracePt t="11539" x="841375" y="3008313"/>
          <p14:tracePt t="11549" x="841375" y="3024188"/>
          <p14:tracePt t="11556" x="873125" y="3063875"/>
          <p14:tracePt t="11565" x="873125" y="3079750"/>
          <p14:tracePt t="11572" x="881063" y="3143250"/>
          <p14:tracePt t="11581" x="896938" y="3182938"/>
          <p14:tracePt t="11589" x="912813" y="3262313"/>
          <p14:tracePt t="11598" x="960438" y="3317875"/>
          <p14:tracePt t="11606" x="1000125" y="3365500"/>
          <p14:tracePt t="11607" x="1031875" y="3436938"/>
          <p14:tracePt t="11618" x="1063625" y="3492500"/>
          <p14:tracePt t="11625" x="1103313" y="3587750"/>
          <p14:tracePt t="11635" x="1150938" y="3643313"/>
          <p14:tracePt t="11643" x="1190625" y="3714750"/>
          <p14:tracePt t="11652" x="1254125" y="3778250"/>
          <p14:tracePt t="11657" x="1293813" y="3817938"/>
          <p14:tracePt t="11668" x="1309688" y="3833813"/>
          <p14:tracePt t="11673" x="1325563" y="3833813"/>
          <p14:tracePt t="11684" x="1373188" y="3865563"/>
          <p14:tracePt t="11691" x="1397000" y="3881438"/>
          <p14:tracePt t="11700" x="1412875" y="3881438"/>
          <p14:tracePt t="11704" x="1428750" y="3881438"/>
          <p14:tracePt t="11715" x="1500188" y="3897313"/>
          <p14:tracePt t="11723" x="1563688" y="3905250"/>
          <p14:tracePt t="11732" x="1603375" y="3921125"/>
          <p14:tracePt t="11737" x="1698625" y="3937000"/>
          <p14:tracePt t="11748" x="1770063" y="3952875"/>
          <p14:tracePt t="11753" x="1889125" y="3968750"/>
          <p14:tracePt t="11765" x="1976438" y="3984625"/>
          <p14:tracePt t="11769" x="2079625" y="3984625"/>
          <p14:tracePt t="11781" x="2182813" y="3984625"/>
          <p14:tracePt t="11782" x="2317750" y="3984625"/>
          <p14:tracePt t="11796" x="2444750" y="3984625"/>
          <p14:tracePt t="11802" x="2579688" y="3984625"/>
          <p14:tracePt t="11812" x="2595563" y="3984625"/>
          <p14:tracePt t="11842" x="2611438" y="3984625"/>
          <p14:tracePt t="11848" x="2651125" y="3937000"/>
          <p14:tracePt t="11858" x="2754313" y="3881438"/>
          <p14:tracePt t="11864" x="2841625" y="3802063"/>
          <p14:tracePt t="11875" x="2921000" y="3714750"/>
          <p14:tracePt t="11880" x="2992438" y="3627438"/>
          <p14:tracePt t="11891" x="3063875" y="3540125"/>
          <p14:tracePt t="11897" x="3111500" y="3452813"/>
          <p14:tracePt t="11907" x="3167063" y="3365500"/>
          <p14:tracePt t="11916" x="3214688" y="3270250"/>
          <p14:tracePt t="11923" x="3254375" y="3182938"/>
          <p14:tracePt t="11930" x="3270250" y="3127375"/>
          <p14:tracePt t="11939" x="3302000" y="3055938"/>
          <p14:tracePt t="11949" x="3333750" y="2960688"/>
          <p14:tracePt t="11956" x="3357563" y="2889250"/>
          <p14:tracePt t="11964" x="3389313" y="2801938"/>
          <p14:tracePt t="11973" x="3421063" y="2682875"/>
          <p14:tracePt t="11981" x="3436938" y="2579688"/>
          <p14:tracePt t="11988" x="3460750" y="2476500"/>
          <p14:tracePt t="11997" x="3476625" y="2357438"/>
          <p14:tracePt t="12005" x="3492500" y="2301875"/>
          <p14:tracePt t="12006" x="3508375" y="2238375"/>
          <p14:tracePt t="12018" x="3524250" y="2166938"/>
          <p14:tracePt t="12025" x="3524250" y="2111375"/>
          <p14:tracePt t="12035" x="3540125" y="2047875"/>
          <p14:tracePt t="12042" x="3540125" y="1976438"/>
          <p14:tracePt t="12051" x="3556000" y="1889125"/>
          <p14:tracePt t="12058" x="3563938" y="1817688"/>
          <p14:tracePt t="12068" x="3563938" y="1738313"/>
          <p14:tracePt t="12072" x="3563938" y="1682750"/>
          <p14:tracePt t="12083" x="3563938" y="1611313"/>
          <p14:tracePt t="12090" x="3563938" y="1547813"/>
          <p14:tracePt t="12099" x="3563938" y="1508125"/>
          <p14:tracePt t="12106" x="3563938" y="1460500"/>
          <p14:tracePt t="12115" x="3563938" y="1404938"/>
          <p14:tracePt t="12122" x="3563938" y="1357313"/>
          <p14:tracePt t="12131" x="3556000" y="1309688"/>
          <p14:tracePt t="12149" x="3556000" y="1270000"/>
          <p14:tracePt t="12150" x="3556000" y="1254125"/>
          <p14:tracePt t="12162" x="3524250" y="1206500"/>
          <p14:tracePt t="12169" x="3508375" y="1198563"/>
          <p14:tracePt t="12182" x="3460750" y="1135063"/>
          <p14:tracePt t="12196" x="3460750" y="1119188"/>
          <p14:tracePt t="12202" x="3405188" y="1079500"/>
          <p14:tracePt t="12212" x="3373438" y="1031875"/>
          <p14:tracePt t="12216" x="3317875" y="984250"/>
          <p14:tracePt t="12228" x="3254375" y="944563"/>
          <p14:tracePt t="12233" x="3214688" y="944563"/>
          <p14:tracePt t="12243" x="3151188" y="928688"/>
          <p14:tracePt t="12249" x="3095625" y="896938"/>
          <p14:tracePt t="12259" x="3024188" y="873125"/>
          <p14:tracePt t="12264" x="2976563" y="873125"/>
          <p14:tracePt t="12280" x="2873375" y="809625"/>
          <p14:tracePt t="12290" x="2833688" y="777875"/>
          <p14:tracePt t="12297" x="2786063" y="769938"/>
          <p14:tracePt t="12307" x="2730500" y="754063"/>
          <p14:tracePt t="12314" x="2682875" y="754063"/>
          <p14:tracePt t="12323" x="2611438" y="738188"/>
          <p14:tracePt t="12332" x="2547938" y="722313"/>
          <p14:tracePt t="12340" x="2508250" y="722313"/>
          <p14:tracePt t="12348" x="2444750" y="706438"/>
          <p14:tracePt t="12356" x="2373313" y="706438"/>
          <p14:tracePt t="12371" x="2357438" y="706438"/>
          <p14:tracePt t="12382" x="2286000" y="706438"/>
          <p14:tracePt t="12389" x="2270125" y="706438"/>
          <p14:tracePt t="12397" x="2222500" y="706438"/>
          <p14:tracePt t="12405" x="2214563" y="706438"/>
          <p14:tracePt t="12414" x="2166938" y="706438"/>
          <p14:tracePt t="12421" x="2119313" y="706438"/>
          <p14:tracePt t="12430" x="2079625" y="706438"/>
          <p14:tracePt t="12437" x="2032000" y="738188"/>
          <p14:tracePt t="12454" x="1976438" y="777875"/>
          <p14:tracePt t="12464" x="1928813" y="809625"/>
          <p14:tracePt t="12469" x="1912938" y="841375"/>
          <p14:tracePt t="12480" x="1873250" y="881063"/>
          <p14:tracePt t="12486" x="1825625" y="944563"/>
          <p14:tracePt t="12489" x="1785938" y="984250"/>
          <p14:tracePt t="12499" x="1754188" y="1016000"/>
          <p14:tracePt t="12506" x="1754188" y="1031875"/>
          <p14:tracePt t="12516" x="1706563" y="1063625"/>
          <p14:tracePt t="12521" x="1706563" y="1079500"/>
          <p14:tracePt t="12532" x="1706563" y="1103313"/>
          <p14:tracePt t="12548" x="1706563" y="1119188"/>
          <p14:tracePt t="12565" x="1706563" y="1150938"/>
          <p14:tracePt t="12566" x="1738313" y="1198563"/>
          <p14:tracePt t="12579" x="1770063" y="1222375"/>
          <p14:tracePt t="12585" x="1809750" y="1254125"/>
          <p14:tracePt t="12596" x="1873250" y="1285875"/>
          <p14:tracePt t="12601" x="1889125" y="1301750"/>
          <p14:tracePt t="12613" x="1976438" y="1325563"/>
          <p14:tracePt t="12614" x="2079625" y="1341438"/>
          <p14:tracePt t="12626" x="2198688" y="1357313"/>
          <p14:tracePt t="12634" x="2325688" y="1357313"/>
          <p14:tracePt t="12643" x="2428875" y="1357313"/>
          <p14:tracePt t="12650" x="2563813" y="1357313"/>
          <p14:tracePt t="12659" x="2698750" y="1357313"/>
          <p14:tracePt t="12664" x="2817813" y="1341438"/>
          <p14:tracePt t="12675" x="2936875" y="1325563"/>
          <p14:tracePt t="12679" x="3040063" y="1309688"/>
          <p14:tracePt t="12691" x="3127375" y="1301750"/>
          <p14:tracePt t="12697" x="3214688" y="1301750"/>
          <p14:tracePt t="12706" x="3302000" y="1301750"/>
          <p14:tracePt t="12715" x="3389313" y="1301750"/>
          <p14:tracePt t="12724" x="3452813" y="1301750"/>
          <p14:tracePt t="12732" x="3508375" y="1301750"/>
          <p14:tracePt t="12740" x="3556000" y="1301750"/>
          <p14:tracePt t="12748" x="3563938" y="1301750"/>
          <p14:tracePt t="12756" x="3579813" y="1301750"/>
          <p14:tracePt t="12765" x="3595688" y="1301750"/>
          <p14:tracePt t="12792" x="3611563" y="1309688"/>
          <p14:tracePt t="12867" x="3627438" y="1309688"/>
          <p14:tracePt t="12884" x="3643313" y="1301750"/>
          <p14:tracePt t="12890" x="3659188" y="1301750"/>
          <p14:tracePt t="12904" x="3667125" y="1285875"/>
          <p14:tracePt t="12920" x="3667125" y="1270000"/>
          <p14:tracePt t="12932" x="3683000" y="1270000"/>
          <p14:tracePt t="12952" x="3683000" y="1254125"/>
          <p14:tracePt t="12964" x="3698875" y="1238250"/>
          <p14:tracePt t="12969" x="3698875" y="1222375"/>
          <p14:tracePt t="12980" x="3698875" y="1206500"/>
          <p14:tracePt t="12986" x="3698875" y="1198563"/>
          <p14:tracePt t="13000" x="3698875" y="1182688"/>
          <p14:tracePt t="13016" x="3698875" y="1166813"/>
          <p14:tracePt t="13108" x="3714750" y="1150938"/>
          <p14:tracePt t="13124" x="3730625" y="1135063"/>
          <p14:tracePt t="13146" x="3746500" y="1135063"/>
          <p14:tracePt t="13156" x="3746500" y="1119188"/>
          <p14:tracePt t="13165" x="3746500" y="1135063"/>
          <p14:tracePt t="13188" x="3746500" y="1166813"/>
          <p14:tracePt t="13193" x="3770313" y="1222375"/>
          <p14:tracePt t="13509" x="3770313" y="1206500"/>
          <p14:tracePt t="13525" x="3762375" y="1198563"/>
          <p14:tracePt t="13531" x="3762375" y="1182688"/>
          <p14:tracePt t="13541" x="3730625" y="1150938"/>
          <p14:tracePt t="13546" x="3730625" y="1135063"/>
          <p14:tracePt t="13558" x="3698875" y="1119188"/>
          <p14:tracePt t="13579" x="3611563" y="1119188"/>
          <p14:tracePt t="13588" x="3556000" y="1119188"/>
          <p14:tracePt t="13593" x="3524250" y="1135063"/>
          <p14:tracePt t="13605" x="3452813" y="1135063"/>
          <p14:tracePt t="13610" x="3333750" y="1150938"/>
          <p14:tracePt t="13622" x="3246438" y="1150938"/>
          <p14:tracePt t="13626" x="3167063" y="1166813"/>
          <p14:tracePt t="13637" x="3095625" y="1166813"/>
          <p14:tracePt t="13642" x="3095625" y="1182688"/>
          <p14:tracePt t="13654" x="3048000" y="1182688"/>
          <p14:tracePt t="13658" x="3040063" y="1182688"/>
          <p14:tracePt t="13684" x="3024188" y="1182688"/>
          <p14:tracePt t="13731" x="3008313" y="1182688"/>
          <p14:tracePt t="13751" x="2992438" y="1182688"/>
          <p14:tracePt t="13768" x="2976563" y="1182688"/>
          <p14:tracePt t="13799" x="2960688" y="1182688"/>
          <p14:tracePt t="13847" x="2944813" y="1182688"/>
          <p14:tracePt t="13880" x="2936875" y="1166813"/>
          <p14:tracePt t="13912" x="2921000" y="1166813"/>
          <p14:tracePt t="13924" x="2905125" y="1166813"/>
          <p14:tracePt t="13931" x="2905125" y="1150938"/>
          <p14:tracePt t="13940" x="2889250" y="1150938"/>
          <p14:tracePt t="13946" x="2873375" y="1135063"/>
          <p14:tracePt t="13956" x="2857500" y="1135063"/>
          <p14:tracePt t="13972" x="2841625" y="1135063"/>
          <p14:tracePt t="13988" x="2833688" y="1119188"/>
          <p14:tracePt t="14004" x="2817813" y="1119188"/>
          <p14:tracePt t="14104" x="2817813" y="1103313"/>
          <p14:tracePt t="14131" x="2817813" y="1087438"/>
          <p14:tracePt t="14151" x="2833688" y="1079500"/>
          <p14:tracePt t="14179" x="2841625" y="1063625"/>
          <p14:tracePt t="14200" x="2857500" y="1047750"/>
          <p14:tracePt t="14228" x="2873375" y="1047750"/>
          <p14:tracePt t="14232" x="2889250" y="1047750"/>
          <p14:tracePt t="14248" x="2905125" y="1047750"/>
          <p14:tracePt t="14252" x="2936875" y="1031875"/>
          <p14:tracePt t="14266" x="2960688" y="1031875"/>
          <p14:tracePt t="14282" x="2992438" y="1031875"/>
          <p14:tracePt t="14294" x="3008313" y="1016000"/>
          <p14:tracePt t="14299" x="3024188" y="1016000"/>
          <p14:tracePt t="14310" x="3040063" y="1016000"/>
          <p14:tracePt t="14317" x="3048000" y="1016000"/>
          <p14:tracePt t="14332" x="3063875" y="1016000"/>
          <p14:tracePt t="14374" x="3079750" y="1016000"/>
          <p14:tracePt t="14585" x="3095625" y="1016000"/>
          <p14:tracePt t="14602" x="3111500" y="1016000"/>
          <p14:tracePt t="14629" x="3127375" y="1016000"/>
          <p14:tracePt t="14649" x="3143250" y="1016000"/>
          <p14:tracePt t="14662" x="3151188" y="1016000"/>
          <p14:tracePt t="14678" x="3167063" y="1016000"/>
          <p14:tracePt t="14682" x="3182938" y="1016000"/>
          <p14:tracePt t="14694" x="3198813" y="1016000"/>
          <p14:tracePt t="14710" x="3214688" y="1016000"/>
          <p14:tracePt t="14716" x="3230563" y="1016000"/>
          <p14:tracePt t="14731" x="3246438" y="1016000"/>
          <p14:tracePt t="14746" x="3254375" y="1016000"/>
          <p14:tracePt t="14758" x="3270250" y="1016000"/>
          <p14:tracePt t="14774" x="3286125" y="1016000"/>
          <p14:tracePt t="14790" x="3302000" y="1016000"/>
          <p14:tracePt t="14806" x="3317875" y="1016000"/>
          <p14:tracePt t="14822" x="3333750" y="1016000"/>
          <p14:tracePt t="14838" x="3349625" y="1016000"/>
          <p14:tracePt t="14854" x="3357563" y="1016000"/>
          <p14:tracePt t="14871" x="3373438" y="1016000"/>
          <p14:tracePt t="14887" x="3389313" y="1016000"/>
          <p14:tracePt t="14904" x="3405188" y="1016000"/>
          <p14:tracePt t="14922" x="3421063" y="1016000"/>
          <p14:tracePt t="14981" x="3436938" y="1016000"/>
          <p14:tracePt t="15013" x="3452813" y="1016000"/>
          <p14:tracePt t="15033" x="3460750" y="1016000"/>
          <p14:tracePt t="15050" x="3476625" y="1016000"/>
          <p14:tracePt t="15066" x="3492500" y="1016000"/>
          <p14:tracePt t="15093" x="3508375" y="1016000"/>
          <p14:tracePt t="15239" x="3492500" y="1016000"/>
          <p14:tracePt t="15254" x="3476625" y="1016000"/>
          <p14:tracePt t="15258" x="3460750" y="1016000"/>
          <p14:tracePt t="15271" x="3452813" y="1016000"/>
          <p14:tracePt t="15289" x="3421063" y="1016000"/>
          <p14:tracePt t="15303" x="3405188" y="1016000"/>
          <p14:tracePt t="15309" x="3389313" y="1016000"/>
          <p14:tracePt t="15323" x="3373438" y="1016000"/>
          <p14:tracePt t="15338" x="3357563" y="1016000"/>
          <p14:tracePt t="15381" x="3349625" y="1016000"/>
          <p14:tracePt t="15494" x="3333750" y="1016000"/>
          <p14:tracePt t="15768" x="3349625" y="1016000"/>
          <p14:tracePt t="15772" x="3357563" y="1016000"/>
          <p14:tracePt t="15784" x="3405188" y="1016000"/>
          <p14:tracePt t="15788" x="3452813" y="1016000"/>
          <p14:tracePt t="15800" x="3460750" y="1016000"/>
          <p14:tracePt t="15804" x="3492500" y="1016000"/>
          <p14:tracePt t="15822" x="3508375" y="1016000"/>
          <p14:tracePt t="15832" x="3524250" y="1016000"/>
          <p14:tracePt t="15848" x="3524250" y="1000125"/>
          <p14:tracePt t="15912" x="3540125" y="1000125"/>
          <p14:tracePt t="16029" x="3524250" y="984250"/>
          <p14:tracePt t="16044" x="3492500" y="984250"/>
          <p14:tracePt t="16056" x="3452813" y="976313"/>
          <p14:tracePt t="16072" x="3405188" y="976313"/>
          <p14:tracePt t="16077" x="3389313" y="976313"/>
          <p14:tracePt t="16088" x="3357563" y="976313"/>
          <p14:tracePt t="16093" x="3349625" y="976313"/>
          <p14:tracePt t="16104" x="3333750" y="976313"/>
          <p14:tracePt t="16109" x="3302000" y="960438"/>
          <p14:tracePt t="16124" x="3286125" y="960438"/>
          <p14:tracePt t="16283" x="3317875" y="960438"/>
          <p14:tracePt t="16300" x="3333750" y="960438"/>
          <p14:tracePt t="16312" x="3349625" y="960438"/>
          <p14:tracePt t="16328" x="3357563" y="960438"/>
          <p14:tracePt t="16333" x="3373438" y="960438"/>
          <p14:tracePt t="16348" x="3389313" y="960438"/>
          <p14:tracePt t="16376" x="3405188" y="976313"/>
          <p14:tracePt t="16520" x="3389313" y="976313"/>
          <p14:tracePt t="16728" x="3373438" y="976313"/>
          <p14:tracePt t="16744" x="3357563" y="976313"/>
          <p14:tracePt t="16764" x="3349625" y="976313"/>
          <p14:tracePt t="16780" x="3333750" y="976313"/>
          <p14:tracePt t="16808" x="3317875" y="976313"/>
          <p14:tracePt t="16828" x="3302000" y="976313"/>
          <p14:tracePt t="17331" x="3333750" y="976313"/>
          <p14:tracePt t="17352" x="3349625" y="976313"/>
          <p14:tracePt t="17367" x="3373438" y="976313"/>
          <p14:tracePt t="17382" x="3389313" y="976313"/>
          <p14:tracePt t="17394" x="3405188" y="976313"/>
          <p14:tracePt t="17398" x="3421063" y="976313"/>
          <p14:tracePt t="17410" x="3436938" y="976313"/>
          <p14:tracePt t="17431" x="3452813" y="984250"/>
          <p14:tracePt t="17699" x="3460750" y="984250"/>
          <p14:tracePt t="17718" x="3492500" y="984250"/>
          <p14:tracePt t="17729" x="3611563" y="984250"/>
          <p14:tracePt t="17735" x="3786188" y="1016000"/>
          <p14:tracePt t="17746" x="4008438" y="1031875"/>
          <p14:tracePt t="17753" x="4262438" y="1047750"/>
          <p14:tracePt t="17763" x="4508500" y="1063625"/>
          <p14:tracePt t="17771" x="4762500" y="1063625"/>
          <p14:tracePt t="17779" x="5024438" y="1063625"/>
          <p14:tracePt t="17788" x="5294313" y="1063625"/>
          <p14:tracePt t="17795" x="5572125" y="1063625"/>
          <p14:tracePt t="17805" x="5849938" y="1063625"/>
          <p14:tracePt t="17810" x="6151563" y="1063625"/>
          <p14:tracePt t="17821" x="6397625" y="1063625"/>
          <p14:tracePt t="17827" x="6667500" y="1063625"/>
          <p14:tracePt t="17836" x="6929438" y="1063625"/>
          <p14:tracePt t="17843" x="7183438" y="1063625"/>
          <p14:tracePt t="17853" x="7413625" y="1063625"/>
          <p14:tracePt t="17860" x="7635875" y="1063625"/>
          <p14:tracePt t="17869" x="7858125" y="1063625"/>
          <p14:tracePt t="17878" x="8048625" y="1063625"/>
          <p14:tracePt t="17880" x="8239125" y="1063625"/>
          <p14:tracePt t="17891" x="8374063" y="1063625"/>
          <p14:tracePt t="17896" x="8509000" y="1063625"/>
          <p14:tracePt t="17907" x="8636000" y="1063625"/>
          <p14:tracePt t="17912" x="8770938" y="1063625"/>
          <p14:tracePt t="17923" x="8921750" y="1063625"/>
          <p14:tracePt t="17928" x="9080500" y="1063625"/>
          <p14:tracePt t="17939" x="9199563" y="1063625"/>
          <p14:tracePt t="17945" x="9271000" y="1063625"/>
          <p14:tracePt t="17956" x="9318625" y="1063625"/>
          <p14:tracePt t="17974" x="9334500" y="1063625"/>
          <p14:tracePt t="17990" x="9350375" y="1047750"/>
          <p14:tracePt t="18003" x="9358313" y="1047750"/>
          <p14:tracePt t="18019" x="9390063" y="1047750"/>
          <p14:tracePt t="18035" x="9437688" y="1047750"/>
          <p14:tracePt t="18040" x="9453563" y="1047750"/>
          <p14:tracePt t="18052" x="9477375" y="1047750"/>
          <p14:tracePt t="18066" x="9509125" y="1047750"/>
          <p14:tracePt t="18072" x="9509125" y="1031875"/>
          <p14:tracePt t="18097" x="9525000" y="1031875"/>
          <p14:tracePt t="18130" x="9493250" y="976313"/>
          <p14:tracePt t="18137" x="9509125" y="976313"/>
          <p14:tracePt t="18146" x="9540875" y="960438"/>
          <p14:tracePt t="18152" x="9596438" y="960438"/>
          <p14:tracePt t="18163" x="9612313" y="960438"/>
          <p14:tracePt t="18171" x="9659938" y="960438"/>
          <p14:tracePt t="18179" x="9715500" y="960438"/>
          <p14:tracePt t="18188" x="9786938" y="944563"/>
          <p14:tracePt t="18196" x="9850438" y="928688"/>
          <p14:tracePt t="18200" x="9890125" y="928688"/>
          <p14:tracePt t="18226" x="9906000" y="928688"/>
          <p14:tracePt t="18467" x="9890125" y="928688"/>
          <p14:tracePt t="18482" x="9874250" y="928688"/>
          <p14:tracePt t="18487" x="9866313" y="928688"/>
          <p14:tracePt t="18513" x="9850438" y="928688"/>
          <p14:tracePt t="18545" x="9834563" y="928688"/>
          <p14:tracePt t="18609" x="9818688" y="928688"/>
          <p14:tracePt t="18626" x="9802813" y="944563"/>
          <p14:tracePt t="18630" x="9786938" y="960438"/>
          <p14:tracePt t="18646" x="9771063" y="960438"/>
          <p14:tracePt t="18658" x="9763125" y="976313"/>
          <p14:tracePt t="18662" x="9747250" y="976313"/>
          <p14:tracePt t="18674" x="9715500" y="976313"/>
          <p14:tracePt t="18690" x="9699625" y="984250"/>
          <p14:tracePt t="18706" x="9683750" y="984250"/>
          <p14:tracePt t="18722" x="9667875" y="984250"/>
          <p14:tracePt t="18742" x="9659938" y="984250"/>
          <p14:tracePt t="18754" x="9659938" y="1000125"/>
          <p14:tracePt t="18759" x="9644063" y="1000125"/>
          <p14:tracePt t="18788" x="9628188" y="1000125"/>
          <p14:tracePt t="18820" x="9612313" y="1000125"/>
          <p14:tracePt t="18840" x="9596438" y="1000125"/>
          <p14:tracePt t="18853" x="9580563" y="1000125"/>
          <p14:tracePt t="18868" x="9564688" y="1000125"/>
          <p14:tracePt t="18884" x="9556750" y="1000125"/>
          <p14:tracePt t="18889" x="9540875" y="984250"/>
          <p14:tracePt t="18901" x="9525000" y="984250"/>
          <p14:tracePt t="18917" x="9509125" y="984250"/>
          <p14:tracePt t="18934" x="9493250" y="984250"/>
          <p14:tracePt t="19192" x="9509125" y="984250"/>
          <p14:tracePt t="19208" x="9509125" y="976313"/>
          <p14:tracePt t="19224" x="9525000" y="976313"/>
          <p14:tracePt t="19255" x="9540875" y="976313"/>
          <p14:tracePt t="19283" x="9556750" y="976313"/>
          <p14:tracePt t="19300" x="9564688" y="976313"/>
          <p14:tracePt t="19319" x="9580563" y="976313"/>
          <p14:tracePt t="19800" x="9564688" y="976313"/>
          <p14:tracePt t="19812" x="9556750" y="976313"/>
          <p14:tracePt t="19816" x="9493250" y="976313"/>
          <p14:tracePt t="19828" x="9477375" y="976313"/>
          <p14:tracePt t="19844" x="9421813" y="976313"/>
          <p14:tracePt t="19850" x="9405938" y="984250"/>
          <p14:tracePt t="19860" x="9318625" y="984250"/>
          <p14:tracePt t="19867" x="9183688" y="1000125"/>
          <p14:tracePt t="19877" x="9009063" y="1000125"/>
          <p14:tracePt t="19881" x="8818563" y="1016000"/>
          <p14:tracePt t="19893" x="8596313" y="1016000"/>
          <p14:tracePt t="19897" x="8302625" y="1016000"/>
          <p14:tracePt t="19908" x="7977188" y="1016000"/>
          <p14:tracePt t="19913" x="7604125" y="1016000"/>
          <p14:tracePt t="19925" x="7294563" y="1000125"/>
          <p14:tracePt t="19940" x="6961188" y="1000125"/>
          <p14:tracePt t="19950" x="6651625" y="1000125"/>
          <p14:tracePt t="19959" x="6342063" y="1000125"/>
          <p14:tracePt t="19969" x="6056313" y="1000125"/>
          <p14:tracePt t="19976" x="5826125" y="1000125"/>
          <p14:tracePt t="19979" x="5619750" y="1000125"/>
          <p14:tracePt t="19990" x="5468938" y="1000125"/>
          <p14:tracePt t="19994" x="5334000" y="1000125"/>
          <p14:tracePt t="20005" x="5230813" y="1000125"/>
          <p14:tracePt t="20010" x="5143500" y="1000125"/>
          <p14:tracePt t="20021" x="5087938" y="1000125"/>
          <p14:tracePt t="20026" x="5040313" y="1016000"/>
          <p14:tracePt t="20036" x="5024438" y="1016000"/>
          <p14:tracePt t="20042" x="4984750" y="1063625"/>
          <p14:tracePt t="20053" x="4968875" y="1063625"/>
          <p14:tracePt t="20060" x="4921250" y="1103313"/>
          <p14:tracePt t="20069" x="4865688" y="1150938"/>
          <p14:tracePt t="20076" x="4794250" y="1206500"/>
          <p14:tracePt t="20087" x="4794250" y="1222375"/>
          <p14:tracePt t="20092" x="4762500" y="1270000"/>
          <p14:tracePt t="20105" x="4714875" y="1325563"/>
          <p14:tracePt t="20109" x="4675188" y="1373188"/>
          <p14:tracePt t="20120" x="4627563" y="1412875"/>
          <p14:tracePt t="20134" x="4595813" y="1444625"/>
          <p14:tracePt t="20140" x="4587875" y="1460500"/>
          <p14:tracePt t="20156" x="4524375" y="1508125"/>
          <p14:tracePt t="20167" x="4524375" y="1516063"/>
          <p14:tracePt t="20168" x="4508500" y="1531938"/>
          <p14:tracePt t="20181" x="4492625" y="1547813"/>
          <p14:tracePt t="20186" x="4492625" y="1563688"/>
          <p14:tracePt t="20197" x="4484688" y="1579563"/>
          <p14:tracePt t="20202" x="4484688" y="1595438"/>
          <p14:tracePt t="20213" x="4468813" y="1595438"/>
          <p14:tracePt t="20228" x="4468813" y="1611313"/>
          <p14:tracePt t="20237" x="4452938" y="1611313"/>
          <p14:tracePt t="20245" x="4452938" y="1619250"/>
          <p14:tracePt t="20260" x="4437063" y="1635125"/>
          <p14:tracePt t="20270" x="4437063" y="1651000"/>
          <p14:tracePt t="20277" x="4389438" y="1698625"/>
          <p14:tracePt t="20294" x="4389438" y="1714500"/>
          <p14:tracePt t="20310" x="4365625" y="1698625"/>
          <p14:tracePt t="20330" x="4349750" y="1698625"/>
          <p14:tracePt t="20342" x="4349750" y="1682750"/>
          <p14:tracePt t="20350" x="4365625" y="1682750"/>
          <p14:tracePt t="20358" x="4365625" y="1698625"/>
          <p14:tracePt t="20364" x="4381500" y="1714500"/>
          <p14:tracePt t="20390" x="4381500" y="1698625"/>
          <p14:tracePt t="20396" x="4381500" y="1682750"/>
          <p14:tracePt t="20410" x="4381500" y="1666875"/>
          <p14:tracePt t="20422" x="4365625" y="1651000"/>
          <p14:tracePt t="20427" x="4365625" y="1635125"/>
          <p14:tracePt t="20439" x="4365625" y="1619250"/>
          <p14:tracePt t="20501" x="4349750" y="1619250"/>
          <p14:tracePt t="20522" x="4333875" y="1619250"/>
          <p14:tracePt t="20534" x="4302125" y="1635125"/>
          <p14:tracePt t="20540" x="4286250" y="1635125"/>
          <p14:tracePt t="20554" x="4278313" y="1635125"/>
          <p14:tracePt t="20570" x="4246563" y="1635125"/>
          <p14:tracePt t="20582" x="4198938" y="1635125"/>
          <p14:tracePt t="20588" x="4175125" y="1635125"/>
          <p14:tracePt t="20601" x="4127500" y="1635125"/>
          <p14:tracePt t="20602" x="4095750" y="1635125"/>
          <p14:tracePt t="20614" x="4071938" y="1635125"/>
          <p14:tracePt t="20620" x="3992563" y="1635125"/>
          <p14:tracePt t="20631" x="3937000" y="1635125"/>
          <p14:tracePt t="20636" x="3849688" y="1635125"/>
          <p14:tracePt t="20654" x="3762375" y="1635125"/>
          <p14:tracePt t="20655" x="3667125" y="1635125"/>
          <p14:tracePt t="20664" x="3579813" y="1635125"/>
          <p14:tracePt t="20669" x="3524250" y="1635125"/>
          <p14:tracePt t="20679" x="3476625" y="1651000"/>
          <p14:tracePt t="20685" x="3436938" y="1666875"/>
          <p14:tracePt t="20702" x="3373438" y="1666875"/>
          <p14:tracePt t="20714" x="3357563" y="1666875"/>
          <p14:tracePt t="20726" x="3349625" y="1666875"/>
          <p14:tracePt t="20746" x="3333750" y="1666875"/>
          <p14:tracePt t="20761" x="3317875" y="1666875"/>
          <p14:tracePt t="20778" x="3302000" y="1651000"/>
          <p14:tracePt t="20794" x="3286125" y="1651000"/>
          <p14:tracePt t="20810" x="3286125" y="1635125"/>
          <p14:tracePt t="20822" x="3270250" y="1635125"/>
          <p14:tracePt t="20838" x="3254375" y="1635125"/>
          <p14:tracePt t="20854" x="3246438" y="1635125"/>
          <p14:tracePt t="20870" x="3246438" y="1619250"/>
          <p14:tracePt t="20906" x="3246438" y="1611313"/>
          <p14:tracePt t="20918" x="3230563" y="1611313"/>
          <p14:tracePt t="20922" x="3230563" y="1595438"/>
          <p14:tracePt t="20935" x="3230563" y="1579563"/>
          <p14:tracePt t="20940" x="3230563" y="1563688"/>
          <p14:tracePt t="20952" x="3230563" y="1547813"/>
          <p14:tracePt t="20956" x="3230563" y="1531938"/>
          <p14:tracePt t="20968" x="3230563" y="1508125"/>
          <p14:tracePt t="20972" x="3230563" y="1492250"/>
          <p14:tracePt t="20985" x="3214688" y="1444625"/>
          <p14:tracePt t="20989" x="3214688" y="1428750"/>
          <p14:tracePt t="20999" x="3214688" y="1412875"/>
          <p14:tracePt t="21005" x="3198813" y="1404938"/>
          <p14:tracePt t="21019" x="3182938" y="1389063"/>
          <p14:tracePt t="21030" x="3167063" y="1373188"/>
          <p14:tracePt t="21036" x="3143250" y="1325563"/>
          <p14:tracePt t="21047" x="3143250" y="1309688"/>
          <p14:tracePt t="21053" x="3127375" y="1309688"/>
          <p14:tracePt t="21063" x="3079750" y="1285875"/>
          <p14:tracePt t="21068" x="3063875" y="1285875"/>
          <p14:tracePt t="21079" x="3024188" y="1270000"/>
          <p14:tracePt t="21084" x="3008313" y="1270000"/>
          <p14:tracePt t="21095" x="2960688" y="1270000"/>
          <p14:tracePt t="21102" x="2873375" y="1254125"/>
          <p14:tracePt t="21111" x="2786063" y="1238250"/>
          <p14:tracePt t="21119" x="2698750" y="1222375"/>
          <p14:tracePt t="21128" x="2595563" y="1238250"/>
          <p14:tracePt t="21136" x="2476500" y="1254125"/>
          <p14:tracePt t="21144" x="2373313" y="1254125"/>
          <p14:tracePt t="21154" x="2270125" y="1254125"/>
          <p14:tracePt t="21159" x="2151063" y="1254125"/>
          <p14:tracePt t="21169" x="2047875" y="1254125"/>
          <p14:tracePt t="21177" x="1960563" y="1254125"/>
          <p14:tracePt t="21186" x="1873250" y="1254125"/>
          <p14:tracePt t="21193" x="1785938" y="1254125"/>
          <p14:tracePt t="21203" x="1722438" y="1270000"/>
          <p14:tracePt t="21211" x="1666875" y="1285875"/>
          <p14:tracePt t="21212" x="1619250" y="1285875"/>
          <p14:tracePt t="21222" x="1603375" y="1301750"/>
          <p14:tracePt t="21229" x="1579563" y="1309688"/>
          <p14:tracePt t="21240" x="1579563" y="1325563"/>
          <p14:tracePt t="21244" x="1547813" y="1373188"/>
          <p14:tracePt t="21255" x="1516063" y="1428750"/>
          <p14:tracePt t="21260" x="1500188" y="1492250"/>
          <p14:tracePt t="21272" x="1492250" y="1563688"/>
          <p14:tracePt t="21277" x="1476375" y="1579563"/>
          <p14:tracePt t="21288" x="1476375" y="1635125"/>
          <p14:tracePt t="21292" x="1444625" y="1801813"/>
          <p14:tracePt t="21305" x="1428750" y="1928813"/>
          <p14:tracePt t="21309" x="1428750" y="2047875"/>
          <p14:tracePt t="21321" x="1428750" y="2214563"/>
          <p14:tracePt t="21325" x="1444625" y="2341563"/>
          <p14:tracePt t="21337" x="1444625" y="2492375"/>
          <p14:tracePt t="21338" x="1476375" y="2643188"/>
          <p14:tracePt t="21352" x="1492250" y="2801938"/>
          <p14:tracePt t="21357" x="1516063" y="2936875"/>
          <p14:tracePt t="21369" x="1547813" y="3055938"/>
          <p14:tracePt t="21370" x="1579563" y="3167063"/>
          <p14:tracePt t="21382" x="1595438" y="3262313"/>
          <p14:tracePt t="21390" x="1619250" y="3317875"/>
          <p14:tracePt t="21399" x="1651000" y="3373438"/>
          <p14:tracePt t="21404" x="1682750" y="3436938"/>
          <p14:tracePt t="21415" x="1722438" y="3492500"/>
          <p14:tracePt t="21420" x="1754188" y="3556000"/>
          <p14:tracePt t="21431" x="1801813" y="3595688"/>
          <p14:tracePt t="21436" x="1857375" y="3659188"/>
          <p14:tracePt t="21447" x="1912938" y="3714750"/>
          <p14:tracePt t="21454" x="1976438" y="3762375"/>
          <p14:tracePt t="21465" x="2047875" y="3817938"/>
          <p14:tracePt t="21471" x="2119313" y="3881438"/>
          <p14:tracePt t="21481" x="2214563" y="3937000"/>
          <p14:tracePt t="21485" x="2301875" y="4000500"/>
          <p14:tracePt t="21496" x="2444750" y="4087813"/>
          <p14:tracePt t="21505" x="2547938" y="4143375"/>
          <p14:tracePt t="21513" x="2667000" y="4214813"/>
          <p14:tracePt t="21521" x="2770188" y="4246563"/>
          <p14:tracePt t="21530" x="2889250" y="4278313"/>
          <p14:tracePt t="21531" x="2976563" y="4310063"/>
          <p14:tracePt t="21543" x="3048000" y="4333875"/>
          <p14:tracePt t="21551" x="3143250" y="4365625"/>
          <p14:tracePt t="21560" x="3214688" y="4381500"/>
          <p14:tracePt t="21567" x="3270250" y="4397375"/>
          <p14:tracePt t="21576" x="3317875" y="4397375"/>
          <p14:tracePt t="21581" x="3357563" y="4413250"/>
          <p14:tracePt t="21592" x="3389313" y="4413250"/>
          <p14:tracePt t="21596" x="3436938" y="4413250"/>
          <p14:tracePt t="21608" x="3476625" y="4413250"/>
          <p14:tracePt t="21612" x="3556000" y="4413250"/>
          <p14:tracePt t="21623" x="3579813" y="4421188"/>
          <p14:tracePt t="21631" x="3659188" y="4421188"/>
          <p14:tracePt t="21639" x="3762375" y="4421188"/>
          <p14:tracePt t="21652" x="3865563" y="4421188"/>
          <p14:tracePt t="21657" x="3952875" y="4421188"/>
          <p14:tracePt t="21663" x="4024313" y="4397375"/>
          <p14:tracePt t="21671" x="4079875" y="4365625"/>
          <p14:tracePt t="21678" x="4143375" y="4333875"/>
          <p14:tracePt t="21689" x="4246563" y="4246563"/>
          <p14:tracePt t="21694" x="4333875" y="4191000"/>
          <p14:tracePt t="21705" x="4421188" y="4127500"/>
          <p14:tracePt t="21706" x="4524375" y="4071938"/>
          <p14:tracePt t="21718" x="4611688" y="4000500"/>
          <p14:tracePt t="21727" x="4699000" y="3921125"/>
          <p14:tracePt t="21737" x="4794250" y="3849688"/>
          <p14:tracePt t="21741" x="4897438" y="3778250"/>
          <p14:tracePt t="21754" x="4968875" y="3714750"/>
          <p14:tracePt t="21755" x="5040313" y="3643313"/>
          <p14:tracePt t="21767" x="5111750" y="3540125"/>
          <p14:tracePt t="21774" x="5214938" y="3452813"/>
          <p14:tracePt t="21785" x="5278438" y="3349625"/>
          <p14:tracePt t="21789" x="5334000" y="3262313"/>
          <p14:tracePt t="21801" x="5381625" y="3167063"/>
          <p14:tracePt t="21805" x="5397500" y="3167063"/>
          <p14:tracePt t="21815" x="5421313" y="3095625"/>
          <p14:tracePt t="21821" x="5421313" y="3079750"/>
          <p14:tracePt t="21832" x="5437188" y="2992438"/>
          <p14:tracePt t="21840" x="5453063" y="2936875"/>
          <p14:tracePt t="21851" x="5468938" y="2849563"/>
          <p14:tracePt t="21855" x="5468938" y="2746375"/>
          <p14:tracePt t="21865" x="5468938" y="2627313"/>
          <p14:tracePt t="21871" x="5468938" y="2540000"/>
          <p14:tracePt t="21881" x="5468938" y="2476500"/>
          <p14:tracePt t="21887" x="5453063" y="2389188"/>
          <p14:tracePt t="21897" x="5437188" y="2333625"/>
          <p14:tracePt t="21904" x="5421313" y="2238375"/>
          <p14:tracePt t="21913" x="5413375" y="2151063"/>
          <p14:tracePt t="21920" x="5397500" y="2063750"/>
          <p14:tracePt t="21929" x="5397500" y="2008188"/>
          <p14:tracePt t="21938" x="5365750" y="1960563"/>
          <p14:tracePt t="21946" x="5349875" y="1920875"/>
          <p14:tracePt t="21953" x="5310188" y="1857375"/>
          <p14:tracePt t="21963" x="5294313" y="1817688"/>
          <p14:tracePt t="21971" x="5246688" y="1770063"/>
          <p14:tracePt t="21979" x="5207000" y="1714500"/>
          <p14:tracePt t="21987" x="5159375" y="1666875"/>
          <p14:tracePt t="21995" x="5103813" y="1635125"/>
          <p14:tracePt t="21996" x="5056188" y="1595438"/>
          <p14:tracePt t="22008" x="5000625" y="1579563"/>
          <p14:tracePt t="22015" x="4921250" y="1531938"/>
          <p14:tracePt t="22025" x="4818063" y="1508125"/>
          <p14:tracePt t="22032" x="4714875" y="1460500"/>
          <p14:tracePt t="22042" x="4627563" y="1428750"/>
          <p14:tracePt t="22049" x="4508500" y="1389063"/>
          <p14:tracePt t="22059" x="4437063" y="1357313"/>
          <p14:tracePt t="22060" x="4318000" y="1325563"/>
          <p14:tracePt t="22072" x="4214813" y="1285875"/>
          <p14:tracePt t="22079" x="4127500" y="1254125"/>
          <p14:tracePt t="22089" x="4024313" y="1222375"/>
          <p14:tracePt t="22096" x="3937000" y="1206500"/>
          <p14:tracePt t="22106" x="3849688" y="1182688"/>
          <p14:tracePt t="22113" x="3786188" y="1182688"/>
          <p14:tracePt t="22122" x="3714750" y="1166813"/>
          <p14:tracePt t="22127" x="3667125" y="1150938"/>
          <p14:tracePt t="22138" x="3643313" y="1135063"/>
          <p14:tracePt t="22143" x="3611563" y="1135063"/>
          <p14:tracePt t="22156" x="3595688" y="1135063"/>
          <p14:tracePt t="22168" x="3579813" y="1135063"/>
          <p14:tracePt t="22175" x="3556000" y="1135063"/>
          <p14:tracePt t="22185" x="3508375" y="1135063"/>
          <p14:tracePt t="22192" x="3492500" y="1135063"/>
          <p14:tracePt t="22202" x="3452813" y="1135063"/>
          <p14:tracePt t="22207" x="3405188" y="1135063"/>
          <p14:tracePt t="22219" x="3373438" y="1135063"/>
          <p14:tracePt t="22225" x="3302000" y="1150938"/>
          <p14:tracePt t="22235" x="3286125" y="1166813"/>
          <p14:tracePt t="22236" x="3214688" y="1182688"/>
          <p14:tracePt t="22248" x="3151188" y="1198563"/>
          <p14:tracePt t="22253" x="3063875" y="1222375"/>
          <p14:tracePt t="22264" x="2976563" y="1254125"/>
          <p14:tracePt t="22270" x="2905125" y="1301750"/>
          <p14:tracePt t="22280" x="2817813" y="1341438"/>
          <p14:tracePt t="22288" x="2698750" y="1404938"/>
          <p14:tracePt t="22297" x="2579688" y="1476375"/>
          <p14:tracePt t="22305" x="2460625" y="1531938"/>
          <p14:tracePt t="22314" x="2357438" y="1611313"/>
          <p14:tracePt t="22319" x="2254250" y="1666875"/>
          <p14:tracePt t="22330" x="2166938" y="1722438"/>
          <p14:tracePt t="22337" x="2095500" y="1785938"/>
          <p14:tracePt t="22346" x="2016125" y="1841500"/>
          <p14:tracePt t="22352" x="1960563" y="1920875"/>
          <p14:tracePt t="22362" x="1912938" y="1992313"/>
          <p14:tracePt t="22371" x="1873250" y="2047875"/>
          <p14:tracePt t="22380" x="1841500" y="2135188"/>
          <p14:tracePt t="22381" x="1809750" y="2230438"/>
          <p14:tracePt t="22392" x="1785938" y="2333625"/>
          <p14:tracePt t="22399" x="1770063" y="2420938"/>
          <p14:tracePt t="22410" x="1738313" y="2524125"/>
          <p14:tracePt t="22414" x="1706563" y="2651125"/>
          <p14:tracePt t="22426" x="1698625" y="2786063"/>
          <p14:tracePt t="22430" x="1682750" y="2889250"/>
          <p14:tracePt t="22443" x="1666875" y="2976563"/>
          <p14:tracePt t="22444" x="1666875" y="3063875"/>
          <p14:tracePt t="22456" x="1666875" y="3159125"/>
          <p14:tracePt t="22463" x="1666875" y="3246438"/>
          <p14:tracePt t="22472" x="1666875" y="3302000"/>
          <p14:tracePt t="22479" x="1666875" y="3349625"/>
          <p14:tracePt t="22488" x="1682750" y="3389313"/>
          <p14:tracePt t="22495" x="1698625" y="3436938"/>
          <p14:tracePt t="22505" x="1698625" y="3484563"/>
          <p14:tracePt t="22512" x="1722438" y="3508375"/>
          <p14:tracePt t="22522" x="1754188" y="3587750"/>
          <p14:tracePt t="22529" x="1785938" y="3627438"/>
          <p14:tracePt t="22538" x="1825625" y="3698875"/>
          <p14:tracePt t="22543" x="1857375" y="3762375"/>
          <p14:tracePt t="22555" x="1912938" y="3833813"/>
          <p14:tracePt t="22556" x="2008188" y="3905250"/>
          <p14:tracePt t="22568" x="2047875" y="3968750"/>
          <p14:tracePt t="22575" x="2135188" y="4000500"/>
          <p14:tracePt t="22586" x="2198688" y="4040188"/>
          <p14:tracePt t="22593" x="2286000" y="4087813"/>
          <p14:tracePt t="22604" x="2389188" y="4111625"/>
          <p14:tracePt t="22604" x="2508250" y="4143375"/>
          <p14:tracePt t="22617" x="2611438" y="4159250"/>
          <p14:tracePt t="22625" x="2738438" y="4175125"/>
          <p14:tracePt t="22635" x="2873375" y="4191000"/>
          <p14:tracePt t="22636" x="3008313" y="4191000"/>
          <p14:tracePt t="22648" x="3151188" y="4191000"/>
          <p14:tracePt t="22654" x="3286125" y="4191000"/>
          <p14:tracePt t="22669" x="3421063" y="4191000"/>
          <p14:tracePt t="22670" x="3524250" y="4191000"/>
          <p14:tracePt t="22680" x="3627438" y="4175125"/>
          <p14:tracePt t="22687" x="3762375" y="4159250"/>
          <p14:tracePt t="22696" x="3873500" y="4127500"/>
          <p14:tracePt t="22704" x="3976688" y="4103688"/>
          <p14:tracePt t="22713" x="4071938" y="4071938"/>
          <p14:tracePt t="22721" x="4127500" y="4040188"/>
          <p14:tracePt t="22730" x="4198938" y="4024313"/>
          <p14:tracePt t="22736" x="4262438" y="4000500"/>
          <p14:tracePt t="22745" x="4302125" y="3952875"/>
          <p14:tracePt t="22755" x="4381500" y="3921125"/>
          <p14:tracePt t="22763" x="4421188" y="3881438"/>
          <p14:tracePt t="22764" x="4492625" y="3817938"/>
          <p14:tracePt t="22776" x="4556125" y="3778250"/>
          <p14:tracePt t="22782" x="4587875" y="3698875"/>
          <p14:tracePt t="22793" x="4643438" y="3611563"/>
          <p14:tracePt t="22801" x="4691063" y="3524250"/>
          <p14:tracePt t="22810" x="4730750" y="3468688"/>
          <p14:tracePt t="22814" x="4778375" y="3405188"/>
          <p14:tracePt t="22826" x="4802188" y="3333750"/>
          <p14:tracePt t="22830" x="4833938" y="3270250"/>
          <p14:tracePt t="22842" x="4849813" y="3230563"/>
          <p14:tracePt t="22846" x="4881563" y="3167063"/>
          <p14:tracePt t="22858" x="4897438" y="3127375"/>
          <p14:tracePt t="22863" x="4905375" y="3055938"/>
          <p14:tracePt t="22874" x="4905375" y="2992438"/>
          <p14:tracePt t="22876" x="4921250" y="2936875"/>
          <p14:tracePt t="22888" x="4937125" y="2889250"/>
          <p14:tracePt t="22893" x="4953000" y="2833688"/>
          <p14:tracePt t="22904" x="4984750" y="2754313"/>
          <p14:tracePt t="22912" x="4984750" y="2698750"/>
          <p14:tracePt t="22921" x="5008563" y="2627313"/>
          <p14:tracePt t="22928" x="5040313" y="2595563"/>
          <p14:tracePt t="22938" x="5056188" y="2524125"/>
          <p14:tracePt t="22943" x="5087938" y="2476500"/>
          <p14:tracePt t="22954" x="5111750" y="2420938"/>
          <p14:tracePt t="22959" x="5159375" y="2373313"/>
          <p14:tracePt t="22971" x="5159375" y="2357438"/>
          <p14:tracePt t="22975" x="5175250" y="2357438"/>
          <p14:tracePt t="22986" x="5175250" y="2341563"/>
          <p14:tracePt t="23002" x="5191125" y="2333625"/>
          <p14:tracePt t="23020" x="5214938" y="2301875"/>
          <p14:tracePt t="23032" x="5262563" y="2301875"/>
          <p14:tracePt t="23048" x="5278438" y="2286000"/>
          <p14:tracePt t="23053" x="5334000" y="2230438"/>
          <p14:tracePt t="23064" x="5349875" y="2214563"/>
          <p14:tracePt t="23069" x="5397500" y="2151063"/>
          <p14:tracePt t="23081" x="5453063" y="2079625"/>
          <p14:tracePt t="23086" x="5540375" y="2008188"/>
          <p14:tracePt t="23097" x="5588000" y="1928813"/>
          <p14:tracePt t="23104" x="5675313" y="1857375"/>
          <p14:tracePt t="23113" x="5762625" y="1785938"/>
          <p14:tracePt t="23119" x="5849938" y="1698625"/>
          <p14:tracePt t="23130" x="5953125" y="1619250"/>
          <p14:tracePt t="23136" x="6040438" y="1531938"/>
          <p14:tracePt t="23146" x="6151563" y="1444625"/>
          <p14:tracePt t="23154" x="6238875" y="1373188"/>
          <p14:tracePt t="23162" x="6326188" y="1301750"/>
          <p14:tracePt t="23171" x="6413500" y="1222375"/>
          <p14:tracePt t="23179" x="6516688" y="1135063"/>
          <p14:tracePt t="23187" x="6588125" y="1079500"/>
          <p14:tracePt t="23195" x="6667500" y="1031875"/>
          <p14:tracePt t="23204" x="6723063" y="1000125"/>
          <p14:tracePt t="23212" x="6770688" y="976313"/>
          <p14:tracePt t="23224" x="6778625" y="960438"/>
          <p14:tracePt t="23240" x="6794500" y="960438"/>
          <p14:tracePt t="23256" x="6794500" y="944563"/>
          <p14:tracePt t="23263" x="6810375" y="944563"/>
          <p14:tracePt t="23272" x="6810375" y="928688"/>
          <p14:tracePt t="23289" x="6810375" y="912813"/>
          <p14:tracePt t="23308" x="6810375" y="896938"/>
          <p14:tracePt t="23326" x="6810375" y="881063"/>
          <p14:tracePt t="23338" x="6810375" y="873125"/>
          <p14:tracePt t="23344" x="6794500" y="857250"/>
          <p14:tracePt t="23354" x="6794500" y="841375"/>
          <p14:tracePt t="23361" x="6778625" y="825500"/>
          <p14:tracePt t="23371" x="6778625" y="809625"/>
          <p14:tracePt t="23386" x="6770688" y="793750"/>
          <p14:tracePt t="23402" x="6770688" y="777875"/>
          <p14:tracePt t="23418" x="6770688" y="769938"/>
          <p14:tracePt t="23424" x="6754813" y="769938"/>
          <p14:tracePt t="23450" x="6723063" y="769938"/>
          <p14:tracePt t="23467" x="6707188" y="769938"/>
          <p14:tracePt t="23473" x="6691313" y="769938"/>
          <p14:tracePt t="23482" x="6675438" y="769938"/>
          <p14:tracePt t="23488" x="6635750" y="769938"/>
          <p14:tracePt t="23498" x="6619875" y="769938"/>
          <p14:tracePt t="23503" x="6604000" y="754063"/>
          <p14:tracePt t="23514" x="6564313" y="738188"/>
          <p14:tracePt t="23519" x="6532563" y="738188"/>
          <p14:tracePt t="23530" x="6500813" y="722313"/>
          <p14:tracePt t="23536" x="6469063" y="722313"/>
          <p14:tracePt t="23546" x="6429375" y="706438"/>
          <p14:tracePt t="23562" x="6381750" y="690563"/>
          <p14:tracePt t="23571" x="6365875" y="690563"/>
          <p14:tracePt t="23594" x="6357938" y="690563"/>
          <p14:tracePt t="23610" x="6342063" y="674688"/>
          <p14:tracePt t="23739" x="6326188" y="674688"/>
          <p14:tracePt t="23757" x="6365875" y="674688"/>
          <p14:tracePt t="23770" x="6413500" y="674688"/>
          <p14:tracePt t="23778" x="6469063" y="674688"/>
          <p14:tracePt t="23786" x="6500813" y="674688"/>
          <p14:tracePt t="23793" x="6532563" y="674688"/>
          <p14:tracePt t="23802" x="6572250" y="674688"/>
          <p14:tracePt t="23807" x="6691313" y="690563"/>
          <p14:tracePt t="23819" x="6794500" y="706438"/>
          <p14:tracePt t="23827" x="6897688" y="706438"/>
          <p14:tracePt t="23835" x="6985000" y="722313"/>
          <p14:tracePt t="23843" x="7032625" y="722313"/>
          <p14:tracePt t="23851" x="7080250" y="722313"/>
          <p14:tracePt t="23856" x="7088188" y="722313"/>
          <p14:tracePt t="24010" x="7088188" y="754063"/>
          <p14:tracePt t="24014" x="7088188" y="769938"/>
          <p14:tracePt t="24030" x="7088188" y="793750"/>
          <p14:tracePt t="24139" x="7088188" y="809625"/>
          <p14:tracePt t="24143" x="7104063" y="809625"/>
          <p14:tracePt t="24154" x="7135813" y="825500"/>
          <p14:tracePt t="24159" x="7151688" y="825500"/>
          <p14:tracePt t="24172" x="7167563" y="825500"/>
          <p14:tracePt t="24175" x="7239000" y="825500"/>
          <p14:tracePt t="24188" x="7286625" y="825500"/>
          <p14:tracePt t="24192" x="7294563" y="825500"/>
          <p14:tracePt t="24204" x="7342188" y="825500"/>
          <p14:tracePt t="24209" x="7397750" y="809625"/>
          <p14:tracePt t="24219" x="7493000" y="793750"/>
          <p14:tracePt t="24226" x="7580313" y="777875"/>
          <p14:tracePt t="24235" x="7667625" y="769938"/>
          <p14:tracePt t="24243" x="7754938" y="754063"/>
          <p14:tracePt t="24252" x="7786688" y="738188"/>
          <p14:tracePt t="24261" x="7858125" y="738188"/>
          <p14:tracePt t="24282" x="7874000" y="738188"/>
          <p14:tracePt t="24313" x="7889875" y="738188"/>
          <p14:tracePt t="24330" x="7905750" y="738188"/>
          <p14:tracePt t="24336" x="7913688" y="738188"/>
          <p14:tracePt t="24346" x="7945438" y="738188"/>
          <p14:tracePt t="24351" x="7977188" y="738188"/>
          <p14:tracePt t="24362" x="8008938" y="738188"/>
          <p14:tracePt t="24367" x="8048625" y="754063"/>
          <p14:tracePt t="24378" x="8112125" y="769938"/>
          <p14:tracePt t="24383" x="8199438" y="777875"/>
          <p14:tracePt t="24394" x="8286750" y="793750"/>
          <p14:tracePt t="24401" x="8374063" y="809625"/>
          <p14:tracePt t="24412" x="8477250" y="809625"/>
          <p14:tracePt t="24416" x="8564563" y="809625"/>
          <p14:tracePt t="24427" x="8651875" y="809625"/>
          <p14:tracePt t="24433" x="8715375" y="809625"/>
          <p14:tracePt t="24444" x="8770938" y="809625"/>
          <p14:tracePt t="24448" x="8858250" y="809625"/>
          <p14:tracePt t="24461" x="8921750" y="825500"/>
          <p14:tracePt t="24465" x="8993188" y="825500"/>
          <p14:tracePt t="24477" x="9048750" y="825500"/>
          <p14:tracePt t="24481" x="9128125" y="825500"/>
          <p14:tracePt t="24493" x="9183688" y="825500"/>
          <p14:tracePt t="24497" x="9247188" y="841375"/>
          <p14:tracePt t="24509" x="9286875" y="841375"/>
          <p14:tracePt t="24513" x="9302750" y="841375"/>
          <p14:tracePt t="24523" x="9318625" y="841375"/>
          <p14:tracePt t="24528" x="9334500" y="841375"/>
          <p14:tracePt t="24542" x="9350375" y="841375"/>
          <p14:tracePt t="24554" x="9358313" y="841375"/>
          <p14:tracePt t="24562" x="9374188" y="841375"/>
          <p14:tracePt t="24570" x="9390063" y="825500"/>
          <p14:tracePt t="24577" x="9421813" y="809625"/>
          <p14:tracePt t="24587" x="9437688" y="809625"/>
          <p14:tracePt t="24594" x="9453563" y="809625"/>
          <p14:tracePt t="24603" x="9477375" y="809625"/>
          <p14:tracePt t="24612" x="9509125" y="809625"/>
          <p14:tracePt t="24619" x="9540875" y="809625"/>
          <p14:tracePt t="24628" x="9580563" y="809625"/>
          <p14:tracePt t="24635" x="9612313" y="809625"/>
          <p14:tracePt t="24644" x="9683750" y="809625"/>
          <p14:tracePt t="24652" x="9699625" y="809625"/>
          <p14:tracePt t="24660" x="9715500" y="809625"/>
          <p14:tracePt t="24668" x="9747250" y="809625"/>
          <p14:tracePt t="24686" x="9763125" y="809625"/>
          <p14:tracePt t="24702" x="9771063" y="809625"/>
          <p14:tracePt t="24794" x="9786938" y="809625"/>
          <p14:tracePt t="24813" x="9763125" y="809625"/>
          <p14:tracePt t="24814" x="9715500" y="809625"/>
          <p14:tracePt t="24828" x="9683750" y="809625"/>
          <p14:tracePt t="24834" x="9612313" y="809625"/>
          <p14:tracePt t="24847" x="9437688" y="809625"/>
          <p14:tracePt t="24853" x="9247188" y="809625"/>
          <p14:tracePt t="24862" x="9024938" y="793750"/>
          <p14:tracePt t="24877" x="8802688" y="769938"/>
          <p14:tracePt t="24878" x="8564563" y="754063"/>
          <p14:tracePt t="24883" x="8302625" y="738188"/>
          <p14:tracePt t="24894" x="8064500" y="738188"/>
          <p14:tracePt t="24898" x="7842250" y="738188"/>
          <p14:tracePt t="24910" x="7635875" y="738188"/>
          <p14:tracePt t="24914" x="7477125" y="738188"/>
          <p14:tracePt t="24928" x="7310438" y="738188"/>
          <p14:tracePt t="24929" x="7183438" y="738188"/>
          <p14:tracePt t="24941" x="7088188" y="738188"/>
          <p14:tracePt t="24947" x="7016750" y="738188"/>
          <p14:tracePt t="24956" x="6945313" y="738188"/>
          <p14:tracePt t="24963" x="6897688" y="754063"/>
          <p14:tracePt t="24976" x="6858000" y="769938"/>
          <p14:tracePt t="24988" x="6794500" y="769938"/>
          <p14:tracePt t="24994" x="6723063" y="769938"/>
          <p14:tracePt t="25004" x="6707188" y="769938"/>
          <p14:tracePt t="25010" x="6651625" y="769938"/>
          <p14:tracePt t="25020" x="6564313" y="769938"/>
          <p14:tracePt t="25027" x="6445250" y="769938"/>
          <p14:tracePt t="25037" x="6342063" y="769938"/>
          <p14:tracePt t="25045" x="6238875" y="769938"/>
          <p14:tracePt t="25053" x="6103938" y="769938"/>
          <p14:tracePt t="25062" x="5969000" y="769938"/>
          <p14:tracePt t="25070" x="5826125" y="769938"/>
          <p14:tracePt t="25078" x="5659438" y="769938"/>
          <p14:tracePt t="25086" x="5516563" y="769938"/>
          <p14:tracePt t="25094" x="5365750" y="769938"/>
          <p14:tracePt t="25101" x="5207000" y="769938"/>
          <p14:tracePt t="25111" x="5056188" y="777875"/>
          <p14:tracePt t="25118" x="4921250" y="793750"/>
          <p14:tracePt t="25128" x="4818063" y="809625"/>
          <p14:tracePt t="25134" x="4746625" y="825500"/>
          <p14:tracePt t="25144" x="4691063" y="841375"/>
          <p14:tracePt t="25150" x="4595813" y="857250"/>
          <p14:tracePt t="25161" x="4556125" y="857250"/>
          <p14:tracePt t="25168" x="4556125" y="873125"/>
          <p14:tracePt t="25169" x="4540250" y="873125"/>
          <p14:tracePt t="25180" x="4524375" y="873125"/>
          <p14:tracePt t="25187" x="4508500" y="873125"/>
          <p14:tracePt t="25197" x="4508500" y="881063"/>
          <p14:tracePt t="25204" x="4484688" y="912813"/>
          <p14:tracePt t="25215" x="4468813" y="912813"/>
          <p14:tracePt t="25216" x="4452938" y="928688"/>
          <p14:tracePt t="25228" x="4421188" y="960438"/>
          <p14:tracePt t="25234" x="4405313" y="976313"/>
          <p14:tracePt t="25245" x="4389438" y="984250"/>
          <p14:tracePt t="25252" x="4349750" y="1000125"/>
          <p14:tracePt t="25263" x="4302125" y="1031875"/>
          <p14:tracePt t="25264" x="4246563" y="1063625"/>
          <p14:tracePt t="25276" x="4198938" y="1079500"/>
          <p14:tracePt t="25284" x="4159250" y="1087438"/>
          <p14:tracePt t="25294" x="4071938" y="1119188"/>
          <p14:tracePt t="25299" x="3976688" y="1119188"/>
          <p14:tracePt t="25311" x="3873500" y="1150938"/>
          <p14:tracePt t="25316" x="3762375" y="1166813"/>
          <p14:tracePt t="25328" x="3659188" y="1182688"/>
          <p14:tracePt t="25329" x="3556000" y="1182688"/>
          <p14:tracePt t="25340" x="3436938" y="1182688"/>
          <p14:tracePt t="25349" x="3333750" y="1182688"/>
          <p14:tracePt t="25360" x="3198813" y="1166813"/>
          <p14:tracePt t="25361" x="3048000" y="1135063"/>
          <p14:tracePt t="25379" x="2770188" y="1079500"/>
          <p14:tracePt t="25388" x="2651125" y="1063625"/>
          <p14:tracePt t="25393" x="2547938" y="1047750"/>
          <p14:tracePt t="25405" x="2492375" y="1031875"/>
          <p14:tracePt t="25411" x="2405063" y="1000125"/>
          <p14:tracePt t="25421" x="2325688" y="976313"/>
          <p14:tracePt t="25437" x="2317750" y="976313"/>
          <p14:tracePt t="25446" x="2317750" y="960438"/>
          <p14:tracePt t="25504" x="2357438" y="984250"/>
          <p14:tracePt t="25563" x="2325688" y="944563"/>
          <p14:tracePt t="25661" x="2325688" y="928688"/>
          <p14:tracePt t="25680" x="2341563" y="928688"/>
          <p14:tracePt t="25696" x="2325688" y="928688"/>
          <p14:tracePt t="25728" x="2317750" y="912813"/>
          <p14:tracePt t="25740" x="2301875" y="873125"/>
          <p14:tracePt t="25745" x="2286000" y="857250"/>
          <p14:tracePt t="25776" x="2270125" y="857250"/>
          <p14:tracePt t="25792" x="2238375" y="857250"/>
          <p14:tracePt t="25804" x="2198688" y="857250"/>
          <p14:tracePt t="25809" x="2166938" y="857250"/>
          <p14:tracePt t="25821" x="2119313" y="857250"/>
          <p14:tracePt t="25826" x="2079625" y="857250"/>
          <p14:tracePt t="25837" x="2016125" y="857250"/>
          <p14:tracePt t="25842" x="1976438" y="857250"/>
          <p14:tracePt t="25854" x="1928813" y="857250"/>
          <p14:tracePt t="25858" x="1873250" y="857250"/>
          <p14:tracePt t="25869" x="1841500" y="857250"/>
          <p14:tracePt t="25875" x="1801813" y="857250"/>
          <p14:tracePt t="25891" x="1770063" y="857250"/>
          <p14:tracePt t="25901" x="1738313" y="857250"/>
          <p14:tracePt t="25907" x="1706563" y="857250"/>
          <p14:tracePt t="25917" x="1698625" y="857250"/>
          <p14:tracePt t="25933" x="1682750" y="857250"/>
          <p14:tracePt t="25950" x="1666875" y="857250"/>
          <p14:tracePt t="25967" x="1651000" y="857250"/>
          <p14:tracePt t="25971" x="1651000" y="873125"/>
          <p14:tracePt t="25984" x="1635125" y="873125"/>
          <p14:tracePt t="25985" x="1635125" y="881063"/>
          <p14:tracePt t="25998" x="1619250" y="881063"/>
          <p14:tracePt t="26003" x="1619250" y="896938"/>
          <p14:tracePt t="26014" x="1603375" y="912813"/>
          <p14:tracePt t="26019" x="1595438" y="928688"/>
          <p14:tracePt t="26031" x="1595438" y="944563"/>
          <p14:tracePt t="26032" x="1579563" y="984250"/>
          <p14:tracePt t="26044" x="1579563" y="1031875"/>
          <p14:tracePt t="26049" x="1563688" y="1087438"/>
          <p14:tracePt t="26064" x="1563688" y="1135063"/>
          <p14:tracePt t="26065" x="1563688" y="1198563"/>
          <p14:tracePt t="26076" x="1579563" y="1285875"/>
          <p14:tracePt t="26083" x="1563688" y="1357313"/>
          <p14:tracePt t="26093" x="1547813" y="1412875"/>
          <p14:tracePt t="26099" x="1547813" y="1508125"/>
          <p14:tracePt t="26109" x="1547813" y="1611313"/>
          <p14:tracePt t="26115" x="1563688" y="1722438"/>
          <p14:tracePt t="26125" x="1595438" y="1841500"/>
          <p14:tracePt t="26132" x="1595438" y="1928813"/>
          <p14:tracePt t="26141" x="1619250" y="2063750"/>
          <p14:tracePt t="26150" x="1651000" y="2151063"/>
          <p14:tracePt t="26158" x="1666875" y="2238375"/>
          <p14:tracePt t="26162" x="1682750" y="2301875"/>
          <p14:tracePt t="26174" x="1698625" y="2341563"/>
          <p14:tracePt t="26178" x="1698625" y="2357438"/>
          <p14:tracePt t="26192" x="1698625" y="2373313"/>
          <p14:tracePt t="26204" x="1706563" y="2373313"/>
          <p14:tracePt t="26210" x="1706563" y="2389188"/>
          <p14:tracePt t="26221" x="1722438" y="2389188"/>
          <p14:tracePt t="26225" x="1738313" y="2389188"/>
          <p14:tracePt t="26237" x="1770063" y="2389188"/>
          <p14:tracePt t="26242" x="1825625" y="2389188"/>
          <p14:tracePt t="26253" x="1841500" y="2389188"/>
          <p14:tracePt t="26258" x="1912938" y="2389188"/>
          <p14:tracePt t="26269" x="2008188" y="2389188"/>
          <p14:tracePt t="26275" x="2111375" y="2389188"/>
          <p14:tracePt t="26285" x="2254250" y="2389188"/>
          <p14:tracePt t="26292" x="2428875" y="2389188"/>
          <p14:tracePt t="26301" x="2627313" y="2405063"/>
          <p14:tracePt t="26307" x="2833688" y="2436813"/>
          <p14:tracePt t="26318" x="3024188" y="2476500"/>
          <p14:tracePt t="26323" x="3230563" y="2524125"/>
          <p14:tracePt t="26334" x="3436938" y="2579688"/>
          <p14:tracePt t="26339" x="3659188" y="2643188"/>
          <p14:tracePt t="26351" x="3833813" y="2682875"/>
          <p14:tracePt t="26358" x="4008438" y="2754313"/>
          <p14:tracePt t="26368" x="4175125" y="2849563"/>
          <p14:tracePt t="26372" x="4302125" y="2936875"/>
          <p14:tracePt t="26385" x="4437063" y="3024188"/>
          <p14:tracePt t="26386" x="4572000" y="3095625"/>
          <p14:tracePt t="26398" x="4730750" y="3198813"/>
          <p14:tracePt t="26404" x="4897438" y="3333750"/>
          <p14:tracePt t="26415" x="5072063" y="3468688"/>
          <p14:tracePt t="26421" x="5230813" y="3587750"/>
          <p14:tracePt t="26432" x="5381625" y="3690938"/>
          <p14:tracePt t="26437" x="5524500" y="3794125"/>
          <p14:tracePt t="26449" x="5730875" y="3921125"/>
          <p14:tracePt t="26450" x="5937250" y="4008438"/>
          <p14:tracePt t="26463" x="6159500" y="4111625"/>
          <p14:tracePt t="26469" x="6381750" y="4206875"/>
          <p14:tracePt t="26480" x="6604000" y="4278313"/>
          <p14:tracePt t="26485" x="6826250" y="4349750"/>
          <p14:tracePt t="26494" x="7016750" y="4413250"/>
          <p14:tracePt t="26500" x="7191375" y="4452938"/>
          <p14:tracePt t="26511" x="7326313" y="4484688"/>
          <p14:tracePt t="26517" x="7429500" y="4516438"/>
          <p14:tracePt t="26527" x="7516813" y="4540250"/>
          <p14:tracePt t="26532" x="7580313" y="4556125"/>
          <p14:tracePt t="26543" x="7620000" y="4572000"/>
          <p14:tracePt t="26551" x="7699375" y="4587875"/>
          <p14:tracePt t="26560" x="7754938" y="4603750"/>
          <p14:tracePt t="26565" x="7810500" y="4619625"/>
          <p14:tracePt t="26576" x="7858125" y="4627563"/>
          <p14:tracePt t="26583" x="7905750" y="4643438"/>
          <p14:tracePt t="26592" x="7961313" y="4659313"/>
          <p14:tracePt t="26599" x="8008938" y="4659313"/>
          <p14:tracePt t="26608" x="8016875" y="4659313"/>
          <p14:tracePt t="26617" x="8016875" y="4675188"/>
          <p14:tracePt t="26625" x="8048625" y="4675188"/>
          <p14:tracePt t="26640" x="8080375" y="4675188"/>
          <p14:tracePt t="26657" x="8096250" y="4675188"/>
          <p14:tracePt t="26815" x="8080375" y="4675188"/>
          <p14:tracePt t="26831" x="8032750" y="4675188"/>
          <p14:tracePt t="26838" x="8016875" y="4675188"/>
          <p14:tracePt t="26846" x="7993063" y="4675188"/>
          <p14:tracePt t="26855" x="7977188" y="4675188"/>
          <p14:tracePt t="26863" x="7961313" y="4675188"/>
          <p14:tracePt t="26871" x="7945438" y="4675188"/>
          <p14:tracePt t="26879" x="7929563" y="4675188"/>
          <p14:tracePt t="26888" x="7905750" y="4675188"/>
          <p14:tracePt t="26898" x="7874000" y="4675188"/>
          <p14:tracePt t="26910" x="7874000" y="4659313"/>
          <p14:tracePt t="26916" x="7842250" y="4659313"/>
          <p14:tracePt t="26926" x="7826375" y="4659313"/>
          <p14:tracePt t="26932" x="7810500" y="4659313"/>
          <p14:tracePt t="26942" x="7770813" y="4643438"/>
          <p14:tracePt t="26949" x="7699375" y="4627563"/>
          <p14:tracePt t="26959" x="7683500" y="4627563"/>
          <p14:tracePt t="26965" x="7620000" y="4619625"/>
          <p14:tracePt t="26975" x="7548563" y="4619625"/>
          <p14:tracePt t="26982" x="7500938" y="4619625"/>
          <p14:tracePt t="26991" x="7445375" y="4603750"/>
          <p14:tracePt t="26998" x="7358063" y="4603750"/>
          <p14:tracePt t="27008" x="7294563" y="4587875"/>
          <p14:tracePt t="27012" x="7254875" y="4587875"/>
          <p14:tracePt t="27023" x="7191375" y="4572000"/>
          <p14:tracePt t="27030" x="7151688" y="4556125"/>
          <p14:tracePt t="27040" x="7135813" y="4556125"/>
          <p14:tracePt t="27058" x="7119938" y="4556125"/>
          <p14:tracePt t="27118" x="7104063" y="4556125"/>
          <p14:tracePt t="27124" x="7088188" y="4556125"/>
          <p14:tracePt t="27135" x="7080250" y="4556125"/>
          <p14:tracePt t="27142" x="7064375" y="4540250"/>
          <p14:tracePt t="27154" x="7016750" y="4540250"/>
          <p14:tracePt t="27167" x="6945313" y="4540250"/>
          <p14:tracePt t="27182" x="6897688" y="4524375"/>
          <p14:tracePt t="27190" x="6881813" y="4524375"/>
          <p14:tracePt t="27202" x="6858000" y="4524375"/>
          <p14:tracePt t="27230" x="6826250" y="4524375"/>
          <p14:tracePt t="27238" x="6826250" y="4540250"/>
          <p14:tracePt t="27262" x="6810375" y="4540250"/>
          <p14:tracePt t="27282" x="6794500" y="4540250"/>
          <p14:tracePt t="27298" x="6778625" y="4540250"/>
          <p14:tracePt t="27310" x="6770688" y="4540250"/>
          <p14:tracePt t="27326" x="6738938" y="4540250"/>
          <p14:tracePt t="27331" x="6707188" y="4540250"/>
          <p14:tracePt t="27343" x="6675438" y="4540250"/>
          <p14:tracePt t="27347" x="6635750" y="4540250"/>
          <p14:tracePt t="27359" x="6604000" y="4540250"/>
          <p14:tracePt t="27365" x="6564313" y="4540250"/>
          <p14:tracePt t="27375" x="6516688" y="4540250"/>
          <p14:tracePt t="27384" x="6469063" y="4540250"/>
          <p14:tracePt t="27392" x="6413500" y="4540250"/>
          <p14:tracePt t="27396" x="6397625" y="4540250"/>
          <p14:tracePt t="27408" x="6381750" y="4540250"/>
          <p14:tracePt t="27412" x="6357938" y="4540250"/>
          <p14:tracePt t="27423" x="6342063" y="4540250"/>
          <p14:tracePt t="27429" x="6326188" y="4540250"/>
          <p14:tracePt t="27439" x="6278563" y="4540250"/>
          <p14:tracePt t="27447" x="6254750" y="4540250"/>
          <p14:tracePt t="27455" x="6238875" y="4540250"/>
          <p14:tracePt t="27471" x="6223000" y="4540250"/>
          <p14:tracePt t="27487" x="6207125" y="4540250"/>
          <p14:tracePt t="27504" x="6191250" y="4540250"/>
          <p14:tracePt t="27521" x="6175375" y="4540250"/>
          <p14:tracePt t="27538" x="6159500" y="4540250"/>
          <p14:tracePt t="27554" x="6151563" y="4540250"/>
          <p14:tracePt t="27570" x="6135688" y="4540250"/>
          <p14:tracePt t="27586" x="6119813" y="4540250"/>
          <p14:tracePt t="27602" x="6103938" y="4540250"/>
          <p14:tracePt t="27614" x="6088063" y="4540250"/>
          <p14:tracePt t="27620" x="6072188" y="4540250"/>
          <p14:tracePt t="27630" x="6056313" y="4540250"/>
          <p14:tracePt t="27636" x="6040438" y="4540250"/>
          <p14:tracePt t="27647" x="6032500" y="4540250"/>
          <p14:tracePt t="27653" x="6016625" y="4540250"/>
          <p14:tracePt t="27663" x="6000750" y="4540250"/>
          <p14:tracePt t="27670" x="5984875" y="4540250"/>
          <p14:tracePt t="27682" x="5969000" y="4540250"/>
          <p14:tracePt t="27694" x="5953125" y="4540250"/>
          <p14:tracePt t="27710" x="5937250" y="4540250"/>
          <p14:tracePt t="27726" x="5929313" y="4540250"/>
          <p14:tracePt t="27742" x="5913438" y="4540250"/>
          <p14:tracePt t="27758" x="5897563" y="4540250"/>
          <p14:tracePt t="27774" x="5881688" y="4540250"/>
          <p14:tracePt t="27779" x="5865813" y="4540250"/>
          <p14:tracePt t="27791" x="5834063" y="4540250"/>
          <p14:tracePt t="27796" x="5826125" y="4540250"/>
          <p14:tracePt t="27808" x="5810250" y="4540250"/>
          <p14:tracePt t="27811" x="5762625" y="4540250"/>
          <p14:tracePt t="27823" x="5730875" y="4540250"/>
          <p14:tracePt t="27828" x="5691188" y="4540250"/>
          <p14:tracePt t="27839" x="5643563" y="4524375"/>
          <p14:tracePt t="27844" x="5603875" y="4516438"/>
          <p14:tracePt t="27857" x="5540375" y="4500563"/>
          <p14:tracePt t="27863" x="5468938" y="4500563"/>
          <p14:tracePt t="27874" x="5437188" y="4500563"/>
          <p14:tracePt t="27876" x="5397500" y="4468813"/>
          <p14:tracePt t="27888" x="5318125" y="4468813"/>
          <p14:tracePt t="27894" x="5294313" y="4452938"/>
          <p14:tracePt t="27904" x="5278438" y="4452938"/>
          <p14:tracePt t="27909" x="5262563" y="4452938"/>
          <p14:tracePt t="27924" x="5246688" y="4452938"/>
          <p14:tracePt t="27940" x="5230813" y="4452938"/>
          <p14:tracePt t="27952" x="5230813" y="4437063"/>
          <p14:tracePt t="28000" x="5214938" y="4437063"/>
          <p14:tracePt t="28032" x="5207000" y="4437063"/>
          <p14:tracePt t="28047" x="5191125" y="4437063"/>
          <p14:tracePt t="28052" x="5191125" y="4421188"/>
          <p14:tracePt t="28065" x="5175250" y="4421188"/>
          <p14:tracePt t="28085" x="5159375" y="4421188"/>
          <p14:tracePt t="28096" x="5143500" y="4421188"/>
          <p14:tracePt t="28116" x="5127625" y="4421188"/>
          <p14:tracePt t="28132" x="5111750" y="4413250"/>
          <p14:tracePt t="28160" x="5103813" y="4413250"/>
          <p14:tracePt t="28192" x="5087938" y="4413250"/>
          <p14:tracePt t="28212" x="5072063" y="4413250"/>
          <p14:tracePt t="28224" x="5072063" y="4397375"/>
          <p14:tracePt t="28240" x="5056188" y="4397375"/>
          <p14:tracePt t="28260" x="5040313" y="4397375"/>
          <p14:tracePt t="28276" x="5024438" y="4397375"/>
          <p14:tracePt t="28303" x="5008563" y="4397375"/>
          <p14:tracePt t="28308" x="5000625" y="4381500"/>
          <p14:tracePt t="28320" x="4984750" y="4381500"/>
          <p14:tracePt t="28336" x="4968875" y="4381500"/>
          <p14:tracePt t="28353" x="4953000" y="4381500"/>
          <p14:tracePt t="28370" x="4921250" y="4381500"/>
          <p14:tracePt t="28389" x="4905375" y="4365625"/>
          <p14:tracePt t="28432" x="4897438" y="4365625"/>
          <p14:tracePt t="28544" x="4881563" y="4365625"/>
          <p14:tracePt t="28623" x="4865688" y="4365625"/>
          <p14:tracePt t="28671" x="4849813" y="4365625"/>
          <p14:tracePt t="28703" x="4833938" y="4365625"/>
          <p14:tracePt t="28720" x="4818063" y="4365625"/>
          <p14:tracePt t="28724" x="4818063" y="4349750"/>
          <p14:tracePt t="28755" x="4802188" y="4349750"/>
          <p14:tracePt t="28768" x="4794250" y="4349750"/>
          <p14:tracePt t="28789" x="4778375" y="4349750"/>
          <p14:tracePt t="28804" x="4762500" y="4349750"/>
          <p14:tracePt t="28832" x="4730750" y="4349750"/>
          <p14:tracePt t="28848" x="4714875" y="4333875"/>
          <p14:tracePt t="28868" x="4675188" y="4333875"/>
          <p14:tracePt t="28881" x="4659313" y="4333875"/>
          <p14:tracePt t="28885" x="4643438" y="4333875"/>
          <p14:tracePt t="28898" x="4627563" y="4333875"/>
          <p14:tracePt t="28902" x="4611688" y="4318000"/>
          <p14:tracePt t="28914" x="4572000" y="4318000"/>
          <p14:tracePt t="28918" x="4556125" y="4318000"/>
          <p14:tracePt t="28930" x="4508500" y="4318000"/>
          <p14:tracePt t="28935" x="4468813" y="4310063"/>
          <p14:tracePt t="28946" x="4421188" y="4310063"/>
          <p14:tracePt t="28951" x="4365625" y="4294188"/>
          <p14:tracePt t="28960" x="4318000" y="4294188"/>
          <p14:tracePt t="28965" x="4278313" y="4294188"/>
          <p14:tracePt t="28978" x="4230688" y="4294188"/>
          <p14:tracePt t="28989" x="4214813" y="4294188"/>
          <p14:tracePt t="28997" x="4175125" y="4294188"/>
          <p14:tracePt t="28998" x="4159250" y="4294188"/>
          <p14:tracePt t="29010" x="4111625" y="4294188"/>
          <p14:tracePt t="29013" x="4071938" y="4294188"/>
          <p14:tracePt t="29025" x="4056063" y="4294188"/>
          <p14:tracePt t="29031" x="4024313" y="4294188"/>
          <p14:tracePt t="29042" x="4008438" y="4294188"/>
          <p14:tracePt t="29047" x="3968750" y="4294188"/>
          <p14:tracePt t="29060" x="3937000" y="4294188"/>
          <p14:tracePt t="29072" x="3921125" y="4294188"/>
          <p14:tracePt t="29077" x="3921125" y="4278313"/>
          <p14:tracePt t="29089" x="3905250" y="4278313"/>
          <p14:tracePt t="29094" x="3889375" y="4278313"/>
          <p14:tracePt t="29106" x="3865563" y="4278313"/>
          <p14:tracePt t="29121" x="3849688" y="4262438"/>
          <p14:tracePt t="29127" x="3802063" y="4262438"/>
          <p14:tracePt t="29138" x="3762375" y="4246563"/>
          <p14:tracePt t="29155" x="3762375" y="4230688"/>
          <p14:tracePt t="29156" x="3770313" y="4246563"/>
          <p14:tracePt t="29343" x="3786188" y="4230688"/>
          <p14:tracePt t="29364" x="3786188" y="4214813"/>
          <p14:tracePt t="29376" x="3770313" y="4206875"/>
          <p14:tracePt t="29381" x="3746500" y="4175125"/>
          <p14:tracePt t="29394" x="3714750" y="4159250"/>
          <p14:tracePt t="29400" x="3714750" y="4143375"/>
          <p14:tracePt t="29411" x="3683000" y="4143375"/>
          <p14:tracePt t="29417" x="3683000" y="4127500"/>
          <p14:tracePt t="29431" x="3659188" y="4127500"/>
          <p14:tracePt t="29442" x="3627438" y="4127500"/>
          <p14:tracePt t="29450" x="3595688" y="4127500"/>
          <p14:tracePt t="29459" x="3492500" y="4127500"/>
          <p14:tracePt t="29467" x="3405188" y="4127500"/>
          <p14:tracePt t="29475" x="3317875" y="4127500"/>
          <p14:tracePt t="29480" x="3230563" y="4127500"/>
          <p14:tracePt t="29491" x="3151188" y="4127500"/>
          <p14:tracePt t="29496" x="3063875" y="4127500"/>
          <p14:tracePt t="29508" x="2944813" y="4127500"/>
          <p14:tracePt t="29512" x="2857500" y="4111625"/>
          <p14:tracePt t="29524" x="2754313" y="4103688"/>
          <p14:tracePt t="29528" x="2667000" y="4087813"/>
          <p14:tracePt t="29539" x="2579688" y="4071938"/>
          <p14:tracePt t="29545" x="2460625" y="4056063"/>
          <p14:tracePt t="29556" x="2373313" y="4040188"/>
          <p14:tracePt t="29560" x="2286000" y="4008438"/>
          <p14:tracePt t="29571" x="2222500" y="4000500"/>
          <p14:tracePt t="29577" x="2151063" y="3984625"/>
          <p14:tracePt t="29587" x="2095500" y="3984625"/>
          <p14:tracePt t="29599" x="2047875" y="3968750"/>
          <p14:tracePt t="29605" x="2008188" y="3952875"/>
          <p14:tracePt t="29610" x="1944688" y="3921125"/>
          <p14:tracePt t="29618" x="1905000" y="3921125"/>
          <p14:tracePt t="29627" x="1889125" y="3921125"/>
          <p14:tracePt t="29635" x="1873250" y="3921125"/>
          <p14:tracePt t="29653" x="1857375" y="3905250"/>
          <p14:tracePt t="29668" x="1841500" y="3905250"/>
          <p14:tracePt t="29688" x="1825625" y="3905250"/>
          <p14:tracePt t="29701" x="1825625" y="3897313"/>
          <p14:tracePt t="29702" x="1809750" y="3897313"/>
          <p14:tracePt t="29716" x="1801813" y="3897313"/>
          <p14:tracePt t="29732" x="1785938" y="3897313"/>
          <p14:tracePt t="29746" x="1770063" y="3897313"/>
          <p14:tracePt t="29753" x="1754188" y="3881438"/>
          <p14:tracePt t="29778" x="1738313" y="3881438"/>
          <p14:tracePt t="29794" x="1722438" y="3865563"/>
          <p14:tracePt t="29825" x="1722438" y="3833813"/>
          <p14:tracePt t="29842" x="1722438" y="3817938"/>
          <p14:tracePt t="29905" x="1722438" y="3802063"/>
          <p14:tracePt t="29970" x="1722438" y="3817938"/>
          <p14:tracePt t="30001" x="1722438" y="3833813"/>
          <p14:tracePt t="30033" x="1722438" y="3849688"/>
          <p14:tracePt t="30082" x="1706563" y="3849688"/>
          <p14:tracePt t="30161" x="1698625" y="3849688"/>
          <p14:tracePt t="30178" x="1682750" y="3849688"/>
          <p14:tracePt t="30183" x="1682750" y="3833813"/>
          <p14:tracePt t="30194" x="1651000" y="3794125"/>
          <p14:tracePt t="30200" x="1619250" y="3698875"/>
          <p14:tracePt t="30210" x="1595438" y="3611563"/>
          <p14:tracePt t="30217" x="1579563" y="3508375"/>
          <p14:tracePt t="30226" x="1563688" y="3421063"/>
          <p14:tracePt t="30234" x="1547813" y="3333750"/>
          <p14:tracePt t="30243" x="1531938" y="3270250"/>
          <p14:tracePt t="30251" x="1516063" y="3198813"/>
          <p14:tracePt t="30259" x="1516063" y="3143250"/>
          <p14:tracePt t="30267" x="1531938" y="3079750"/>
          <p14:tracePt t="30274" x="1547813" y="3040063"/>
          <p14:tracePt t="30285" x="1563688" y="2992438"/>
          <p14:tracePt t="30292" x="1563688" y="2952750"/>
          <p14:tracePt t="30302" x="1579563" y="2905125"/>
          <p14:tracePt t="30308" x="1595438" y="2857500"/>
          <p14:tracePt t="30318" x="1595438" y="2849563"/>
          <p14:tracePt t="30324" x="1603375" y="2801938"/>
          <p14:tracePt t="30334" x="1619250" y="2754313"/>
          <p14:tracePt t="30341" x="1651000" y="2730500"/>
          <p14:tracePt t="30351" x="1651000" y="2714625"/>
          <p14:tracePt t="30357" x="1666875" y="2698750"/>
          <p14:tracePt t="30368" x="1682750" y="2667000"/>
          <p14:tracePt t="30373" x="1722438" y="2595563"/>
          <p14:tracePt t="30386" x="1738313" y="2579688"/>
          <p14:tracePt t="30387" x="1754188" y="2563813"/>
          <p14:tracePt t="30403" x="1770063" y="2540000"/>
          <p14:tracePt t="30419" x="1785938" y="2524125"/>
          <p14:tracePt t="30425" x="1801813" y="2508250"/>
          <p14:tracePt t="30439" x="1809750" y="2492375"/>
          <p14:tracePt t="30453" x="1825625" y="2476500"/>
          <p14:tracePt t="30457" x="1825625" y="2460625"/>
          <p14:tracePt t="30470" x="1873250" y="2436813"/>
          <p14:tracePt t="30483" x="1928813" y="2389188"/>
          <p14:tracePt t="30489" x="1960563" y="2357438"/>
          <p14:tracePt t="30501" x="1976438" y="2357438"/>
          <p14:tracePt t="30502" x="2016125" y="2333625"/>
          <p14:tracePt t="30514" x="2063750" y="2301875"/>
          <p14:tracePt t="30521" x="2079625" y="2286000"/>
          <p14:tracePt t="30531" x="2095500" y="2270125"/>
          <p14:tracePt t="30536" x="2166938" y="2230438"/>
          <p14:tracePt t="30547" x="2198688" y="2182813"/>
          <p14:tracePt t="30552" x="2214563" y="2182813"/>
          <p14:tracePt t="30563" x="2254250" y="2127250"/>
          <p14:tracePt t="30568" x="2286000" y="2095500"/>
          <p14:tracePt t="30580" x="2325688" y="2079625"/>
          <p14:tracePt t="30585" x="2389188" y="2047875"/>
          <p14:tracePt t="30596" x="2460625" y="2008188"/>
          <p14:tracePt t="30600" x="2476500" y="2008188"/>
          <p14:tracePt t="30617" x="2563813" y="1976438"/>
          <p14:tracePt t="30626" x="2611438" y="1944688"/>
          <p14:tracePt t="30643" x="2635250" y="1944688"/>
          <p14:tracePt t="30648" x="2635250" y="1928813"/>
          <p14:tracePt t="30659" x="2651125" y="1928813"/>
          <p14:tracePt t="30676" x="2667000" y="1928813"/>
          <p14:tracePt t="30833" x="2667000" y="1944688"/>
          <p14:tracePt t="30981" x="2651125" y="1960563"/>
          <p14:tracePt t="31255" x="2635250" y="1960563"/>
          <p14:tracePt t="31271" x="2627313" y="1960563"/>
          <p14:tracePt t="31284" x="2627313" y="1944688"/>
          <p14:tracePt t="31300" x="2611438" y="1928813"/>
          <p14:tracePt t="31311" x="2595563" y="1928813"/>
          <p14:tracePt t="31319" x="2595563" y="1920875"/>
          <p14:tracePt t="31322" x="2579688" y="1920875"/>
          <p14:tracePt t="31332" x="2579688" y="1905000"/>
          <p14:tracePt t="31338" x="2563813" y="1905000"/>
          <p14:tracePt t="31350" x="2547938" y="1905000"/>
          <p14:tracePt t="31354" x="2532063" y="1889125"/>
          <p14:tracePt t="31368" x="2508250" y="1841500"/>
          <p14:tracePt t="31380" x="2460625" y="1817688"/>
          <p14:tracePt t="31385" x="2460625" y="1801813"/>
          <p14:tracePt t="31397" x="2444750" y="1785938"/>
          <p14:tracePt t="31402" x="2428875" y="1754188"/>
          <p14:tracePt t="31413" x="2405063" y="1722438"/>
          <p14:tracePt t="31418" x="2389188" y="1714500"/>
          <p14:tracePt t="31429" x="2373313" y="1714500"/>
          <p14:tracePt t="31435" x="2373313" y="1698625"/>
          <p14:tracePt t="31446" x="2357438" y="1682750"/>
          <p14:tracePt t="31461" x="2341563" y="1682750"/>
          <p14:tracePt t="31468" x="2341563" y="1666875"/>
          <p14:tracePt t="31478" x="2325688" y="1666875"/>
          <p14:tracePt t="31493" x="2317750" y="1666875"/>
          <p14:tracePt t="31510" x="2286000" y="1666875"/>
          <p14:tracePt t="31514" x="2270125" y="1666875"/>
          <p14:tracePt t="31526" x="2222500" y="1666875"/>
          <p14:tracePt t="31530" x="2182813" y="1666875"/>
          <p14:tracePt t="31542" x="2119313" y="1666875"/>
          <p14:tracePt t="31546" x="2063750" y="1698625"/>
          <p14:tracePt t="31558" x="1992313" y="1714500"/>
          <p14:tracePt t="31563" x="1976438" y="1714500"/>
          <p14:tracePt t="31572" x="1912938" y="1722438"/>
          <p14:tracePt t="31580" x="1825625" y="1754188"/>
          <p14:tracePt t="31589" x="1738313" y="1770063"/>
          <p14:tracePt t="31595" x="1651000" y="1801813"/>
          <p14:tracePt t="31605" x="1563688" y="1825625"/>
          <p14:tracePt t="31610" x="1500188" y="1857375"/>
          <p14:tracePt t="31621" x="1444625" y="1889125"/>
          <p14:tracePt t="31628" x="1373188" y="1928813"/>
          <p14:tracePt t="31642" x="1309688" y="1976438"/>
          <p14:tracePt t="31652" x="1270000" y="2024063"/>
          <p14:tracePt t="31660" x="1238250" y="2063750"/>
          <p14:tracePt t="31669" x="1222375" y="2095500"/>
          <p14:tracePt t="31677" x="1206500" y="2151063"/>
          <p14:tracePt t="31685" x="1190625" y="2214563"/>
          <p14:tracePt t="31694" x="1182688" y="2238375"/>
          <p14:tracePt t="31702" x="1166813" y="2301875"/>
          <p14:tracePt t="31706" x="1166813" y="2357438"/>
          <p14:tracePt t="31717" x="1150938" y="2436813"/>
          <p14:tracePt t="31726" x="1135063" y="2476500"/>
          <p14:tracePt t="31734" x="1135063" y="2492375"/>
          <p14:tracePt t="31738" x="1135063" y="2540000"/>
          <p14:tracePt t="31750" x="1119188" y="2547938"/>
          <p14:tracePt t="31754" x="1119188" y="2563813"/>
          <p14:tracePt t="31766" x="1119188" y="2595563"/>
          <p14:tracePt t="31770" x="1119188" y="2643188"/>
          <p14:tracePt t="31782" x="1119188" y="2667000"/>
          <p14:tracePt t="31788" x="1119188" y="2746375"/>
          <p14:tracePt t="31798" x="1119188" y="2801938"/>
          <p14:tracePt t="31802" x="1119188" y="2873375"/>
          <p14:tracePt t="31814" x="1119188" y="2905125"/>
          <p14:tracePt t="31820" x="1119188" y="2952750"/>
          <p14:tracePt t="31829" x="1119188" y="2976563"/>
          <p14:tracePt t="31836" x="1135063" y="3008313"/>
          <p14:tracePt t="31845" x="1135063" y="3024188"/>
          <p14:tracePt t="31861" x="1135063" y="3040063"/>
          <p14:tracePt t="31880" x="1150938" y="3055938"/>
          <p14:tracePt t="31896" x="1166813" y="3063875"/>
          <p14:tracePt t="31912" x="1166813" y="3079750"/>
          <p14:tracePt t="31940" x="1182688" y="3095625"/>
          <p14:tracePt t="31946" x="1182688" y="3111500"/>
          <p14:tracePt t="31956" x="1190625" y="3127375"/>
          <p14:tracePt t="31963" x="1222375" y="3198813"/>
          <p14:tracePt t="31974" x="1222375" y="3214688"/>
          <p14:tracePt t="31978" x="1222375" y="3230563"/>
          <p14:tracePt t="31988" x="1238250" y="3270250"/>
          <p14:tracePt t="31993" x="1254125" y="3349625"/>
          <p14:tracePt t="32004" x="1285875" y="3468688"/>
          <p14:tracePt t="32010" x="1309688" y="3587750"/>
          <p14:tracePt t="32021" x="1357313" y="3690938"/>
          <p14:tracePt t="32026" x="1373188" y="3778250"/>
          <p14:tracePt t="32037" x="1397000" y="3865563"/>
          <p14:tracePt t="32044" x="1428750" y="3968750"/>
          <p14:tracePt t="32053" x="1460500" y="4056063"/>
          <p14:tracePt t="32060" x="1500188" y="4143375"/>
          <p14:tracePt t="32070" x="1531938" y="4206875"/>
          <p14:tracePt t="32077" x="1547813" y="4278313"/>
          <p14:tracePt t="32088" x="1547813" y="4294188"/>
          <p14:tracePt t="32104" x="1547813" y="4310063"/>
          <p14:tracePt t="32116" x="1547813" y="4318000"/>
          <p14:tracePt t="32121" x="1547813" y="4333875"/>
          <p14:tracePt t="32132" x="1547813" y="4349750"/>
          <p14:tracePt t="32138" x="1547813" y="4365625"/>
          <p14:tracePt t="32148" x="1547813" y="4381500"/>
          <p14:tracePt t="32164" x="1547813" y="4397375"/>
          <p14:tracePt t="32180" x="1547813" y="4413250"/>
          <p14:tracePt t="32196" x="1547813" y="4421188"/>
          <p14:tracePt t="32202" x="1531938" y="4437063"/>
          <p14:tracePt t="32213" x="1516063" y="4452938"/>
          <p14:tracePt t="32220" x="1500188" y="4484688"/>
          <p14:tracePt t="32230" x="1500188" y="4500563"/>
          <p14:tracePt t="32245" x="1500188" y="4516438"/>
          <p14:tracePt t="32262" x="1492250" y="4524375"/>
          <p14:tracePt t="32278" x="1492250" y="4540250"/>
          <p14:tracePt t="32295" x="1476375" y="4540250"/>
          <p14:tracePt t="32371" x="1460500" y="4540250"/>
          <p14:tracePt t="32406" x="1444625" y="4540250"/>
          <p14:tracePt t="32412" x="1428750" y="4540250"/>
          <p14:tracePt t="32421" x="1412875" y="4540250"/>
          <p14:tracePt t="32438" x="1397000" y="4524375"/>
          <p14:tracePt t="32459" x="1389063" y="4516438"/>
          <p14:tracePt t="32475" x="1373188" y="4516438"/>
          <p14:tracePt t="32491" x="1373188" y="4500563"/>
          <p14:tracePt t="32518" x="1357313" y="4500563"/>
          <p14:tracePt t="32550" x="1357313" y="4484688"/>
          <p14:tracePt t="32597" x="1357313" y="4468813"/>
          <p14:tracePt t="32602" x="1373188" y="4468813"/>
          <p14:tracePt t="32614" x="1389063" y="4452938"/>
          <p14:tracePt t="32619" x="1397000" y="4437063"/>
          <p14:tracePt t="32631" x="1412875" y="4437063"/>
          <p14:tracePt t="32635" x="1460500" y="4421188"/>
          <p14:tracePt t="32647" x="1500188" y="4413250"/>
          <p14:tracePt t="32652" x="1547813" y="4397375"/>
          <p14:tracePt t="32662" x="1579563" y="4365625"/>
          <p14:tracePt t="32668" x="1619250" y="4349750"/>
          <p14:tracePt t="32679" x="1651000" y="4318000"/>
          <p14:tracePt t="32684" x="1666875" y="4318000"/>
          <p14:tracePt t="32696" x="1666875" y="4310063"/>
          <p14:tracePt t="32701" x="1682750" y="4294188"/>
          <p14:tracePt t="32711" x="1682750" y="4278313"/>
          <p14:tracePt t="32716" x="1698625" y="4230688"/>
          <p14:tracePt t="32728" x="1698625" y="4191000"/>
          <p14:tracePt t="32732" x="1706563" y="4127500"/>
          <p14:tracePt t="32745" x="1706563" y="4087813"/>
          <p14:tracePt t="32746" x="1706563" y="4024313"/>
          <p14:tracePt t="32759" x="1698625" y="3968750"/>
          <p14:tracePt t="32765" x="1682750" y="3921125"/>
          <p14:tracePt t="32776" x="1666875" y="3881438"/>
          <p14:tracePt t="32780" x="1619250" y="3817938"/>
          <p14:tracePt t="32793" x="1595438" y="3778250"/>
          <p14:tracePt t="32794" x="1579563" y="3762375"/>
          <p14:tracePt t="32806" x="1547813" y="3714750"/>
          <p14:tracePt t="32813" x="1531938" y="3690938"/>
          <p14:tracePt t="32824" x="1516063" y="3690938"/>
          <p14:tracePt t="32828" x="1516063" y="3675063"/>
          <p14:tracePt t="32838" x="1500188" y="3675063"/>
          <p14:tracePt t="32999" x="1500188" y="3659188"/>
          <p14:tracePt t="33015" x="1500188" y="3643313"/>
          <p14:tracePt t="33030" x="1500188" y="3627438"/>
          <p14:tracePt t="33037" x="1500188" y="3611563"/>
          <p14:tracePt t="33046" x="1500188" y="3595688"/>
          <p14:tracePt t="33062" x="1516063" y="3587750"/>
          <p14:tracePt t="33082" x="1531938" y="3571875"/>
          <p14:tracePt t="33113" x="1547813" y="3571875"/>
          <p14:tracePt t="33126" x="1547813" y="3556000"/>
          <p14:tracePt t="33158" x="1563688" y="3556000"/>
          <p14:tracePt t="33178" x="1563688" y="3540125"/>
          <p14:tracePt t="33190" x="1579563" y="3540125"/>
          <p14:tracePt t="33210" x="1595438" y="3540125"/>
          <p14:tracePt t="33238" x="1619250" y="3540125"/>
          <p14:tracePt t="33258" x="1635125" y="3540125"/>
          <p14:tracePt t="33274" x="1651000" y="3540125"/>
          <p14:tracePt t="33290" x="1666875" y="3540125"/>
          <p14:tracePt t="33302" x="1682750" y="3540125"/>
          <p14:tracePt t="33322" x="1698625" y="3540125"/>
          <p14:tracePt t="33338" x="1706563" y="3524250"/>
          <p14:tracePt t="33350" x="1722438" y="3524250"/>
          <p14:tracePt t="33355" x="1738313" y="3524250"/>
          <p14:tracePt t="33368" x="1754188" y="3508375"/>
          <p14:tracePt t="33372" x="1770063" y="3508375"/>
          <p14:tracePt t="33402" x="1785938" y="3492500"/>
          <p14:tracePt t="33446" x="1801813" y="3492500"/>
          <p14:tracePt t="33606" x="1801813" y="3508375"/>
          <p14:tracePt t="33610" x="1801813" y="3524250"/>
          <p14:tracePt t="33626" x="1809750" y="3540125"/>
          <p14:tracePt t="33642" x="1809750" y="3571875"/>
          <p14:tracePt t="33655" x="1825625" y="3571875"/>
          <p14:tracePt t="33659" x="1825625" y="3587750"/>
          <p14:tracePt t="33670" x="1825625" y="3611563"/>
          <p14:tracePt t="33686" x="1825625" y="3627438"/>
          <p14:tracePt t="33691" x="1825625" y="3643313"/>
          <p14:tracePt t="33702" x="1825625" y="3659188"/>
          <p14:tracePt t="33707" x="1825625" y="3675063"/>
          <p14:tracePt t="33722" x="1825625" y="3690938"/>
          <p14:tracePt t="33738" x="1825625" y="3698875"/>
          <p14:tracePt t="33754" x="1825625" y="3714750"/>
          <p14:tracePt t="33770" x="1825625" y="3730625"/>
          <p14:tracePt t="33786" x="1825625" y="3746500"/>
          <p14:tracePt t="33802" x="1825625" y="3762375"/>
          <p14:tracePt t="33818" x="1825625" y="3778250"/>
          <p14:tracePt t="33834" x="1825625" y="3802063"/>
          <p14:tracePt t="33850" x="1825625" y="3817938"/>
          <p14:tracePt t="33878" x="1825625" y="3833813"/>
          <p14:tracePt t="33912" x="1825625" y="3849688"/>
          <p14:tracePt t="33943" x="1825625" y="3865563"/>
          <p14:tracePt t="33979" x="1825625" y="3881438"/>
          <p14:tracePt t="34028" x="1809750" y="3897313"/>
          <p14:tracePt t="34249" x="1809750" y="3905250"/>
          <p14:tracePt t="34266" x="1809750" y="3921125"/>
          <p14:tracePt t="34282" x="1809750" y="3937000"/>
          <p14:tracePt t="34285" x="1801813" y="3937000"/>
          <p14:tracePt t="34296" x="1801813" y="3952875"/>
          <p14:tracePt t="34313" x="1785938" y="3968750"/>
          <p14:tracePt t="34328" x="1770063" y="3984625"/>
          <p14:tracePt t="34345" x="1770063" y="4000500"/>
          <p14:tracePt t="34361" x="1754188" y="4008438"/>
          <p14:tracePt t="34377" x="1754188" y="4024313"/>
          <p14:tracePt t="34396" x="1754188" y="4040188"/>
          <p14:tracePt t="34412" x="1754188" y="4056063"/>
          <p14:tracePt t="34424" x="1738313" y="4056063"/>
          <p14:tracePt t="34504" x="1738313" y="4071938"/>
          <p14:tracePt t="34567" x="1738313" y="4087813"/>
          <p14:tracePt t="34584" x="1722438" y="4087813"/>
          <p14:tracePt t="34589" x="1722438" y="4103688"/>
          <p14:tracePt t="34604" x="1722438" y="4111625"/>
          <p14:tracePt t="34616" x="1706563" y="4127500"/>
          <p14:tracePt t="34620" x="1698625" y="4143375"/>
          <p14:tracePt t="34636" x="1698625" y="4159250"/>
          <p14:tracePt t="34648" x="1682750" y="4159250"/>
          <p14:tracePt t="34653" x="1682750" y="4206875"/>
          <p14:tracePt t="34668" x="1666875" y="4230688"/>
          <p14:tracePt t="34680" x="1651000" y="4230688"/>
          <p14:tracePt t="34685" x="1651000" y="4262438"/>
          <p14:tracePt t="34707" x="1635125" y="4278313"/>
          <p14:tracePt t="34719" x="1635125" y="4294188"/>
          <p14:tracePt t="34732" x="1635125" y="4310063"/>
          <p14:tracePt t="34748" x="1619250" y="4318000"/>
          <p14:tracePt t="34839" x="1603375" y="4318000"/>
          <p14:tracePt t="34872" x="1595438" y="4318000"/>
          <p14:tracePt t="34888" x="1579563" y="4318000"/>
          <p14:tracePt t="34894" x="1563688" y="4318000"/>
          <p14:tracePt t="34904" x="1547813" y="4318000"/>
          <p14:tracePt t="34910" x="1531938" y="4318000"/>
          <p14:tracePt t="34926" x="1516063" y="4318000"/>
          <p14:tracePt t="34940" x="1500188" y="4318000"/>
          <p14:tracePt t="34999" x="1492250" y="4318000"/>
          <p14:tracePt t="35036" x="1476375" y="4318000"/>
          <p14:tracePt t="35273" x="1460500" y="4318000"/>
          <p14:tracePt t="35335" x="1444625" y="4318000"/>
          <p14:tracePt t="35367" x="1444625" y="4310063"/>
          <p14:tracePt t="35400" x="1444625" y="4294188"/>
          <p14:tracePt t="35404" x="1428750" y="4278313"/>
          <p14:tracePt t="35416" x="1428750" y="4262438"/>
          <p14:tracePt t="35420" x="1397000" y="4214813"/>
          <p14:tracePt t="35434" x="1389063" y="4214813"/>
          <p14:tracePt t="35438" x="1389063" y="4206875"/>
          <p14:tracePt t="35450" x="1325563" y="4143375"/>
          <p14:tracePt t="35455" x="1293813" y="4103688"/>
          <p14:tracePt t="35466" x="1285875" y="4087813"/>
          <p14:tracePt t="35471" x="1238250" y="4040188"/>
          <p14:tracePt t="35483" x="1182688" y="4008438"/>
          <p14:tracePt t="35488" x="1135063" y="3968750"/>
          <p14:tracePt t="35499" x="1119188" y="3968750"/>
          <p14:tracePt t="35504" x="1103313" y="3952875"/>
          <p14:tracePt t="35519" x="1087438" y="3937000"/>
          <p14:tracePt t="35612" x="1087438" y="3952875"/>
          <p14:tracePt t="35626" x="1079500" y="3952875"/>
          <p14:tracePt t="35657" x="1079500" y="3968750"/>
          <p14:tracePt t="35662" x="1063625" y="3968750"/>
          <p14:tracePt t="35690" x="1063625" y="3984625"/>
          <p14:tracePt t="35706" x="1047750" y="4000500"/>
          <p14:tracePt t="35726" x="1047750" y="4008438"/>
          <p14:tracePt t="35741" x="1047750" y="4024313"/>
          <p14:tracePt t="35758" x="1047750" y="4040188"/>
          <p14:tracePt t="35774" x="1047750" y="4056063"/>
          <p14:tracePt t="35786" x="1047750" y="4071938"/>
          <p14:tracePt t="35790" x="1047750" y="4087813"/>
          <p14:tracePt t="35802" x="1047750" y="4103688"/>
          <p14:tracePt t="35818" x="1047750" y="4111625"/>
          <p14:tracePt t="35838" x="1047750" y="4127500"/>
          <p14:tracePt t="35866" x="1047750" y="4143375"/>
          <p14:tracePt t="35886" x="1047750" y="4159250"/>
          <p14:tracePt t="36027" x="1047750" y="4175125"/>
          <p14:tracePt t="36093" x="1031875" y="4175125"/>
          <p14:tracePt t="36138" x="1016000" y="4191000"/>
          <p14:tracePt t="36170" x="1000125" y="4191000"/>
          <p14:tracePt t="36186" x="1000125" y="4206875"/>
          <p14:tracePt t="36398" x="1031875" y="4230688"/>
          <p14:tracePt t="36410" x="1047750" y="4230688"/>
          <p14:tracePt t="36427" x="1063625" y="4262438"/>
          <p14:tracePt t="36434" x="1079500" y="4262438"/>
          <p14:tracePt t="36446" x="1087438" y="4262438"/>
          <p14:tracePt t="36462" x="1103313" y="4262438"/>
          <p14:tracePt t="36490" x="1119188" y="4262438"/>
          <p14:tracePt t="36506" x="1166813" y="4262438"/>
          <p14:tracePt t="36510" x="1182688" y="4262438"/>
          <p14:tracePt t="36522" x="1190625" y="4278313"/>
          <p14:tracePt t="36527" x="1206500" y="4278313"/>
          <p14:tracePt t="36538" x="1238250" y="4278313"/>
          <p14:tracePt t="36542" x="1254125" y="4278313"/>
          <p14:tracePt t="36554" x="1270000" y="4278313"/>
          <p14:tracePt t="36559" x="1285875" y="4278313"/>
          <p14:tracePt t="36574" x="1293813" y="4278313"/>
          <p14:tracePt t="36634" x="1293813" y="4294188"/>
          <p14:tracePt t="36638" x="1309688" y="4294188"/>
          <p14:tracePt t="36654" x="1325563" y="4294188"/>
          <p14:tracePt t="36666" x="1325563" y="4310063"/>
          <p14:tracePt t="36670" x="1373188" y="4318000"/>
          <p14:tracePt t="36684" x="1397000" y="4318000"/>
          <p14:tracePt t="36687" x="1460500" y="4318000"/>
          <p14:tracePt t="36701" x="1516063" y="4318000"/>
          <p14:tracePt t="36702" x="1595438" y="4318000"/>
          <p14:tracePt t="36714" x="1603375" y="4318000"/>
          <p14:tracePt t="36719" x="1651000" y="4333875"/>
          <p14:tracePt t="36733" x="1698625" y="4333875"/>
          <p14:tracePt t="36734" x="1722438" y="4333875"/>
          <p14:tracePt t="36746" x="1809750" y="4318000"/>
          <p14:tracePt t="36751" x="1905000" y="4310063"/>
          <p14:tracePt t="36763" x="1992313" y="4294188"/>
          <p14:tracePt t="36768" x="2079625" y="4278313"/>
          <p14:tracePt t="36778" x="2135188" y="4262438"/>
          <p14:tracePt t="36784" x="2222500" y="4246563"/>
          <p14:tracePt t="36800" x="2373313" y="4230688"/>
          <p14:tracePt t="36810" x="2444750" y="4230688"/>
          <p14:tracePt t="36818" x="2508250" y="4214813"/>
          <p14:tracePt t="36827" x="2563813" y="4214813"/>
          <p14:tracePt t="36835" x="2611438" y="4214813"/>
          <p14:tracePt t="36843" x="2651125" y="4214813"/>
          <p14:tracePt t="36848" x="2698750" y="4214813"/>
          <p14:tracePt t="36859" x="2738438" y="4214813"/>
          <p14:tracePt t="36864" x="2754313" y="4214813"/>
          <p14:tracePt t="36876" x="2770188" y="4214813"/>
          <p14:tracePt t="36880" x="2801938" y="4214813"/>
          <p14:tracePt t="36892" x="2817813" y="4214813"/>
          <p14:tracePt t="36907" x="2841625" y="4214813"/>
          <p14:tracePt t="36923" x="2857500" y="4214813"/>
          <p14:tracePt t="36929" x="2873375" y="4214813"/>
          <p14:tracePt t="36942" x="2873375" y="4206875"/>
          <p14:tracePt t="36960" x="2889250" y="4206875"/>
          <p14:tracePt t="36976" x="2905125" y="4206875"/>
          <p14:tracePt t="36992" x="2921000" y="4191000"/>
          <p14:tracePt t="37004" x="2936875" y="4191000"/>
          <p14:tracePt t="37009" x="2944813" y="4191000"/>
          <p14:tracePt t="37024" x="2960688" y="4191000"/>
          <p14:tracePt t="37036" x="2960688" y="4175125"/>
          <p14:tracePt t="37041" x="2976563" y="4175125"/>
          <p14:tracePt t="37068" x="2992438" y="4175125"/>
          <p14:tracePt t="37499" x="2992438" y="4191000"/>
          <p14:tracePt t="37504" x="2976563" y="4191000"/>
          <p14:tracePt t="37520" x="2976563" y="4206875"/>
          <p14:tracePt t="37533" x="2960688" y="4206875"/>
          <p14:tracePt t="37549" x="2944813" y="4214813"/>
          <p14:tracePt t="37556" x="2944813" y="4230688"/>
          <p14:tracePt t="37566" x="2936875" y="4246563"/>
          <p14:tracePt t="37570" x="2905125" y="4262438"/>
          <p14:tracePt t="37581" x="2857500" y="4262438"/>
          <p14:tracePt t="37585" x="2801938" y="4294188"/>
          <p14:tracePt t="37597" x="2754313" y="4310063"/>
          <p14:tracePt t="37602" x="2667000" y="4318000"/>
          <p14:tracePt t="37613" x="2579688" y="4318000"/>
          <p14:tracePt t="37617" x="2508250" y="4318000"/>
          <p14:tracePt t="37629" x="2389188" y="4318000"/>
          <p14:tracePt t="37635" x="2301875" y="4318000"/>
          <p14:tracePt t="37645" x="2222500" y="4318000"/>
          <p14:tracePt t="37650" x="2151063" y="4318000"/>
          <p14:tracePt t="37662" x="2111375" y="4318000"/>
          <p14:tracePt t="37677" x="2079625" y="4318000"/>
          <p14:tracePt t="37693" x="2063750" y="4318000"/>
          <p14:tracePt t="37712" x="2047875" y="4318000"/>
          <p14:tracePt t="37728" x="2032000" y="4318000"/>
          <p14:tracePt t="37740" x="1992313" y="4310063"/>
          <p14:tracePt t="37746" x="1944688" y="4294188"/>
          <p14:tracePt t="37757" x="1889125" y="4262438"/>
          <p14:tracePt t="37763" x="1825625" y="4230688"/>
          <p14:tracePt t="37774" x="1754188" y="4206875"/>
          <p14:tracePt t="37778" x="1738313" y="4206875"/>
          <p14:tracePt t="37790" x="1698625" y="4175125"/>
          <p14:tracePt t="37795" x="1603375" y="4143375"/>
          <p14:tracePt t="37807" x="1547813" y="4127500"/>
          <p14:tracePt t="37808" x="1492250" y="4103688"/>
          <p14:tracePt t="37820" x="1412875" y="4071938"/>
          <p14:tracePt t="37827" x="1373188" y="4056063"/>
          <p14:tracePt t="37852" x="1357313" y="4040188"/>
          <p14:tracePt t="37932" x="1341438" y="4024313"/>
          <p14:tracePt t="37979" x="1325563" y="4024313"/>
          <p14:tracePt t="38028" x="1325563" y="4040188"/>
          <p14:tracePt t="38044" x="1325563" y="4056063"/>
          <p14:tracePt t="38048" x="1325563" y="4071938"/>
          <p14:tracePt t="38060" x="1325563" y="4087813"/>
          <p14:tracePt t="38065" x="1325563" y="4103688"/>
          <p14:tracePt t="38080" x="1325563" y="4111625"/>
          <p14:tracePt t="38096" x="1325563" y="4127500"/>
          <p14:tracePt t="38112" x="1325563" y="4143375"/>
          <p14:tracePt t="38140" x="1341438" y="4159250"/>
          <p14:tracePt t="38144" x="1357313" y="4159250"/>
          <p14:tracePt t="38157" x="1373188" y="4175125"/>
          <p14:tracePt t="38162" x="1412875" y="4175125"/>
          <p14:tracePt t="38174" x="1460500" y="4191000"/>
          <p14:tracePt t="38177" x="1492250" y="4191000"/>
          <p14:tracePt t="38191" x="1500188" y="4191000"/>
          <p14:tracePt t="38194" x="1516063" y="4191000"/>
          <p14:tracePt t="38208" x="1547813" y="4191000"/>
          <p14:tracePt t="38221" x="1579563" y="4175125"/>
          <p14:tracePt t="38238" x="1595438" y="4175125"/>
          <p14:tracePt t="38347" x="1603375" y="4175125"/>
          <p14:tracePt t="38367" x="1619250" y="4175125"/>
          <p14:tracePt t="38383" x="1635125" y="4175125"/>
          <p14:tracePt t="38396" x="1635125" y="4191000"/>
          <p14:tracePt t="38412" x="1651000" y="4191000"/>
          <p14:tracePt t="38428" x="1651000" y="4206875"/>
          <p14:tracePt t="38477" x="1666875" y="4214813"/>
          <p14:tracePt t="38498" x="1682750" y="4230688"/>
          <p14:tracePt t="38514" x="1682750" y="4262438"/>
          <p14:tracePt t="38527" x="1698625" y="4262438"/>
          <p14:tracePt t="38530" x="1706563" y="4294188"/>
          <p14:tracePt t="38546" x="1722438" y="4310063"/>
          <p14:tracePt t="38558" x="1722438" y="4318000"/>
          <p14:tracePt t="38563" x="1722438" y="4333875"/>
          <p14:tracePt t="38575" x="1738313" y="4333875"/>
          <p14:tracePt t="38590" x="1738313" y="4349750"/>
          <p14:tracePt t="38607" x="1754188" y="4349750"/>
          <p14:tracePt t="38612" x="1754188" y="4381500"/>
          <p14:tracePt t="38622" x="1770063" y="4381500"/>
          <p14:tracePt t="38627" x="1770063" y="4397375"/>
          <p14:tracePt t="38642" x="1785938" y="4397375"/>
          <p14:tracePt t="38654" x="1801813" y="4397375"/>
          <p14:tracePt t="38658" x="1809750" y="4397375"/>
          <p14:tracePt t="38670" x="1825625" y="4397375"/>
          <p14:tracePt t="38674" x="1873250" y="4413250"/>
          <p14:tracePt t="38687" x="1912938" y="4421188"/>
          <p14:tracePt t="38692" x="1928813" y="4421188"/>
          <p14:tracePt t="38704" x="1976438" y="4421188"/>
          <p14:tracePt t="38707" x="1992313" y="4421188"/>
          <p14:tracePt t="38720" x="2008188" y="4437063"/>
          <p14:tracePt t="38724" x="2016125" y="4437063"/>
          <p14:tracePt t="38738" x="2032000" y="4437063"/>
          <p14:tracePt t="38754" x="2047875" y="4437063"/>
          <p14:tracePt t="38782" x="2063750" y="4437063"/>
          <p14:tracePt t="38830" x="2079625" y="4437063"/>
          <p14:tracePt t="39272" x="2079625" y="4421188"/>
          <p14:tracePt t="39289" x="2079625" y="4413250"/>
          <p14:tracePt t="39381" x="2079625" y="4397375"/>
          <p14:tracePt t="39446" x="2063750" y="4397375"/>
          <p14:tracePt t="39482" x="2047875" y="4397375"/>
          <p14:tracePt t="39498" x="2032000" y="4397375"/>
          <p14:tracePt t="39514" x="2016125" y="4397375"/>
          <p14:tracePt t="39606" x="2016125" y="4381500"/>
          <p14:tracePt t="39626" x="2032000" y="4365625"/>
          <p14:tracePt t="39642" x="2047875" y="4365625"/>
          <p14:tracePt t="39654" x="2047875" y="4349750"/>
          <p14:tracePt t="39658" x="2063750" y="4349750"/>
          <p14:tracePt t="39675" x="2079625" y="4333875"/>
          <p14:tracePt t="39690" x="2111375" y="4333875"/>
          <p14:tracePt t="39702" x="2119313" y="4318000"/>
          <p14:tracePt t="39707" x="2119313" y="4310063"/>
          <p14:tracePt t="39718" x="2135188" y="4310063"/>
          <p14:tracePt t="39734" x="2151063" y="4294188"/>
          <p14:tracePt t="39750" x="2151063" y="4278313"/>
          <p14:tracePt t="39766" x="2151063" y="4262438"/>
          <p14:tracePt t="39783" x="2166938" y="4262438"/>
          <p14:tracePt t="39881" x="2151063" y="4246563"/>
          <p14:tracePt t="39898" x="2135188" y="4246563"/>
          <p14:tracePt t="39910" x="2095500" y="4230688"/>
          <p14:tracePt t="39928" x="2063750" y="4230688"/>
          <p14:tracePt t="39933" x="2047875" y="4214813"/>
          <p14:tracePt t="39942" x="1992313" y="4191000"/>
          <p14:tracePt t="39949" x="1928813" y="4127500"/>
          <p14:tracePt t="39959" x="1889125" y="4103688"/>
          <p14:tracePt t="39967" x="1825625" y="4024313"/>
          <p14:tracePt t="39976" x="1754188" y="3921125"/>
          <p14:tracePt t="39983" x="1722438" y="3849688"/>
          <p14:tracePt t="39992" x="1698625" y="3802063"/>
          <p14:tracePt t="39999" x="1682750" y="3762375"/>
          <p14:tracePt t="40009" x="1682750" y="3746500"/>
          <p14:tracePt t="40016" x="1682750" y="3698875"/>
          <p14:tracePt t="40025" x="1682750" y="3675063"/>
          <p14:tracePt t="40033" x="1682750" y="3643313"/>
          <p14:tracePt t="40042" x="1666875" y="3595688"/>
          <p14:tracePt t="40049" x="1651000" y="3595688"/>
          <p14:tracePt t="40058" x="1651000" y="3587750"/>
          <p14:tracePt t="40074" x="1682750" y="3540125"/>
          <p14:tracePt t="40090" x="1682750" y="3492500"/>
          <p14:tracePt t="40099" x="1706563" y="3421063"/>
          <p14:tracePt t="40105" x="1706563" y="3405188"/>
          <p14:tracePt t="40116" x="1706563" y="3365500"/>
          <p14:tracePt t="40122" x="1722438" y="3317875"/>
          <p14:tracePt t="40133" x="1738313" y="3286125"/>
          <p14:tracePt t="40139" x="1754188" y="3214688"/>
          <p14:tracePt t="40150" x="1770063" y="3214688"/>
          <p14:tracePt t="40154" x="1809750" y="3159125"/>
          <p14:tracePt t="40166" x="1825625" y="3111500"/>
          <p14:tracePt t="40171" x="1841500" y="3111500"/>
          <p14:tracePt t="40174" x="1841500" y="3095625"/>
          <p14:tracePt t="40185" x="1841500" y="3079750"/>
          <p14:tracePt t="40190" x="1857375" y="3079750"/>
          <p14:tracePt t="40206" x="1857375" y="3063875"/>
          <p14:tracePt t="40218" x="1873250" y="3063875"/>
          <p14:tracePt t="40238" x="1889125" y="3063875"/>
          <p14:tracePt t="40280" x="1905000" y="3079750"/>
          <p14:tracePt t="40328" x="1912938" y="3079750"/>
          <p14:tracePt t="40332" x="1928813" y="3079750"/>
          <p14:tracePt t="40349" x="1976438" y="3063875"/>
          <p14:tracePt t="40360" x="1992313" y="3055938"/>
          <p14:tracePt t="40376" x="2008188" y="3040063"/>
          <p14:tracePt t="40383" x="2016125" y="3024188"/>
          <p14:tracePt t="40393" x="2032000" y="3008313"/>
          <p14:tracePt t="40401" x="2047875" y="3008313"/>
          <p14:tracePt t="40419" x="2063750" y="2992438"/>
          <p14:tracePt t="40432" x="2079625" y="2976563"/>
          <p14:tracePt t="40445" x="2095500" y="2960688"/>
          <p14:tracePt t="40456" x="2095500" y="2952750"/>
          <p14:tracePt t="40473" x="2095500" y="2921000"/>
          <p14:tracePt t="40477" x="2095500" y="2905125"/>
          <p14:tracePt t="40492" x="2111375" y="2873375"/>
          <p14:tracePt t="40503" x="2111375" y="2833688"/>
          <p14:tracePt t="40510" x="2095500" y="2786063"/>
          <p14:tracePt t="40520" x="2079625" y="2770188"/>
          <p14:tracePt t="40526" x="2063750" y="2730500"/>
          <p14:tracePt t="40537" x="2016125" y="2667000"/>
          <p14:tracePt t="40543" x="1992313" y="2611438"/>
          <p14:tracePt t="40554" x="1944688" y="2540000"/>
          <p14:tracePt t="40558" x="1889125" y="2444750"/>
          <p14:tracePt t="40569" x="1809750" y="2373313"/>
          <p14:tracePt t="40575" x="1722438" y="2270125"/>
          <p14:tracePt t="40585" x="1651000" y="2198688"/>
          <p14:tracePt t="40592" x="1579563" y="2135188"/>
          <p14:tracePt t="40602" x="1500188" y="2095500"/>
          <p14:tracePt t="40606" x="1428750" y="2079625"/>
          <p14:tracePt t="40618" x="1373188" y="2047875"/>
          <p14:tracePt t="40623" x="1293813" y="2024063"/>
          <p14:tracePt t="40635" x="1238250" y="1992313"/>
          <p14:tracePt t="40639" x="1182688" y="1976438"/>
          <p14:tracePt t="40652" x="1103313" y="1976438"/>
          <p14:tracePt t="40653" x="1047750" y="1976438"/>
          <p14:tracePt t="40665" x="984250" y="1976438"/>
          <p14:tracePt t="40672" x="944563" y="1976438"/>
          <p14:tracePt t="40682" x="928688" y="1976438"/>
          <p14:tracePt t="40686" x="896938" y="1976438"/>
          <p14:tracePt t="40697" x="857250" y="1976438"/>
          <p14:tracePt t="40702" x="809625" y="1976438"/>
          <p14:tracePt t="40712" x="793750" y="1976438"/>
          <p14:tracePt t="40716" x="777875" y="1976438"/>
          <p14:tracePt t="40728" x="754063" y="1992313"/>
          <p14:tracePt t="40734" x="738188" y="1992313"/>
          <p14:tracePt t="40744" x="690563" y="2024063"/>
          <p14:tracePt t="40750" x="674688" y="2032000"/>
          <p14:tracePt t="40760" x="650875" y="2063750"/>
          <p14:tracePt t="40767" x="619125" y="2095500"/>
          <p14:tracePt t="40777" x="571500" y="2151063"/>
          <p14:tracePt t="40783" x="531813" y="2230438"/>
          <p14:tracePt t="40793" x="484188" y="2317750"/>
          <p14:tracePt t="40800" x="468313" y="2389188"/>
          <p14:tracePt t="40810" x="444500" y="2476500"/>
          <p14:tracePt t="40816" x="412750" y="2611438"/>
          <p14:tracePt t="40826" x="396875" y="2698750"/>
          <p14:tracePt t="40834" x="396875" y="2801938"/>
          <p14:tracePt t="40842" x="396875" y="2921000"/>
          <p14:tracePt t="40850" x="396875" y="3008313"/>
          <p14:tracePt t="40858" x="396875" y="3079750"/>
          <p14:tracePt t="40867" x="396875" y="3159125"/>
          <p14:tracePt t="40876" x="381000" y="3214688"/>
          <p14:tracePt t="40877" x="381000" y="3270250"/>
          <p14:tracePt t="40888" x="396875" y="3365500"/>
          <p14:tracePt t="40894" x="412750" y="3405188"/>
          <p14:tracePt t="40905" x="428625" y="3452813"/>
          <p14:tracePt t="40912" x="444500" y="3492500"/>
          <p14:tracePt t="40922" x="460375" y="3556000"/>
          <p14:tracePt t="40927" x="484188" y="3627438"/>
          <p14:tracePt t="40938" x="515938" y="3690938"/>
          <p14:tracePt t="40942" x="547688" y="3746500"/>
          <p14:tracePt t="40954" x="587375" y="3817938"/>
          <p14:tracePt t="40958" x="619125" y="3865563"/>
          <p14:tracePt t="40970" x="666750" y="3921125"/>
          <p14:tracePt t="40985" x="722313" y="3984625"/>
          <p14:tracePt t="40992" x="769938" y="4024313"/>
          <p14:tracePt t="41002" x="793750" y="4056063"/>
          <p14:tracePt t="41007" x="873125" y="4103688"/>
          <p14:tracePt t="41018" x="912813" y="4143375"/>
          <p14:tracePt t="41023" x="976313" y="4191000"/>
          <p14:tracePt t="41035" x="984250" y="4206875"/>
          <p14:tracePt t="41039" x="1000125" y="4214813"/>
          <p14:tracePt t="41051" x="1016000" y="4214813"/>
          <p14:tracePt t="41052" x="1031875" y="4230688"/>
          <p14:tracePt t="41065" x="1063625" y="4230688"/>
          <p14:tracePt t="41072" x="1079500" y="4246563"/>
          <p14:tracePt t="41082" x="1087438" y="4262438"/>
          <p14:tracePt t="41087" x="1119188" y="4262438"/>
          <p14:tracePt t="41098" x="1135063" y="4262438"/>
          <p14:tracePt t="41102" x="1182688" y="4278313"/>
          <p14:tracePt t="41112" x="1222375" y="4294188"/>
          <p14:tracePt t="41120" x="1270000" y="4310063"/>
          <p14:tracePt t="41132" x="1373188" y="4310063"/>
          <p14:tracePt t="41144" x="1412875" y="4310063"/>
          <p14:tracePt t="41152" x="1428750" y="4310063"/>
          <p14:tracePt t="41160" x="1476375" y="4278313"/>
          <p14:tracePt t="41167" x="1516063" y="4246563"/>
          <p14:tracePt t="41177" x="1619250" y="4159250"/>
          <p14:tracePt t="41184" x="1698625" y="4103688"/>
          <p14:tracePt t="41193" x="1785938" y="4040188"/>
          <p14:tracePt t="41200" x="1873250" y="3984625"/>
          <p14:tracePt t="41209" x="1976438" y="3905250"/>
          <p14:tracePt t="41217" x="2063750" y="3833813"/>
          <p14:tracePt t="41226" x="2151063" y="3746500"/>
          <p14:tracePt t="41234" x="2222500" y="3675063"/>
          <p14:tracePt t="41242" x="2238375" y="3659188"/>
          <p14:tracePt t="41251" x="2286000" y="3627438"/>
          <p14:tracePt t="41259" x="2301875" y="3595688"/>
          <p14:tracePt t="41267" x="2317750" y="3571875"/>
          <p14:tracePt t="41275" x="2341563" y="3492500"/>
          <p14:tracePt t="41284" x="2373313" y="3436938"/>
          <p14:tracePt t="41291" x="2405063" y="3373438"/>
          <p14:tracePt t="41300" x="2420938" y="3302000"/>
          <p14:tracePt t="41308" x="2428875" y="3214688"/>
          <p14:tracePt t="41309" x="2444750" y="3127375"/>
          <p14:tracePt t="41320" x="2444750" y="3055938"/>
          <p14:tracePt t="41326" x="2444750" y="2960688"/>
          <p14:tracePt t="41336" x="2444750" y="2873375"/>
          <p14:tracePt t="41343" x="2428875" y="2817813"/>
          <p14:tracePt t="41353" x="2420938" y="2770188"/>
          <p14:tracePt t="41360" x="2405063" y="2730500"/>
          <p14:tracePt t="41369" x="2389188" y="2714625"/>
          <p14:tracePt t="41377" x="2373313" y="2667000"/>
          <p14:tracePt t="41386" x="2357438" y="2651125"/>
          <p14:tracePt t="41391" x="2357438" y="2643188"/>
          <p14:tracePt t="41402" x="2325688" y="2611438"/>
          <p14:tracePt t="41407" x="2286000" y="2579688"/>
          <p14:tracePt t="41418" x="2270125" y="2563813"/>
          <p14:tracePt t="41423" x="2222500" y="2547938"/>
          <p14:tracePt t="41435" x="2166938" y="2508250"/>
          <p14:tracePt t="41439" x="2111375" y="2476500"/>
          <p14:tracePt t="41452" x="2063750" y="2444750"/>
          <p14:tracePt t="41453" x="1976438" y="2420938"/>
          <p14:tracePt t="41466" x="1889125" y="2389188"/>
          <p14:tracePt t="41471" x="1801813" y="2357438"/>
          <p14:tracePt t="41483" x="1698625" y="2333625"/>
          <p14:tracePt t="41484" x="1603375" y="2301875"/>
          <p14:tracePt t="41499" x="1547813" y="2286000"/>
          <p14:tracePt t="41506" x="1500188" y="2286000"/>
          <p14:tracePt t="41516" x="1492250" y="2286000"/>
          <p14:tracePt t="41532" x="1476375" y="2286000"/>
          <p14:tracePt t="41594" x="1460500" y="2286000"/>
          <p14:tracePt t="41614" x="1460500" y="2333625"/>
          <p14:tracePt t="41626" x="1444625" y="2389188"/>
          <p14:tracePt t="41635" x="1492250" y="2460625"/>
          <p14:tracePt t="41643" x="1563688" y="2540000"/>
          <p14:tracePt t="41652" x="1619250" y="2611438"/>
          <p14:tracePt t="41660" x="1722438" y="2730500"/>
          <p14:tracePt t="41667" x="1857375" y="2873375"/>
          <p14:tracePt t="41676" x="2032000" y="3040063"/>
          <p14:tracePt t="41680" x="2166938" y="3159125"/>
          <p14:tracePt t="41692" x="2317750" y="3270250"/>
          <p14:tracePt t="41700" x="2476500" y="3405188"/>
          <p14:tracePt t="41709" x="2611438" y="3524250"/>
          <p14:tracePt t="41713" x="2770188" y="3675063"/>
          <p14:tracePt t="41724" x="2841625" y="3762375"/>
          <p14:tracePt t="41729" x="2857500" y="3778250"/>
          <p14:tracePt t="41742" x="2857500" y="3802063"/>
          <p14:tracePt t="41754" x="2841625" y="3802063"/>
          <p14:tracePt t="41760" x="2841625" y="3817938"/>
          <p14:tracePt t="41770" x="2801938" y="3881438"/>
          <p14:tracePt t="41775" x="2738438" y="3921125"/>
          <p14:tracePt t="41787" x="2698750" y="3984625"/>
          <p14:tracePt t="41794" x="2635250" y="4024313"/>
          <p14:tracePt t="41804" x="2563813" y="4056063"/>
          <p14:tracePt t="41809" x="2460625" y="4103688"/>
          <p14:tracePt t="41820" x="2373313" y="4143375"/>
          <p14:tracePt t="41825" x="2222500" y="4191000"/>
          <p14:tracePt t="41835" x="2095500" y="4206875"/>
          <p14:tracePt t="41842" x="1976438" y="4214813"/>
          <p14:tracePt t="41852" x="1873250" y="4230688"/>
          <p14:tracePt t="41857" x="1785938" y="4230688"/>
          <p14:tracePt t="41868" x="1698625" y="4230688"/>
          <p14:tracePt t="41872" x="1619250" y="4230688"/>
          <p14:tracePt t="41885" x="1531938" y="4230688"/>
          <p14:tracePt t="41886" x="1444625" y="4214813"/>
          <p14:tracePt t="41899" x="1389063" y="4206875"/>
          <p14:tracePt t="41906" x="1309688" y="4206875"/>
          <p14:tracePt t="41916" x="1254125" y="4191000"/>
          <p14:tracePt t="41920" x="1182688" y="4191000"/>
          <p14:tracePt t="41932" x="1119188" y="4191000"/>
          <p14:tracePt t="41936" x="1079500" y="4191000"/>
          <p14:tracePt t="41946" x="1063625" y="4191000"/>
          <p14:tracePt t="41954" x="1047750" y="4191000"/>
          <p14:tracePt t="41962" x="1016000" y="4191000"/>
          <p14:tracePt t="41970" x="976313" y="4206875"/>
          <p14:tracePt t="41983" x="960438" y="4206875"/>
          <p14:tracePt t="41994" x="912813" y="4206875"/>
          <p14:tracePt t="42002" x="896938" y="4206875"/>
          <p14:tracePt t="42015" x="873125" y="4206875"/>
          <p14:tracePt t="42093" x="873125" y="4214813"/>
          <p14:tracePt t="42106" x="881063" y="4214813"/>
          <p14:tracePt t="42112" x="881063" y="4230688"/>
          <p14:tracePt t="42126" x="912813" y="4230688"/>
          <p14:tracePt t="42138" x="912813" y="4246563"/>
          <p14:tracePt t="42144" x="928688" y="4262438"/>
          <p14:tracePt t="42155" x="976313" y="4278313"/>
          <p14:tracePt t="42162" x="1031875" y="4310063"/>
          <p14:tracePt t="42171" x="1119188" y="4318000"/>
          <p14:tracePt t="42177" x="1238250" y="4333875"/>
          <p14:tracePt t="42187" x="1325563" y="4333875"/>
          <p14:tracePt t="42194" x="1397000" y="4333875"/>
          <p14:tracePt t="42203" x="1516063" y="4333875"/>
          <p14:tracePt t="42210" x="1603375" y="4333875"/>
          <p14:tracePt t="42220" x="1682750" y="4333875"/>
          <p14:tracePt t="42224" x="1754188" y="4333875"/>
          <p14:tracePt t="42235" x="1809750" y="4333875"/>
          <p14:tracePt t="42242" x="1857375" y="4333875"/>
          <p14:tracePt t="42254" x="1873250" y="4318000"/>
          <p14:tracePt t="42298" x="1873250" y="4310063"/>
          <p14:tracePt t="42314" x="1857375" y="4294188"/>
          <p14:tracePt t="42320" x="1841500" y="4278313"/>
          <p14:tracePt t="42332" x="1825625" y="4278313"/>
          <p14:tracePt t="42336" x="1809750" y="4262438"/>
          <p14:tracePt t="42347" x="1770063" y="4262438"/>
          <p14:tracePt t="42351" x="1738313" y="4262438"/>
          <p14:tracePt t="42363" x="1706563" y="4262438"/>
          <p14:tracePt t="42368" x="1698625" y="4262438"/>
          <p14:tracePt t="42425" x="1770063" y="4262438"/>
          <p14:tracePt t="42434" x="1825625" y="4262438"/>
          <p14:tracePt t="42443" x="1912938" y="4278313"/>
          <p14:tracePt t="42452" x="2016125" y="4294188"/>
          <p14:tracePt t="42460" x="2151063" y="4294188"/>
          <p14:tracePt t="42464" x="2301875" y="4294188"/>
          <p14:tracePt t="42476" x="2476500" y="4294188"/>
          <p14:tracePt t="42481" x="2635250" y="4294188"/>
          <p14:tracePt t="42492" x="2738438" y="4294188"/>
          <p14:tracePt t="42497" x="2801938" y="4294188"/>
          <p14:tracePt t="42538" x="2817813" y="4294188"/>
          <p14:tracePt t="42544" x="2770188" y="4294188"/>
          <p14:tracePt t="42554" x="2698750" y="4294188"/>
          <p14:tracePt t="42559" x="2667000" y="4294188"/>
          <p14:tracePt t="42570" x="2627313" y="4294188"/>
          <p14:tracePt t="42576" x="2611438" y="4294188"/>
          <p14:tracePt t="42602" x="2595563" y="4294188"/>
          <p14:tracePt t="42670" x="2579688" y="4294188"/>
          <p14:tracePt t="42686" x="2563813" y="4294188"/>
          <p14:tracePt t="42714" x="2547938" y="4294188"/>
          <p14:tracePt t="42720" x="2532063" y="4294188"/>
          <p14:tracePt t="42734" x="2524125" y="4294188"/>
          <p14:tracePt t="42751" x="2508250" y="4294188"/>
          <p14:tracePt t="42859" x="2524125" y="4294188"/>
          <p14:tracePt t="42863" x="2532063" y="4294188"/>
          <p14:tracePt t="42875" x="2579688" y="4294188"/>
          <p14:tracePt t="42879" x="2627313" y="4294188"/>
          <p14:tracePt t="42892" x="2682875" y="4278313"/>
          <p14:tracePt t="42896" x="2730500" y="4262438"/>
          <p14:tracePt t="42907" x="2738438" y="4262438"/>
          <p14:tracePt t="42913" x="2786063" y="4246563"/>
          <p14:tracePt t="42929" x="2936875" y="4191000"/>
          <p14:tracePt t="42939" x="3024188" y="4175125"/>
          <p14:tracePt t="42946" x="3111500" y="4127500"/>
          <p14:tracePt t="42956" x="3167063" y="4087813"/>
          <p14:tracePt t="42962" x="3246438" y="4040188"/>
          <p14:tracePt t="42971" x="3302000" y="4008438"/>
          <p14:tracePt t="42976" x="3357563" y="3968750"/>
          <p14:tracePt t="42986" x="3405188" y="3921125"/>
          <p14:tracePt t="42992" x="3436938" y="3897313"/>
          <p14:tracePt t="43005" x="3476625" y="3833813"/>
          <p14:tracePt t="43013" x="3508375" y="3802063"/>
          <p14:tracePt t="43022" x="3540125" y="3778250"/>
          <p14:tracePt t="43026" x="3595688" y="3714750"/>
          <p14:tracePt t="43045" x="3659188" y="3643313"/>
          <p14:tracePt t="43054" x="3714750" y="3571875"/>
          <p14:tracePt t="43058" x="3762375" y="3508375"/>
          <p14:tracePt t="43070" x="3770313" y="3492500"/>
          <p14:tracePt t="43074" x="3817938" y="3468688"/>
          <p14:tracePt t="43086" x="3865563" y="3421063"/>
          <p14:tracePt t="43091" x="3905250" y="3365500"/>
          <p14:tracePt t="43101" x="3968750" y="3286125"/>
          <p14:tracePt t="43106" x="4024313" y="3246438"/>
          <p14:tracePt t="43118" x="4071938" y="3182938"/>
          <p14:tracePt t="43123" x="4111625" y="3143250"/>
          <p14:tracePt t="43133" x="4175125" y="3063875"/>
          <p14:tracePt t="43138" x="4214813" y="2976563"/>
          <p14:tracePt t="43150" x="4278313" y="2905125"/>
          <p14:tracePt t="43156" x="4318000" y="2857500"/>
          <p14:tracePt t="43166" x="4349750" y="2817813"/>
          <p14:tracePt t="43170" x="4365625" y="2817813"/>
          <p14:tracePt t="43187" x="4381500" y="2817813"/>
          <p14:tracePt t="43276" x="4381500" y="2801938"/>
          <p14:tracePt t="43308" x="4381500" y="2786063"/>
          <p14:tracePt t="43387" x="4381500" y="2770188"/>
          <p14:tracePt t="43423" x="4381500" y="2754313"/>
          <p14:tracePt t="43452" x="4365625" y="2754313"/>
          <p14:tracePt t="43468" x="4349750" y="2754313"/>
          <p14:tracePt t="43474" x="4349750" y="2746375"/>
          <p14:tracePt t="43486" x="4302125" y="2746375"/>
          <p14:tracePt t="43501" x="4262438" y="2730500"/>
          <p14:tracePt t="43507" x="4214813" y="2730500"/>
          <p14:tracePt t="43534" x="4159250" y="2730500"/>
          <p14:tracePt t="43536" x="4143375" y="2730500"/>
          <p14:tracePt t="43537" x="4127500" y="2730500"/>
          <p14:tracePt t="43565" x="4111625" y="2730500"/>
          <p14:tracePt t="43567" x="4095750" y="2730500"/>
          <p14:tracePt t="43568" x="4079875" y="2730500"/>
          <p14:tracePt t="43588" x="4071938" y="2730500"/>
          <p14:tracePt t="43606" x="4056063" y="2730500"/>
          <p14:tracePt t="43645" x="4040188" y="2730500"/>
          <p14:tracePt t="43692" x="4024313" y="2770188"/>
          <p14:tracePt t="43724" x="4024313" y="2786063"/>
          <p14:tracePt t="43755" x="4024313" y="2770188"/>
          <p14:tracePt t="43772" x="4024313" y="2754313"/>
          <p14:tracePt t="43776" x="4008438" y="2754313"/>
          <p14:tracePt t="43788" x="4008438" y="2746375"/>
          <p14:tracePt t="43798" x="4008438" y="2730500"/>
          <p14:tracePt t="43806" x="3976688" y="2667000"/>
          <p14:tracePt t="43810" x="3968750" y="2627313"/>
          <p14:tracePt t="43820" x="3937000" y="2563813"/>
          <p14:tracePt t="43828" x="3889375" y="2508250"/>
          <p14:tracePt t="43837" x="3865563" y="2476500"/>
          <p14:tracePt t="43850" x="3817938" y="2436813"/>
          <p14:tracePt t="43856" x="3762375" y="2373313"/>
          <p14:tracePt t="43859" x="3698875" y="2341563"/>
          <p14:tracePt t="43871" x="3611563" y="2301875"/>
          <p14:tracePt t="43876" x="3492500" y="2254250"/>
          <p14:tracePt t="43887" x="3389313" y="2230438"/>
          <p14:tracePt t="43893" x="3302000" y="2198688"/>
          <p14:tracePt t="43902" x="3214688" y="2182813"/>
          <p14:tracePt t="43911" x="3143250" y="2182813"/>
          <p14:tracePt t="43921" x="3048000" y="2182813"/>
          <p14:tracePt t="43923" x="2960688" y="2166938"/>
          <p14:tracePt t="43934" x="2873375" y="2166938"/>
          <p14:tracePt t="43939" x="2817813" y="2166938"/>
          <p14:tracePt t="43950" x="2770188" y="2166938"/>
          <p14:tracePt t="43956" x="2754313" y="2182813"/>
          <p14:tracePt t="43970" x="2738438" y="2182813"/>
          <p14:tracePt t="43984" x="2730500" y="2198688"/>
          <p14:tracePt t="43997" x="2714625" y="2214563"/>
          <p14:tracePt t="44004" x="2698750" y="2254250"/>
          <p14:tracePt t="44016" x="2667000" y="2286000"/>
          <p14:tracePt t="44017" x="2627313" y="2341563"/>
          <p14:tracePt t="44028" x="2579688" y="2389188"/>
          <p14:tracePt t="44033" x="2532063" y="2460625"/>
          <p14:tracePt t="44045" x="2492375" y="2508250"/>
          <p14:tracePt t="44051" x="2460625" y="2547938"/>
          <p14:tracePt t="44066" x="2428875" y="2627313"/>
          <p14:tracePt t="44067" x="2389188" y="2682875"/>
          <p14:tracePt t="44078" x="2341563" y="2770188"/>
          <p14:tracePt t="44084" x="2325688" y="2833688"/>
          <p14:tracePt t="44095" x="2317750" y="2873375"/>
          <p14:tracePt t="44103" x="2286000" y="2936875"/>
          <p14:tracePt t="44117" x="2270125" y="3111500"/>
          <p14:tracePt t="44126" x="2286000" y="3198813"/>
          <p14:tracePt t="44133" x="2301875" y="3286125"/>
          <p14:tracePt t="44142" x="2317750" y="3349625"/>
          <p14:tracePt t="44149" x="2341563" y="3405188"/>
          <p14:tracePt t="44158" x="2389188" y="3492500"/>
          <p14:tracePt t="44165" x="2420938" y="3571875"/>
          <p14:tracePt t="44173" x="2460625" y="3627438"/>
          <p14:tracePt t="44179" x="2492375" y="3690938"/>
          <p14:tracePt t="44190" x="2532063" y="3762375"/>
          <p14:tracePt t="44195" x="2579688" y="3802063"/>
          <p14:tracePt t="44206" x="2611438" y="3833813"/>
          <p14:tracePt t="44211" x="2635250" y="3865563"/>
          <p14:tracePt t="44222" x="2682875" y="3905250"/>
          <p14:tracePt t="44228" x="2714625" y="3921125"/>
          <p14:tracePt t="44239" x="2754313" y="3952875"/>
          <p14:tracePt t="44241" x="2801938" y="3984625"/>
          <p14:tracePt t="44252" x="2841625" y="4000500"/>
          <p14:tracePt t="44259" x="2905125" y="4008438"/>
          <p14:tracePt t="44269" x="2992438" y="4024313"/>
          <p14:tracePt t="44277" x="3079750" y="4024313"/>
          <p14:tracePt t="44286" x="3143250" y="4024313"/>
          <p14:tracePt t="44292" x="3151188" y="4024313"/>
          <p14:tracePt t="44317" x="3151188" y="4040188"/>
          <p14:tracePt t="44332" x="3151188" y="4024313"/>
          <p14:tracePt t="44340" x="3167063" y="4024313"/>
          <p14:tracePt t="44429" x="3167063" y="4071938"/>
          <p14:tracePt t="44433" x="3151188" y="4071938"/>
          <p14:tracePt t="44444" x="3167063" y="4087813"/>
          <p14:tracePt t="44450" x="3167063" y="4103688"/>
          <p14:tracePt t="44460" x="3230563" y="4143375"/>
          <p14:tracePt t="44481" x="3230563" y="4159250"/>
          <p14:tracePt t="44492" x="3254375" y="4175125"/>
          <p14:tracePt t="44501" x="3270250" y="4175125"/>
          <p14:tracePt t="44509" x="3286125" y="4191000"/>
          <p14:tracePt t="44526" x="3302000" y="4191000"/>
          <p14:tracePt t="44543" x="3317875" y="4191000"/>
          <p14:tracePt t="44551" x="3317875" y="4206875"/>
          <p14:tracePt t="44561" x="3333750" y="4206875"/>
          <p14:tracePt t="44767" x="3349625" y="4206875"/>
          <p14:tracePt t="44782" x="3349625" y="4191000"/>
          <p14:tracePt t="44798" x="3333750" y="4191000"/>
          <p14:tracePt t="44806" x="3405188" y="4191000"/>
          <p14:tracePt t="44814" x="3460750" y="4206875"/>
          <p14:tracePt t="44823" x="3508375" y="4214813"/>
          <p14:tracePt t="44846" x="3524250" y="4214813"/>
          <p14:tracePt t="44862" x="3579813" y="4206875"/>
          <p14:tracePt t="44867" x="3595688" y="4206875"/>
          <p14:tracePt t="44879" x="3627438" y="4191000"/>
          <p14:tracePt t="44896" x="3659188" y="4191000"/>
          <p14:tracePt t="45153" x="3683000" y="4191000"/>
          <p14:tracePt t="45165" x="3730625" y="4191000"/>
          <p14:tracePt t="45171" x="3786188" y="4191000"/>
          <p14:tracePt t="45183" x="3849688" y="4191000"/>
          <p14:tracePt t="45188" x="3873500" y="4191000"/>
          <p14:tracePt t="45200" x="3921125" y="4191000"/>
          <p14:tracePt t="45204" x="3992563" y="4191000"/>
          <p14:tracePt t="45215" x="4079875" y="4191000"/>
          <p14:tracePt t="45222" x="4198938" y="4191000"/>
          <p14:tracePt t="45231" x="4262438" y="4191000"/>
          <p14:tracePt t="45239" x="4302125" y="4191000"/>
          <p14:tracePt t="45485" x="4349750" y="4191000"/>
          <p14:tracePt t="45490" x="4381500" y="4191000"/>
          <p14:tracePt t="45503" x="4405313" y="4191000"/>
          <p14:tracePt t="45507" x="4452938" y="4191000"/>
          <p14:tracePt t="45520" x="4492625" y="4191000"/>
          <p14:tracePt t="45523" x="4556125" y="4175125"/>
          <p14:tracePt t="45535" x="4611688" y="4175125"/>
          <p14:tracePt t="45544" x="4691063" y="4159250"/>
          <p14:tracePt t="45551" x="4714875" y="4159250"/>
          <p14:tracePt t="45555" x="4762500" y="4159250"/>
          <p14:tracePt t="45567" x="4778375" y="4159250"/>
          <p14:tracePt t="45572" x="4794250" y="4159250"/>
          <p14:tracePt t="45583" x="4802188" y="4159250"/>
          <p14:tracePt t="45588" x="4802188" y="4143375"/>
          <p14:tracePt t="45600" x="4833938" y="4143375"/>
          <p14:tracePt t="45615" x="4849813" y="4143375"/>
          <p14:tracePt t="45621" x="4865688" y="4127500"/>
          <p14:tracePt t="45634" x="4881563" y="4127500"/>
          <p14:tracePt t="45646" x="4897438" y="4127500"/>
          <p14:tracePt t="45651" x="4921250" y="4111625"/>
          <p14:tracePt t="45662" x="4937125" y="4111625"/>
          <p14:tracePt t="45668" x="4953000" y="4103688"/>
          <p14:tracePt t="45678" x="5000625" y="4103688"/>
          <p14:tracePt t="45683" x="5040313" y="4103688"/>
          <p14:tracePt t="45695" x="5087938" y="4103688"/>
          <p14:tracePt t="45700" x="5143500" y="4071938"/>
          <p14:tracePt t="45711" x="5191125" y="4071938"/>
          <p14:tracePt t="45718" x="5207000" y="4056063"/>
          <p14:tracePt t="45728" x="5246688" y="4056063"/>
          <p14:tracePt t="45732" x="5294313" y="4056063"/>
          <p14:tracePt t="45743" x="5334000" y="4040188"/>
          <p14:tracePt t="45750" x="5397500" y="4024313"/>
          <p14:tracePt t="45761" x="5468938" y="4000500"/>
          <p14:tracePt t="45762" x="5524500" y="3984625"/>
          <p14:tracePt t="45775" x="5572125" y="3952875"/>
          <p14:tracePt t="45781" x="5643563" y="3897313"/>
          <p14:tracePt t="45792" x="5675313" y="3865563"/>
          <p14:tracePt t="45797" x="5691188" y="3849688"/>
          <p14:tracePt t="45807" x="5707063" y="3833813"/>
          <p14:tracePt t="45812" x="5722938" y="3794125"/>
          <p14:tracePt t="45823" x="5722938" y="3778250"/>
          <p14:tracePt t="45828" x="5730875" y="3762375"/>
          <p14:tracePt t="45839" x="5730875" y="3746500"/>
          <p14:tracePt t="45845" x="5730875" y="3730625"/>
          <p14:tracePt t="45854" x="5730875" y="3714750"/>
          <p14:tracePt t="45871" x="5730875" y="3698875"/>
          <p14:tracePt t="45881" x="5730875" y="3690938"/>
          <p14:tracePt t="45902" x="5730875" y="3675063"/>
          <p14:tracePt t="45922" x="5730875" y="3659188"/>
          <p14:tracePt t="45934" x="5730875" y="3643313"/>
          <p14:tracePt t="45940" x="5746750" y="3643313"/>
          <p14:tracePt t="45950" x="5746750" y="3627438"/>
          <p14:tracePt t="45956" x="5762625" y="3595688"/>
          <p14:tracePt t="45967" x="5762625" y="3587750"/>
          <p14:tracePt t="45983" x="5778500" y="3571875"/>
          <p14:tracePt t="45989" x="5778500" y="3556000"/>
          <p14:tracePt t="46002" x="5794375" y="3540125"/>
          <p14:tracePt t="46018" x="5810250" y="3540125"/>
          <p14:tracePt t="46032" x="5810250" y="3524250"/>
          <p14:tracePt t="46095" x="5810250" y="3508375"/>
          <p14:tracePt t="46101" x="5810250" y="3468688"/>
          <p14:tracePt t="46112" x="5810250" y="3421063"/>
          <p14:tracePt t="46117" x="5810250" y="3373438"/>
          <p14:tracePt t="46128" x="5810250" y="3317875"/>
          <p14:tracePt t="46133" x="5810250" y="3262313"/>
          <p14:tracePt t="46144" x="5810250" y="3230563"/>
          <p14:tracePt t="46149" x="5810250" y="3198813"/>
          <p14:tracePt t="46160" x="5810250" y="3111500"/>
          <p14:tracePt t="46165" x="5794375" y="3024188"/>
          <p14:tracePt t="46177" x="5778500" y="2960688"/>
          <p14:tracePt t="46182" x="5762625" y="2921000"/>
          <p14:tracePt t="46194" x="5722938" y="2857500"/>
          <p14:tracePt t="46198" x="5691188" y="2817813"/>
          <p14:tracePt t="46211" x="5627688" y="2746375"/>
          <p14:tracePt t="46214" x="5524500" y="2643188"/>
          <p14:tracePt t="46228" x="5397500" y="2540000"/>
          <p14:tracePt t="46229" x="5230813" y="2460625"/>
          <p14:tracePt t="46240" x="5103813" y="2389188"/>
          <p14:tracePt t="46244" x="4953000" y="2333625"/>
          <p14:tracePt t="46256" x="4778375" y="2286000"/>
          <p14:tracePt t="46261" x="4643438" y="2254250"/>
          <p14:tracePt t="46273" x="4508500" y="2230438"/>
          <p14:tracePt t="46279" x="4405313" y="2214563"/>
          <p14:tracePt t="46290" x="4318000" y="2198688"/>
          <p14:tracePt t="46297" x="4278313" y="2198688"/>
          <p14:tracePt t="46310" x="4262438" y="2198688"/>
          <p14:tracePt t="46320" x="4246563" y="2214563"/>
          <p14:tracePt t="46337" x="4230688" y="2230438"/>
          <p14:tracePt t="46347" x="4214813" y="2270125"/>
          <p14:tracePt t="46356" x="4198938" y="2341563"/>
          <p14:tracePt t="46357" x="4183063" y="2460625"/>
          <p14:tracePt t="46368" x="4175125" y="2595563"/>
          <p14:tracePt t="46375" x="4143375" y="2746375"/>
          <p14:tracePt t="46385" x="4127500" y="2873375"/>
          <p14:tracePt t="46394" x="4143375" y="3008313"/>
          <p14:tracePt t="46402" x="4143375" y="3111500"/>
          <p14:tracePt t="46407" x="4127500" y="3214688"/>
          <p14:tracePt t="46418" x="4111625" y="3302000"/>
          <p14:tracePt t="46423" x="4095750" y="3389313"/>
          <p14:tracePt t="46435" x="4079875" y="3484563"/>
          <p14:tracePt t="46439" x="4079875" y="3540125"/>
          <p14:tracePt t="46450" x="4079875" y="3611563"/>
          <p14:tracePt t="46455" x="4079875" y="3659188"/>
          <p14:tracePt t="46466" x="4079875" y="3675063"/>
          <p14:tracePt t="46470" x="4079875" y="3714750"/>
          <p14:tracePt t="46481" x="4079875" y="3730625"/>
          <p14:tracePt t="46488" x="4095750" y="3746500"/>
          <p14:tracePt t="46499" x="4111625" y="3778250"/>
          <p14:tracePt t="46501" x="4159250" y="3817938"/>
          <p14:tracePt t="46513" x="4175125" y="3833813"/>
          <p14:tracePt t="46522" x="4183063" y="3881438"/>
          <p14:tracePt t="46532" x="4246563" y="3937000"/>
          <p14:tracePt t="46541" x="4318000" y="3968750"/>
          <p14:tracePt t="46552" x="4381500" y="4008438"/>
          <p14:tracePt t="46554" x="4437063" y="4040188"/>
          <p14:tracePt t="46568" x="4508500" y="4071938"/>
          <p14:tracePt t="46570" x="4572000" y="4111625"/>
          <p14:tracePt t="46584" x="4659313" y="4143375"/>
          <p14:tracePt t="46599" x="4762500" y="4191000"/>
          <p14:tracePt t="46613" x="4818063" y="4214813"/>
          <p14:tracePt t="46627" x="4865688" y="4230688"/>
          <p14:tracePt t="46634" x="4881563" y="4230688"/>
          <p14:tracePt t="46646" x="4905375" y="4246563"/>
          <p14:tracePt t="46656" x="4921250" y="4246563"/>
          <p14:tracePt t="46664" x="4937125" y="4246563"/>
          <p14:tracePt t="46673" x="4968875" y="4246563"/>
          <p14:tracePt t="46678" x="5008563" y="4246563"/>
          <p14:tracePt t="46689" x="5024438" y="4246563"/>
          <p14:tracePt t="46694" x="5087938" y="4246563"/>
          <p14:tracePt t="46705" x="5111750" y="4246563"/>
          <p14:tracePt t="46712" x="5127625" y="4246563"/>
          <p14:tracePt t="46721" x="5143500" y="4246563"/>
          <p14:tracePt t="46730" x="5214938" y="4214813"/>
          <p14:tracePt t="46739" x="5262563" y="4175125"/>
          <p14:tracePt t="46743" x="5334000" y="4111625"/>
          <p14:tracePt t="46754" x="5413375" y="4040188"/>
          <p14:tracePt t="46763" x="5484813" y="3968750"/>
          <p14:tracePt t="46771" x="5540375" y="3897313"/>
          <p14:tracePt t="46777" x="5588000" y="3833813"/>
          <p14:tracePt t="46786" x="5643563" y="3762375"/>
          <p14:tracePt t="46816" x="5707063" y="3698875"/>
          <p14:tracePt t="46832" x="5707063" y="3627438"/>
          <p14:tracePt t="46838" x="5707063" y="3571875"/>
          <p14:tracePt t="46848" x="5707063" y="3556000"/>
          <p14:tracePt t="46855" x="5707063" y="3508375"/>
          <p14:tracePt t="46865" x="5675313" y="3468688"/>
          <p14:tracePt t="46872" x="5643563" y="3405188"/>
          <p14:tracePt t="46882" x="5643563" y="3389313"/>
          <p14:tracePt t="46886" x="5619750" y="3365500"/>
          <p14:tracePt t="46897" x="5588000" y="3333750"/>
          <p14:tracePt t="46905" x="5556250" y="3317875"/>
          <p14:tracePt t="46916" x="5540375" y="3317875"/>
          <p14:tracePt t="46928" x="5540375" y="3333750"/>
          <p14:tracePt t="46935" x="5540375" y="3349625"/>
          <p14:tracePt t="46945" x="5516563" y="3349625"/>
          <p14:tracePt t="46951" x="5516563" y="3373438"/>
          <p14:tracePt t="46961" x="5500688" y="3436938"/>
          <p14:tracePt t="46968" x="5484813" y="3571875"/>
          <p14:tracePt t="46978" x="5468938" y="3675063"/>
          <p14:tracePt t="46983" x="5468938" y="3802063"/>
          <p14:tracePt t="46994" x="5484813" y="3921125"/>
          <p14:tracePt t="46999" x="5524500" y="4024313"/>
          <p14:tracePt t="47010" x="5572125" y="4111625"/>
          <p14:tracePt t="47015" x="5603875" y="4175125"/>
          <p14:tracePt t="47027" x="5643563" y="4230688"/>
          <p14:tracePt t="47028" x="5675313" y="4310063"/>
          <p14:tracePt t="47040" x="5707063" y="4349750"/>
          <p14:tracePt t="47048" x="5730875" y="4397375"/>
          <p14:tracePt t="47057" x="5746750" y="4437063"/>
          <p14:tracePt t="47063" x="5746750" y="4484688"/>
          <p14:tracePt t="47076" x="5746750" y="4516438"/>
          <p14:tracePt t="47093" x="5746750" y="4524375"/>
          <p14:tracePt t="47104" x="5730875" y="4540250"/>
          <p14:tracePt t="47120" x="5707063" y="4540250"/>
          <p14:tracePt t="47137" x="5675313" y="4540250"/>
          <p14:tracePt t="47145" x="5627688" y="4540250"/>
          <p14:tracePt t="47153" x="5572125" y="4540250"/>
          <p14:tracePt t="47162" x="5524500" y="4540250"/>
          <p14:tracePt t="47169" x="5484813" y="4540250"/>
          <p14:tracePt t="47178" x="5453063" y="4524375"/>
          <p14:tracePt t="47186" x="5365750" y="4516438"/>
          <p14:tracePt t="47190" x="5278438" y="4484688"/>
          <p14:tracePt t="47202" x="5214938" y="4468813"/>
          <p14:tracePt t="47207" x="5143500" y="4452938"/>
          <p14:tracePt t="47218" x="5087938" y="4437063"/>
          <p14:tracePt t="47223" x="5008563" y="4421188"/>
          <p14:tracePt t="47235" x="4984750" y="4413250"/>
          <p14:tracePt t="47239" x="4968875" y="4413250"/>
          <p14:tracePt t="47250" x="4953000" y="4413250"/>
          <p14:tracePt t="47254" x="4921250" y="4397375"/>
          <p14:tracePt t="47312" x="4905375" y="4381500"/>
          <p14:tracePt t="47328" x="4953000" y="4318000"/>
          <p14:tracePt t="47333" x="4953000" y="4310063"/>
          <p14:tracePt t="47344" x="4984750" y="4310063"/>
          <p14:tracePt t="47350" x="5000625" y="4310063"/>
          <p14:tracePt t="47360" x="5056188" y="4294188"/>
          <p14:tracePt t="47366" x="5143500" y="4262438"/>
          <p14:tracePt t="47377" x="5262563" y="4230688"/>
          <p14:tracePt t="47384" x="5318125" y="4206875"/>
          <p14:tracePt t="47395" x="5381625" y="4191000"/>
          <p14:tracePt t="47396" x="5421313" y="4175125"/>
          <p14:tracePt t="47456" x="5437188" y="4175125"/>
          <p14:tracePt t="48291" x="5437188" y="4159250"/>
          <p14:tracePt t="48298" x="5453063" y="4159250"/>
          <p14:tracePt t="48309" x="5468938" y="4159250"/>
          <p14:tracePt t="48322" x="5516563" y="4175125"/>
          <p14:tracePt t="48328" x="5524500" y="4206875"/>
          <p14:tracePt t="48339" x="5516563" y="4246563"/>
          <p14:tracePt t="48345" x="5516563" y="4278313"/>
          <p14:tracePt t="48771" x="5500688" y="4278313"/>
          <p14:tracePt t="48786" x="5468938" y="4214813"/>
          <p14:tracePt t="48790" x="5468938" y="4206875"/>
          <p14:tracePt t="48802" x="5468938" y="4159250"/>
          <p14:tracePt t="48809" x="5468938" y="4111625"/>
          <p14:tracePt t="48819" x="5556250" y="4103688"/>
          <p14:tracePt t="48825" x="5722938" y="4071938"/>
          <p14:tracePt t="48835" x="5953125" y="4008438"/>
          <p14:tracePt t="48842" x="6262688" y="3952875"/>
          <p14:tracePt t="48852" x="6588125" y="3952875"/>
          <p14:tracePt t="48859" x="6842125" y="3968750"/>
          <p14:tracePt t="48868" x="7064375" y="4000500"/>
          <p14:tracePt t="48876" x="7270750" y="4008438"/>
          <p14:tracePt t="48886" x="7532688" y="4024313"/>
          <p14:tracePt t="48892" x="7802563" y="4071938"/>
          <p14:tracePt t="48901" x="8032750" y="4087813"/>
          <p14:tracePt t="48909" x="8255000" y="4103688"/>
          <p14:tracePt t="48918" x="8461375" y="4143375"/>
          <p14:tracePt t="48922" x="8596313" y="4159250"/>
          <p14:tracePt t="48934" x="8699500" y="4159250"/>
          <p14:tracePt t="48938" x="8755063" y="4159250"/>
          <p14:tracePt t="48950" x="8802688" y="4159250"/>
          <p14:tracePt t="48954" x="8818563" y="4159250"/>
          <p14:tracePt t="48966" x="8834438" y="4143375"/>
          <p14:tracePt t="48971" x="8842375" y="4143375"/>
          <p14:tracePt t="48984" x="8858250" y="4143375"/>
          <p14:tracePt t="49000" x="8874125" y="4127500"/>
          <p14:tracePt t="49016" x="8890000" y="4111625"/>
          <p14:tracePt t="49028" x="8905875" y="4111625"/>
          <p14:tracePt t="49034" x="8905875" y="4103688"/>
          <p14:tracePt t="49044" x="8937625" y="4103688"/>
          <p14:tracePt t="49051" x="8977313" y="4087813"/>
          <p14:tracePt t="49060" x="8993188" y="4087813"/>
          <p14:tracePt t="49076" x="9009063" y="4071938"/>
          <p14:tracePt t="49092" x="9024938" y="4071938"/>
          <p14:tracePt t="49112" x="9040813" y="4056063"/>
          <p14:tracePt t="49128" x="9040813" y="4040188"/>
          <p14:tracePt t="49156" x="9040813" y="4024313"/>
          <p14:tracePt t="49173" x="9040813" y="4008438"/>
          <p14:tracePt t="49179" x="9024938" y="3968750"/>
          <p14:tracePt t="49191" x="9009063" y="3952875"/>
          <p14:tracePt t="49192" x="9009063" y="3937000"/>
          <p14:tracePt t="49204" x="8961438" y="3817938"/>
          <p14:tracePt t="49208" x="8921750" y="3698875"/>
          <p14:tracePt t="49222" x="8874125" y="3587750"/>
          <p14:tracePt t="49227" x="8818563" y="3492500"/>
          <p14:tracePt t="49237" x="8755063" y="3405188"/>
          <p14:tracePt t="49244" x="8739188" y="3389313"/>
          <p14:tracePt t="49258" x="8612188" y="3349625"/>
          <p14:tracePt t="49268" x="8596313" y="3349625"/>
          <p14:tracePt t="49277" x="8532813" y="3349625"/>
          <p14:tracePt t="49286" x="8461375" y="3333750"/>
          <p14:tracePt t="49291" x="8405813" y="3333750"/>
          <p14:tracePt t="49303" x="8342313" y="3333750"/>
          <p14:tracePt t="49308" x="8302625" y="3333750"/>
          <p14:tracePt t="49317" x="8286750" y="3333750"/>
          <p14:tracePt t="49326" x="8270875" y="3349625"/>
          <p14:tracePt t="49336" x="8223250" y="3365500"/>
          <p14:tracePt t="49337" x="8167688" y="3421063"/>
          <p14:tracePt t="49349" x="8167688" y="3436938"/>
          <p14:tracePt t="49359" x="8151813" y="3484563"/>
          <p14:tracePt t="49370" x="8151813" y="3508375"/>
          <p14:tracePt t="49384" x="8167688" y="3524250"/>
          <p14:tracePt t="49385" x="8167688" y="3540125"/>
          <p14:tracePt t="49396" x="8183563" y="3556000"/>
          <p14:tracePt t="49401" x="8199438" y="3556000"/>
          <p14:tracePt t="49413" x="8215313" y="3571875"/>
          <p14:tracePt t="49429" x="8223250" y="3587750"/>
          <p14:tracePt t="49446" x="8239125" y="3595688"/>
          <p14:tracePt t="49450" x="8255000" y="3611563"/>
          <p14:tracePt t="49460" x="8270875" y="3627438"/>
          <p14:tracePt t="49467" x="8270875" y="3643313"/>
          <p14:tracePt t="49477" x="8286750" y="3659188"/>
          <p14:tracePt t="49492" x="8286750" y="3675063"/>
          <p14:tracePt t="49498" x="8286750" y="3690938"/>
          <p14:tracePt t="49508" x="8286750" y="3698875"/>
          <p14:tracePt t="49540" x="8286750" y="3714750"/>
          <p14:tracePt t="49572" x="8286750" y="3730625"/>
          <p14:tracePt t="49577" x="8270875" y="3730625"/>
          <p14:tracePt t="49588" x="8223250" y="3778250"/>
          <p14:tracePt t="49594" x="8215313" y="3778250"/>
          <p14:tracePt t="49605" x="8199438" y="3802063"/>
          <p14:tracePt t="49625" x="8135938" y="3849688"/>
          <p14:tracePt t="49626" x="8120063" y="3865563"/>
          <p14:tracePt t="49636" x="8112125" y="3865563"/>
          <p14:tracePt t="49643" x="8096250" y="3865563"/>
          <p14:tracePt t="49652" x="8096250" y="3881438"/>
          <p14:tracePt t="49699" x="8080375" y="3881438"/>
          <p14:tracePt t="49748" x="8080375" y="3897313"/>
          <p14:tracePt t="49815" x="8135938" y="3849688"/>
          <p14:tracePt t="49828" x="8151813" y="3833813"/>
          <p14:tracePt t="49833" x="8183563" y="3794125"/>
          <p14:tracePt t="49844" x="8239125" y="3730625"/>
          <p14:tracePt t="49850" x="8286750" y="3690938"/>
          <p14:tracePt t="49861" x="8326438" y="3611563"/>
          <p14:tracePt t="49867" x="8358188" y="3571875"/>
          <p14:tracePt t="49879" x="8405813" y="3508375"/>
          <p14:tracePt t="49880" x="8429625" y="3421063"/>
          <p14:tracePt t="49892" x="8477250" y="3286125"/>
          <p14:tracePt t="49898" x="8524875" y="3127375"/>
          <p14:tracePt t="49911" x="8564563" y="2976563"/>
          <p14:tracePt t="49915" x="8628063" y="2801938"/>
          <p14:tracePt t="49927" x="8651875" y="2627313"/>
          <p14:tracePt t="49928" x="8683625" y="2476500"/>
          <p14:tracePt t="49941" x="8699500" y="2373313"/>
          <p14:tracePt t="49946" x="8731250" y="2286000"/>
          <p14:tracePt t="49958" x="8755063" y="2198688"/>
          <p14:tracePt t="49963" x="8818563" y="2111375"/>
          <p14:tracePt t="49975" x="8858250" y="2032000"/>
          <p14:tracePt t="49976" x="8921750" y="1960563"/>
          <p14:tracePt t="49988" x="8977313" y="1905000"/>
          <p14:tracePt t="49993" x="9048750" y="1841500"/>
          <p14:tracePt t="50005" x="9096375" y="1785938"/>
          <p14:tracePt t="50010" x="9128125" y="1754188"/>
          <p14:tracePt t="50023" x="9167813" y="1722438"/>
          <p14:tracePt t="50030" x="9199563" y="1666875"/>
          <p14:tracePt t="50043" x="9231313" y="1635125"/>
          <p14:tracePt t="50044" x="9231313" y="1619250"/>
          <p14:tracePt t="50055" x="9231313" y="1611313"/>
          <p14:tracePt t="50059" x="9231313" y="1595438"/>
          <p14:tracePt t="50072" x="9231313" y="1579563"/>
          <p14:tracePt t="50084" x="9183688" y="1531938"/>
          <p14:tracePt t="50093" x="9183688" y="1516063"/>
          <p14:tracePt t="50101" x="9167813" y="1508125"/>
          <p14:tracePt t="50107" x="9167813" y="1492250"/>
          <p14:tracePt t="50118" x="9128125" y="1460500"/>
          <p14:tracePt t="50123" x="9080500" y="1412875"/>
          <p14:tracePt t="50135" x="9009063" y="1357313"/>
          <p14:tracePt t="50139" x="8937625" y="1309688"/>
          <p14:tracePt t="50151" x="8874125" y="1285875"/>
          <p14:tracePt t="50156" x="8786813" y="1238250"/>
          <p14:tracePt t="50166" x="8699500" y="1182688"/>
          <p14:tracePt t="50171" x="8596313" y="1103313"/>
          <p14:tracePt t="50181" x="8532813" y="1079500"/>
          <p14:tracePt t="50187" x="8493125" y="1047750"/>
          <p14:tracePt t="50200" x="8477250" y="1047750"/>
          <p14:tracePt t="50228" x="8477250" y="1031875"/>
          <p14:tracePt t="50247" x="8493125" y="1031875"/>
          <p14:tracePt t="50264" x="8493125" y="1016000"/>
          <p14:tracePt t="50276" x="8524875" y="1000125"/>
          <p14:tracePt t="50281" x="8564563" y="1000125"/>
          <p14:tracePt t="50293" x="8628063" y="1016000"/>
          <p14:tracePt t="50299" x="8667750" y="1016000"/>
          <p14:tracePt t="50309" x="8683625" y="1016000"/>
          <p14:tracePt t="50315" x="8715375" y="1016000"/>
          <p14:tracePt t="50326" x="8739188" y="1031875"/>
          <p14:tracePt t="50330" x="8786813" y="1047750"/>
          <p14:tracePt t="50343" x="8858250" y="1063625"/>
          <p14:tracePt t="50348" x="8890000" y="1079500"/>
          <p14:tracePt t="50360" x="8921750" y="1087438"/>
          <p14:tracePt t="50376" x="8937625" y="1087438"/>
          <p14:tracePt t="50392" x="8945563" y="1087438"/>
          <p14:tracePt t="50396" x="8961438" y="1103313"/>
          <p14:tracePt t="50408" x="8977313" y="1103313"/>
          <p14:tracePt t="50412" x="9009063" y="1103313"/>
          <p14:tracePt t="50427" x="9024938" y="1103313"/>
          <p14:tracePt t="50438" x="9040813" y="1103313"/>
          <p14:tracePt t="50459" x="9064625" y="1103313"/>
          <p14:tracePt t="50475" x="9096375" y="1103313"/>
          <p14:tracePt t="50490" x="9128125" y="1103313"/>
          <p14:tracePt t="50502" x="9144000" y="1087438"/>
          <p14:tracePt t="50518" x="9151938" y="1087438"/>
          <p14:tracePt t="50534" x="9167813" y="1087438"/>
          <p14:tracePt t="50582" x="9167813" y="1079500"/>
          <p14:tracePt t="50598" x="9183688" y="1079500"/>
          <p14:tracePt t="50646" x="9199563" y="1063625"/>
          <p14:tracePt t="50666" x="9247188" y="1047750"/>
          <p14:tracePt t="50678" x="9255125" y="1047750"/>
          <p14:tracePt t="50683" x="9302750" y="1047750"/>
          <p14:tracePt t="50694" x="9318625" y="1047750"/>
          <p14:tracePt t="50699" x="9358313" y="1031875"/>
          <p14:tracePt t="50711" x="9421813" y="1016000"/>
          <p14:tracePt t="50716" x="9540875" y="1016000"/>
          <p14:tracePt t="50727" x="9612313" y="1016000"/>
          <p14:tracePt t="50732" x="9699625" y="1000125"/>
          <p14:tracePt t="50744" x="9747250" y="1000125"/>
          <p14:tracePt t="50748" x="9786938" y="1000125"/>
          <p14:tracePt t="50762" x="9818688" y="1000125"/>
          <p14:tracePt t="50806" x="9834563" y="1000125"/>
          <p14:tracePt t="50922" x="9818688" y="1000125"/>
          <p14:tracePt t="50934" x="9786938" y="1000125"/>
          <p14:tracePt t="50938" x="9699625" y="1000125"/>
          <p14:tracePt t="50950" x="9564688" y="1000125"/>
          <p14:tracePt t="50954" x="9437688" y="1016000"/>
          <p14:tracePt t="50966" x="9302750" y="1063625"/>
          <p14:tracePt t="50970" x="9167813" y="1103313"/>
          <p14:tracePt t="50982" x="9064625" y="1150938"/>
          <p14:tracePt t="50987" x="8937625" y="1222375"/>
          <p14:tracePt t="50999" x="8818563" y="1285875"/>
          <p14:tracePt t="51004" x="8715375" y="1341438"/>
          <p14:tracePt t="51016" x="8612188" y="1428750"/>
          <p14:tracePt t="51020" x="8548688" y="1516063"/>
          <p14:tracePt t="51031" x="8509000" y="1611313"/>
          <p14:tracePt t="51035" x="8477250" y="1698625"/>
          <p14:tracePt t="51047" x="8445500" y="1801813"/>
          <p14:tracePt t="51051" x="8429625" y="1889125"/>
          <p14:tracePt t="51063" x="8429625" y="1944688"/>
          <p14:tracePt t="51066" x="8429625" y="2032000"/>
          <p14:tracePt t="51077" x="8429625" y="2135188"/>
          <p14:tracePt t="51082" x="8429625" y="2270125"/>
          <p14:tracePt t="51094" x="8445500" y="2405063"/>
          <p14:tracePt t="51098" x="8461375" y="2540000"/>
          <p14:tracePt t="51110" x="8493125" y="2667000"/>
          <p14:tracePt t="51116" x="8493125" y="2754313"/>
          <p14:tracePt t="51125" x="8493125" y="2849563"/>
          <p14:tracePt t="51134" x="8493125" y="2921000"/>
          <p14:tracePt t="51142" x="8461375" y="3040063"/>
          <p14:tracePt t="51151" x="8429625" y="3167063"/>
          <p14:tracePt t="51158" x="8389938" y="3286125"/>
          <p14:tracePt t="51166" x="8318500" y="3452813"/>
          <p14:tracePt t="51174" x="8270875" y="3556000"/>
          <p14:tracePt t="51183" x="8239125" y="3627438"/>
          <p14:tracePt t="51191" x="8215313" y="3690938"/>
          <p14:tracePt t="51206" x="8183563" y="3730625"/>
          <p14:tracePt t="51216" x="8183563" y="3746500"/>
          <p14:tracePt t="51224" x="8167688" y="3746500"/>
          <p14:tracePt t="51234" x="8151813" y="3762375"/>
          <p14:tracePt t="51241" x="8151813" y="3778250"/>
          <p14:tracePt t="51249" x="8135938" y="3794125"/>
          <p14:tracePt t="51256" x="8112125" y="3833813"/>
          <p14:tracePt t="51266" x="8096250" y="3849688"/>
          <p14:tracePt t="51283" x="8064500" y="3897313"/>
          <p14:tracePt t="51290" x="8048625" y="3897313"/>
          <p14:tracePt t="51302" x="8032750" y="3897313"/>
          <p14:tracePt t="51308" x="8032750" y="3905250"/>
          <p14:tracePt t="51322" x="8016875" y="3905250"/>
          <p14:tracePt t="51366" x="8008938" y="3921125"/>
          <p14:tracePt t="51402" x="7993063" y="3937000"/>
          <p14:tracePt t="51418" x="7929563" y="3968750"/>
          <p14:tracePt t="51431" x="7929563" y="3984625"/>
          <p14:tracePt t="51436" x="7874000" y="4040188"/>
          <p14:tracePt t="51448" x="7842250" y="4071938"/>
          <p14:tracePt t="51452" x="7810500" y="4103688"/>
          <p14:tracePt t="51465" x="7802563" y="4103688"/>
          <p14:tracePt t="51466" x="7802563" y="4111625"/>
          <p14:tracePt t="51478" x="7786688" y="4111625"/>
          <p14:tracePt t="51510" x="7770813" y="4127500"/>
          <p14:tracePt t="51531" x="7754938" y="4127500"/>
          <p14:tracePt t="51542" x="7739063" y="4127500"/>
          <p14:tracePt t="51549" x="7699375" y="4159250"/>
          <p14:tracePt t="51559" x="7683500" y="4159250"/>
          <p14:tracePt t="51566" x="7635875" y="4191000"/>
          <p14:tracePt t="51575" x="7580313" y="4214813"/>
          <p14:tracePt t="51582" x="7532688" y="4246563"/>
          <p14:tracePt t="51590" x="7493000" y="4246563"/>
          <p14:tracePt t="51599" x="7445375" y="4262438"/>
          <p14:tracePt t="51608" x="7397750" y="4278313"/>
          <p14:tracePt t="51615" x="7389813" y="4278313"/>
          <p14:tracePt t="51622" x="7373938" y="4278313"/>
          <p14:tracePt t="51628" x="7342188" y="4278313"/>
          <p14:tracePt t="51640" x="7342188" y="4294188"/>
          <p14:tracePt t="51644" x="7326313" y="4294188"/>
          <p14:tracePt t="51655" x="7310438" y="4294188"/>
          <p14:tracePt t="51672" x="7294563" y="4294188"/>
          <p14:tracePt t="51675" x="7294563" y="4310063"/>
          <p14:tracePt t="51831" x="7294563" y="4294188"/>
          <p14:tracePt t="51865" x="7310438" y="4294188"/>
          <p14:tracePt t="51878" x="7326313" y="4294188"/>
          <p14:tracePt t="51885" x="7373938" y="4294188"/>
          <p14:tracePt t="51897" x="7397750" y="4294188"/>
          <p14:tracePt t="51901" x="7429500" y="4278313"/>
          <p14:tracePt t="51918" x="7516813" y="4262438"/>
          <p14:tracePt t="51928" x="7564438" y="4262438"/>
          <p14:tracePt t="51936" x="7580313" y="4262438"/>
          <p14:tracePt t="51945" x="7620000" y="4262438"/>
          <p14:tracePt t="51952" x="7699375" y="4262438"/>
          <p14:tracePt t="51961" x="7723188" y="4246563"/>
          <p14:tracePt t="51969" x="7754938" y="4246563"/>
          <p14:tracePt t="51980" x="7770813" y="4246563"/>
          <p14:tracePt t="51992" x="7786688" y="4230688"/>
          <p14:tracePt t="52008" x="7802563" y="4230688"/>
          <p14:tracePt t="52013" x="7810500" y="4230688"/>
          <p14:tracePt t="52025" x="7810500" y="4214813"/>
          <p14:tracePt t="52029" x="7826375" y="4214813"/>
          <p14:tracePt t="52056" x="7842250" y="4214813"/>
          <p14:tracePt t="52088" x="7842250" y="4206875"/>
          <p14:tracePt t="52135" x="7858125" y="4206875"/>
          <p14:tracePt t="52168" x="7874000" y="4206875"/>
          <p14:tracePt t="52173" x="7889875" y="4206875"/>
          <p14:tracePt t="52200" x="7905750" y="4206875"/>
          <p14:tracePt t="52376" x="7929563" y="4191000"/>
          <p14:tracePt t="52379" x="7929563" y="4175125"/>
          <p14:tracePt t="52392" x="7977188" y="4175125"/>
          <p14:tracePt t="52396" x="7993063" y="4175125"/>
          <p14:tracePt t="52408" x="8048625" y="4159250"/>
          <p14:tracePt t="52413" x="8135938" y="4159250"/>
          <p14:tracePt t="52425" x="8318500" y="4127500"/>
          <p14:tracePt t="52431" x="8493125" y="4111625"/>
          <p14:tracePt t="52441" x="8683625" y="4103688"/>
          <p14:tracePt t="52448" x="8890000" y="4103688"/>
          <p14:tracePt t="52457" x="9064625" y="4103688"/>
          <p14:tracePt t="52464" x="9231313" y="4103688"/>
          <p14:tracePt t="52473" x="9390063" y="4103688"/>
          <p14:tracePt t="52478" x="9493250" y="4103688"/>
          <p14:tracePt t="52490" x="9580563" y="4103688"/>
          <p14:tracePt t="52494" x="9596438" y="4103688"/>
          <p14:tracePt t="52552" x="9596438" y="4111625"/>
          <p14:tracePt t="52568" x="9612313" y="4111625"/>
          <p14:tracePt t="52584" x="9644063" y="4127500"/>
          <p14:tracePt t="52589" x="9683750" y="4127500"/>
          <p14:tracePt t="52604" x="9699625" y="4143375"/>
          <p14:tracePt t="52616" x="9715500" y="4143375"/>
          <p14:tracePt t="52632" x="9715500" y="4159250"/>
          <p14:tracePt t="52637" x="9731375" y="4159250"/>
          <p14:tracePt t="52652" x="9763125" y="4175125"/>
          <p14:tracePt t="52668" x="9771063" y="4175125"/>
          <p14:tracePt t="52684" x="9786938" y="4175125"/>
          <p14:tracePt t="52887" x="9818688" y="4175125"/>
          <p14:tracePt t="52904" x="9874250" y="4175125"/>
          <p14:tracePt t="52908" x="9953625" y="4175125"/>
          <p14:tracePt t="52920" x="9969500" y="4175125"/>
          <p14:tracePt t="52925" x="10040938" y="4159250"/>
          <p14:tracePt t="52936" x="10096500" y="4159250"/>
          <p14:tracePt t="52941" x="10199688" y="4143375"/>
          <p14:tracePt t="52953" x="10334625" y="4143375"/>
          <p14:tracePt t="52958" x="10485438" y="4143375"/>
          <p14:tracePt t="52970" x="10660063" y="4143375"/>
          <p14:tracePt t="52973" x="10818813" y="4143375"/>
          <p14:tracePt t="52986" x="10922000" y="4143375"/>
          <p14:tracePt t="52990" x="11056938" y="4143375"/>
          <p14:tracePt t="53003" x="11160125" y="4143375"/>
          <p14:tracePt t="53004" x="11247438" y="4143375"/>
          <p14:tracePt t="53016" x="11310938" y="4143375"/>
          <p14:tracePt t="53022" x="11318875" y="4143375"/>
          <p14:tracePt t="53033" x="11334750" y="4143375"/>
          <p14:tracePt t="53037" x="11350625" y="4143375"/>
          <p14:tracePt t="53052" x="11366500" y="4143375"/>
          <p14:tracePt t="53116" x="11382375" y="4143375"/>
          <p14:tracePt t="53127" x="11382375" y="4159250"/>
          <p14:tracePt t="53144" x="11398250" y="4159250"/>
          <p14:tracePt t="53483" x="11318875" y="4103688"/>
          <p14:tracePt t="53486" x="11263313" y="4071938"/>
          <p14:tracePt t="53499" x="11104563" y="4008438"/>
          <p14:tracePt t="53504" x="10802938" y="3881438"/>
          <p14:tracePt t="53514" x="10469563" y="3746500"/>
          <p14:tracePt t="53520" x="10096500" y="3627438"/>
          <p14:tracePt t="53530" x="9699625" y="3524250"/>
          <p14:tracePt t="53537" x="9350375" y="3405188"/>
          <p14:tracePt t="53546" x="9024938" y="3317875"/>
          <p14:tracePt t="53554" x="8715375" y="3230563"/>
          <p14:tracePt t="53562" x="8405813" y="3167063"/>
          <p14:tracePt t="53571" x="8096250" y="3143250"/>
          <p14:tracePt t="53580" x="7810500" y="3095625"/>
          <p14:tracePt t="53589" x="7548563" y="3063875"/>
          <p14:tracePt t="53595" x="7286625" y="3024188"/>
          <p14:tracePt t="53605" x="7048500" y="2992438"/>
          <p14:tracePt t="53612" x="6826250" y="2960688"/>
          <p14:tracePt t="53622" x="6588125" y="2952750"/>
          <p14:tracePt t="53627" x="6365875" y="2952750"/>
          <p14:tracePt t="53637" x="6119813" y="2952750"/>
          <p14:tracePt t="53643" x="5913438" y="2952750"/>
          <p14:tracePt t="53656" x="5707063" y="2992438"/>
          <p14:tracePt t="53660" x="5516563" y="3024188"/>
          <p14:tracePt t="53671" x="5334000" y="3055938"/>
          <p14:tracePt t="53676" x="5191125" y="3111500"/>
          <p14:tracePt t="53688" x="5008563" y="3159125"/>
          <p14:tracePt t="53694" x="4881563" y="3182938"/>
          <p14:tracePt t="53697" x="4746625" y="3230563"/>
          <p14:tracePt t="53707" x="4659313" y="3262313"/>
          <p14:tracePt t="53713" x="4595813" y="3286125"/>
          <p14:tracePt t="53723" x="4540250" y="3333750"/>
          <p14:tracePt t="53729" x="4540250" y="3349625"/>
          <p14:tracePt t="53740" x="4524375" y="3365500"/>
          <p14:tracePt t="53744" x="4492625" y="3389313"/>
          <p14:tracePt t="53755" x="4468813" y="3436938"/>
          <p14:tracePt t="53761" x="4437063" y="3468688"/>
          <p14:tracePt t="53773" x="4421188" y="3508375"/>
          <p14:tracePt t="53777" x="4405313" y="3524250"/>
          <p14:tracePt t="53806" x="4389438" y="3540125"/>
          <p14:tracePt t="53807" x="4381500" y="3556000"/>
          <p14:tracePt t="53819" x="4365625" y="3556000"/>
          <p14:tracePt t="53826" x="4365625" y="3571875"/>
          <p14:tracePt t="53835" x="4349750" y="3571875"/>
          <p14:tracePt t="53842" x="4349750" y="3587750"/>
          <p14:tracePt t="53850" x="4333875" y="3587750"/>
          <p14:tracePt t="53858" x="4333875" y="3595688"/>
          <p14:tracePt t="53882" x="4318000" y="3611563"/>
          <p14:tracePt t="53889" x="4302125" y="3611563"/>
          <p14:tracePt t="53898" x="4302125" y="3627438"/>
          <p14:tracePt t="53906" x="4286250" y="3627438"/>
          <p14:tracePt t="53914" x="4278313" y="3643313"/>
          <p14:tracePt t="53922" x="4262438" y="3643313"/>
          <p14:tracePt t="53931" x="4246563" y="3659188"/>
          <p14:tracePt t="53939" x="4230688" y="3675063"/>
          <p14:tracePt t="53947" x="4214813" y="3675063"/>
          <p14:tracePt t="53963" x="4198938" y="3690938"/>
          <p14:tracePt t="53979" x="4183063" y="3690938"/>
          <p14:tracePt t="53988" x="4183063" y="3698875"/>
          <p14:tracePt t="53996" x="4175125" y="3698875"/>
          <p14:tracePt t="54001" x="4175125" y="3714750"/>
          <p14:tracePt t="54012" x="4159250" y="3714750"/>
          <p14:tracePt t="54028" x="4127500" y="3730625"/>
          <p14:tracePt t="54032" x="4071938" y="3746500"/>
          <p14:tracePt t="54044" x="4008438" y="3746500"/>
          <p14:tracePt t="54048" x="3937000" y="3762375"/>
          <p14:tracePt t="54060" x="3873500" y="3762375"/>
          <p14:tracePt t="54064" x="3817938" y="3762375"/>
          <p14:tracePt t="54075" x="3786188" y="3762375"/>
          <p14:tracePt t="54082" x="3730625" y="3762375"/>
          <p14:tracePt t="54092" x="3643313" y="3746500"/>
          <p14:tracePt t="54098" x="3556000" y="3714750"/>
          <p14:tracePt t="54108" x="3452813" y="3698875"/>
          <p14:tracePt t="54113" x="3302000" y="3675063"/>
          <p14:tracePt t="54124" x="3143250" y="3627438"/>
          <p14:tracePt t="54128" x="3008313" y="3587750"/>
          <p14:tracePt t="54140" x="2889250" y="3556000"/>
          <p14:tracePt t="54144" x="2754313" y="3540125"/>
          <p14:tracePt t="54156" x="2635250" y="3524250"/>
          <p14:tracePt t="54160" x="2563813" y="3508375"/>
          <p14:tracePt t="54173" x="2476500" y="3492500"/>
          <p14:tracePt t="54177" x="2389188" y="3484563"/>
          <p14:tracePt t="54189" x="2301875" y="3484563"/>
          <p14:tracePt t="54190" x="2254250" y="3468688"/>
          <p14:tracePt t="54203" x="2214563" y="3468688"/>
          <p14:tracePt t="54219" x="2198688" y="3468688"/>
          <p14:tracePt t="54226" x="2182813" y="3468688"/>
          <p14:tracePt t="54234" x="2151063" y="3468688"/>
          <p14:tracePt t="54242" x="2135188" y="3468688"/>
          <p14:tracePt t="54250" x="2119313" y="3468688"/>
          <p14:tracePt t="54257" x="2111375" y="3468688"/>
          <p14:tracePt t="54266" x="2095500" y="3468688"/>
          <p14:tracePt t="54271" x="2079625" y="3484563"/>
          <p14:tracePt t="54282" x="2063750" y="3484563"/>
          <p14:tracePt t="54298" x="2047875" y="3484563"/>
          <p14:tracePt t="54307" x="2032000" y="3484563"/>
          <p14:tracePt t="54315" x="1992313" y="3492500"/>
          <p14:tracePt t="54322" x="1976438" y="3492500"/>
          <p14:tracePt t="54331" x="1960563" y="3508375"/>
          <p14:tracePt t="54338" x="1928813" y="3508375"/>
          <p14:tracePt t="54347" x="1912938" y="3524250"/>
          <p14:tracePt t="54356" x="1905000" y="3540125"/>
          <p14:tracePt t="54366" x="1889125" y="3540125"/>
          <p14:tracePt t="54378" x="1889125" y="3556000"/>
          <p14:tracePt t="54384" x="1873250" y="3556000"/>
          <p14:tracePt t="54394" x="1841500" y="3595688"/>
          <p14:tracePt t="54410" x="1825625" y="3595688"/>
          <p14:tracePt t="54416" x="1825625" y="3611563"/>
          <p14:tracePt t="54426" x="1809750" y="3611563"/>
          <p14:tracePt t="54432" x="1809750" y="3627438"/>
          <p14:tracePt t="54651" x="1809750" y="3611563"/>
          <p14:tracePt t="54656" x="1825625" y="3611563"/>
          <p14:tracePt t="54666" x="1857375" y="3587750"/>
          <p14:tracePt t="54671" x="1857375" y="3571875"/>
          <p14:tracePt t="54682" x="1873250" y="3571875"/>
          <p14:tracePt t="54688" x="1905000" y="3540125"/>
          <p14:tracePt t="54698" x="1905000" y="3524250"/>
          <p14:tracePt t="54707" x="1912938" y="3524250"/>
          <p14:tracePt t="54715" x="1912938" y="3508375"/>
          <p14:tracePt t="54724" x="1928813" y="3492500"/>
          <p14:tracePt t="54749" x="1928813" y="3484563"/>
          <p14:tracePt t="54766" x="1928813" y="3468688"/>
          <p14:tracePt t="54778" x="1912938" y="3452813"/>
          <p14:tracePt t="54783" x="1905000" y="3436938"/>
          <p14:tracePt t="54795" x="1873250" y="3436938"/>
          <p14:tracePt t="54800" x="1825625" y="3405188"/>
          <p14:tracePt t="54811" x="1801813" y="3405188"/>
          <p14:tracePt t="54817" x="1770063" y="3389313"/>
          <p14:tracePt t="54828" x="1698625" y="3365500"/>
          <p14:tracePt t="54832" x="1603375" y="3333750"/>
          <p14:tracePt t="54844" x="1500188" y="3302000"/>
          <p14:tracePt t="54848" x="1397000" y="3270250"/>
          <p14:tracePt t="54859" x="1270000" y="3230563"/>
          <p14:tracePt t="54865" x="1135063" y="3182938"/>
          <p14:tracePt t="54876" x="1000125" y="3127375"/>
          <p14:tracePt t="54880" x="873125" y="3063875"/>
          <p14:tracePt t="54892" x="738188" y="3008313"/>
          <p14:tracePt t="54897" x="635000" y="2960688"/>
          <p14:tracePt t="54975" x="674688" y="2976563"/>
          <p14:tracePt t="54988" x="706438" y="3040063"/>
          <p14:tracePt t="54993" x="738188" y="3063875"/>
          <p14:tracePt t="55005" x="777875" y="3127375"/>
          <p14:tracePt t="55011" x="777875" y="3159125"/>
          <p14:tracePt t="55021" x="809625" y="3214688"/>
          <p14:tracePt t="55028" x="857250" y="3302000"/>
          <p14:tracePt t="55039" x="896938" y="3365500"/>
          <p14:tracePt t="55043" x="928688" y="3436938"/>
          <p14:tracePt t="55053" x="960438" y="3508375"/>
          <p14:tracePt t="55059" x="984250" y="3587750"/>
          <p14:tracePt t="55083" x="976313" y="3595688"/>
          <p14:tracePt t="55100" x="976313" y="3611563"/>
          <p14:tracePt t="55109" x="960438" y="3611563"/>
          <p14:tracePt t="55121" x="944563" y="3611563"/>
          <p14:tracePt t="55132" x="928688" y="3611563"/>
          <p14:tracePt t="55151" x="912813" y="3627438"/>
          <p14:tracePt t="55211" x="896938" y="3627438"/>
          <p14:tracePt t="55228" x="896938" y="3611563"/>
          <p14:tracePt t="55291" x="944563" y="3675063"/>
          <p14:tracePt t="55296" x="976313" y="3730625"/>
          <p14:tracePt t="55308" x="984250" y="3746500"/>
          <p14:tracePt t="55313" x="1031875" y="3817938"/>
          <p14:tracePt t="55324" x="1047750" y="3833813"/>
          <p14:tracePt t="55329" x="1047750" y="3849688"/>
          <p14:tracePt t="55340" x="1047750" y="3865563"/>
          <p14:tracePt t="55346" x="1063625" y="3865563"/>
          <p14:tracePt t="55357" x="1063625" y="3881438"/>
          <p14:tracePt t="55388" x="1063625" y="3897313"/>
          <p14:tracePt t="55472" x="1063625" y="3881438"/>
          <p14:tracePt t="55484" x="1063625" y="3802063"/>
          <p14:tracePt t="55492" x="1063625" y="3794125"/>
          <p14:tracePt t="55501" x="1079500" y="3730625"/>
          <p14:tracePt t="55509" x="1087438" y="3571875"/>
          <p14:tracePt t="55517" x="1087438" y="3436938"/>
          <p14:tracePt t="55524" x="1087438" y="3302000"/>
          <p14:tracePt t="55533" x="1103313" y="3159125"/>
          <p14:tracePt t="55541" x="1119188" y="3008313"/>
          <p14:tracePt t="55551" x="1135063" y="2849563"/>
          <p14:tracePt t="55557" x="1135063" y="2698750"/>
          <p14:tracePt t="55566" x="1135063" y="2547938"/>
          <p14:tracePt t="55575" x="1135063" y="2420938"/>
          <p14:tracePt t="55584" x="1166813" y="2286000"/>
          <p14:tracePt t="55591" x="1182688" y="2151063"/>
          <p14:tracePt t="55601" x="1190625" y="2024063"/>
          <p14:tracePt t="55602" x="1206500" y="1928813"/>
          <p14:tracePt t="55614" x="1206500" y="1905000"/>
          <p14:tracePt t="55619" x="1206500" y="1857375"/>
          <p14:tracePt t="55631" x="1206500" y="1841500"/>
          <p14:tracePt t="55644" x="1222375" y="1841500"/>
          <p14:tracePt t="55757" x="1206500" y="1841500"/>
          <p14:tracePt t="55761" x="1206500" y="1857375"/>
          <p14:tracePt t="55774" x="1190625" y="1873250"/>
          <p14:tracePt t="55778" x="1190625" y="1889125"/>
          <p14:tracePt t="55790" x="1182688" y="1905000"/>
          <p14:tracePt t="55794" x="1166813" y="1920875"/>
          <p14:tracePt t="55805" x="1166813" y="1928813"/>
          <p14:tracePt t="55812" x="1150938" y="1944688"/>
          <p14:tracePt t="55822" x="1135063" y="1960563"/>
          <p14:tracePt t="55827" x="1135063" y="1976438"/>
          <p14:tracePt t="55840" x="1119188" y="2032000"/>
          <p14:tracePt t="55852" x="1119188" y="2079625"/>
          <p14:tracePt t="55859" x="1119188" y="2127250"/>
          <p14:tracePt t="55869" x="1103313" y="2214563"/>
          <p14:tracePt t="55880" x="1087438" y="2301875"/>
          <p14:tracePt t="55889" x="1047750" y="2405063"/>
          <p14:tracePt t="55890" x="1031875" y="2508250"/>
          <p14:tracePt t="55901" x="1031875" y="2595563"/>
          <p14:tracePt t="55908" x="1016000" y="2714625"/>
          <p14:tracePt t="55918" x="1000125" y="2770188"/>
          <p14:tracePt t="55922" x="1000125" y="2857500"/>
          <p14:tracePt t="55934" x="1000125" y="2921000"/>
          <p14:tracePt t="55938" x="1000125" y="2960688"/>
          <p14:tracePt t="55950" x="1000125" y="2976563"/>
          <p14:tracePt t="55954" x="984250" y="3040063"/>
          <p14:tracePt t="55966" x="984250" y="3055938"/>
          <p14:tracePt t="55981" x="984250" y="3063875"/>
          <p14:tracePt t="55989" x="984250" y="3079750"/>
          <p14:tracePt t="55998" x="984250" y="3127375"/>
          <p14:tracePt t="56002" x="976313" y="3182938"/>
          <p14:tracePt t="56014" x="976313" y="3198813"/>
          <p14:tracePt t="56020" x="960438" y="3214688"/>
          <p14:tracePt t="56031" x="960438" y="3230563"/>
          <p14:tracePt t="56032" x="944563" y="3246438"/>
          <p14:tracePt t="56044" x="944563" y="3262313"/>
          <p14:tracePt t="56092" x="944563" y="3270250"/>
          <p14:tracePt t="56112" x="944563" y="3286125"/>
          <p14:tracePt t="56114" x="944563" y="3349625"/>
          <p14:tracePt t="56132" x="944563" y="3389313"/>
          <p14:tracePt t="56134" x="944563" y="3468688"/>
          <p14:tracePt t="56156" x="944563" y="3540125"/>
          <p14:tracePt t="56157" x="960438" y="3627438"/>
          <p14:tracePt t="56165" x="960438" y="3714750"/>
          <p14:tracePt t="56174" x="960438" y="3802063"/>
          <p14:tracePt t="56180" x="960438" y="3865563"/>
          <p14:tracePt t="56190" x="960438" y="3905250"/>
          <p14:tracePt t="56194" x="960438" y="3921125"/>
          <p14:tracePt t="56236" x="944563" y="3921125"/>
          <p14:tracePt t="56247" x="944563" y="3937000"/>
          <p14:tracePt t="56272" x="928688" y="3952875"/>
          <p14:tracePt t="56280" x="928688" y="3968750"/>
          <p14:tracePt t="56291" x="928688" y="3984625"/>
          <p14:tracePt t="56316" x="912813" y="3984625"/>
          <p14:tracePt t="56380" x="912813" y="4000500"/>
          <p14:tracePt t="56397" x="912813" y="4008438"/>
          <p14:tracePt t="56415" x="928688" y="4008438"/>
          <p14:tracePt t="56529" x="912813" y="4000500"/>
          <p14:tracePt t="56558" x="896938" y="3952875"/>
          <p14:tracePt t="56563" x="912813" y="3952875"/>
          <p14:tracePt t="56574" x="912813" y="3937000"/>
          <p14:tracePt t="56654" x="912813" y="3921125"/>
          <p14:tracePt t="56706" x="912813" y="3937000"/>
          <p14:tracePt t="56718" x="873125" y="3897313"/>
          <p14:tracePt t="56724" x="857250" y="3905250"/>
          <p14:tracePt t="56735" x="873125" y="3905250"/>
          <p14:tracePt t="56743" x="912813" y="3937000"/>
          <p14:tracePt t="56798" x="912813" y="3921125"/>
          <p14:tracePt t="56814" x="912813" y="3905250"/>
          <p14:tracePt t="56830" x="912813" y="3921125"/>
          <p14:tracePt t="56881" x="928688" y="3921125"/>
          <p14:tracePt t="56898" x="944563" y="3921125"/>
          <p14:tracePt t="56910" x="960438" y="3921125"/>
          <p14:tracePt t="56914" x="976313" y="3921125"/>
          <p14:tracePt t="56931" x="984250" y="3921125"/>
          <p14:tracePt t="56932" x="1000125" y="3921125"/>
          <p14:tracePt t="56947" x="1016000" y="3921125"/>
          <p14:tracePt t="56958" x="1031875" y="3921125"/>
          <p14:tracePt t="56964" x="1031875" y="3905250"/>
          <p14:tracePt t="56975" x="1063625" y="3905250"/>
          <p14:tracePt t="57038" x="1079500" y="3905250"/>
          <p14:tracePt t="57102" x="1079500" y="3897313"/>
          <p14:tracePt t="57106" x="1063625" y="3897313"/>
          <p14:tracePt t="57123" x="1031875" y="3897313"/>
          <p14:tracePt t="57138" x="1000125" y="3897313"/>
          <p14:tracePt t="57150" x="984250" y="3897313"/>
          <p14:tracePt t="57154" x="976313" y="3897313"/>
          <p14:tracePt t="57167" x="944563" y="3905250"/>
          <p14:tracePt t="57176" x="928688" y="3905250"/>
          <p14:tracePt t="57186" x="912813" y="3905250"/>
          <p14:tracePt t="57188" x="912813" y="3921125"/>
          <p14:tracePt t="57200" x="896938" y="3921125"/>
          <p14:tracePt t="57217" x="881063" y="3921125"/>
          <p14:tracePt t="57293" x="881063" y="3937000"/>
          <p14:tracePt t="57310" x="873125" y="3937000"/>
          <p14:tracePt t="57341" x="881063" y="3952875"/>
          <p14:tracePt t="57361" x="896938" y="3968750"/>
          <p14:tracePt t="57375" x="912813" y="3968750"/>
          <p14:tracePt t="57406" x="928688" y="3968750"/>
          <p14:tracePt t="57486" x="928688" y="3984625"/>
          <p14:tracePt t="57598" x="928688" y="4000500"/>
          <p14:tracePt t="57791" x="928688" y="3984625"/>
          <p14:tracePt t="57794" x="944563" y="3984625"/>
          <p14:tracePt t="57806" x="944563" y="3968750"/>
          <p14:tracePt t="58016" x="944563" y="3952875"/>
          <p14:tracePt t="58035" x="944563" y="3921125"/>
          <p14:tracePt t="58051" x="960438" y="3905250"/>
          <p14:tracePt t="58068" x="960438" y="3897313"/>
          <p14:tracePt t="58369" x="960438" y="3881438"/>
          <p14:tracePt t="58383" x="960438" y="3897313"/>
          <p14:tracePt t="59087" x="944563" y="3897313"/>
          <p14:tracePt t="59447" x="944563" y="3905250"/>
          <p14:tracePt t="59498" x="928688" y="3905250"/>
          <p14:tracePt t="60003" x="912813" y="3921125"/>
          <p14:tracePt t="60555" x="912813" y="3905250"/>
          <p14:tracePt t="60602" x="896938" y="3905250"/>
          <p14:tracePt t="60607" x="912813" y="3905250"/>
          <p14:tracePt t="60650" x="976313" y="3905250"/>
          <p14:tracePt t="60666" x="976313" y="3897313"/>
          <p14:tracePt t="60682" x="1016000" y="3833813"/>
          <p14:tracePt t="60686" x="1031875" y="3833813"/>
          <p14:tracePt t="60698" x="1047750" y="3833813"/>
          <p14:tracePt t="60702" x="1079500" y="3817938"/>
          <p14:tracePt t="60714" x="1135063" y="3833813"/>
          <p14:tracePt t="60719" x="1190625" y="3802063"/>
          <p14:tracePt t="60730" x="1190625" y="3794125"/>
          <p14:tracePt t="60736" x="1238250" y="3778250"/>
          <p14:tracePt t="60747" x="1254125" y="3762375"/>
          <p14:tracePt t="60753" x="1285875" y="3746500"/>
          <p14:tracePt t="60762" x="1293813" y="3746500"/>
          <p14:tracePt t="60768" x="1309688" y="3746500"/>
          <p14:tracePt t="60778" x="1309688" y="3730625"/>
          <p14:tracePt t="60783" x="1325563" y="3730625"/>
          <p14:tracePt t="60799" x="1357313" y="3714750"/>
          <p14:tracePt t="60815" x="1389063" y="3698875"/>
          <p14:tracePt t="60826" x="1428750" y="3690938"/>
          <p14:tracePt t="60831" x="1444625" y="3690938"/>
          <p14:tracePt t="60843" x="1492250" y="3675063"/>
          <p14:tracePt t="60850" x="1531938" y="3675063"/>
          <p14:tracePt t="60860" x="1595438" y="3659188"/>
          <p14:tracePt t="60865" x="1603375" y="3659188"/>
          <p14:tracePt t="60879" x="1682750" y="3659188"/>
          <p14:tracePt t="60881" x="1738313" y="3659188"/>
          <p14:tracePt t="60892" x="1801813" y="3659188"/>
          <p14:tracePt t="60897" x="1873250" y="3659188"/>
          <p14:tracePt t="60909" x="1928813" y="3659188"/>
          <p14:tracePt t="60910" x="1976438" y="3659188"/>
          <p14:tracePt t="60922" x="2016125" y="3675063"/>
          <p14:tracePt t="60938" x="2047875" y="3690938"/>
          <p14:tracePt t="60954" x="2063750" y="3690938"/>
          <p14:tracePt t="60975" x="2079625" y="3698875"/>
          <p14:tracePt t="60976" x="2079625" y="3714750"/>
          <p14:tracePt t="60988" x="2095500" y="3714750"/>
          <p14:tracePt t="61009" x="2095500" y="3730625"/>
          <p14:tracePt t="61020" x="2095500" y="3746500"/>
          <p14:tracePt t="61026" x="2095500" y="3762375"/>
          <p14:tracePt t="61036" x="2095500" y="3794125"/>
          <p14:tracePt t="61043" x="2095500" y="3802063"/>
          <p14:tracePt t="61053" x="2095500" y="3817938"/>
          <p14:tracePt t="61059" x="2095500" y="3865563"/>
          <p14:tracePt t="61069" x="2095500" y="3881438"/>
          <p14:tracePt t="61076" x="2095500" y="3897313"/>
          <p14:tracePt t="61086" x="2079625" y="3897313"/>
          <p14:tracePt t="61102" x="2063750" y="3905250"/>
          <p14:tracePt t="61106" x="2047875" y="3921125"/>
          <p14:tracePt t="61120" x="2032000" y="3937000"/>
          <p14:tracePt t="61132" x="2016125" y="3937000"/>
          <p14:tracePt t="61149" x="1976438" y="3968750"/>
          <p14:tracePt t="61165" x="1944688" y="3984625"/>
          <p14:tracePt t="61182" x="1928813" y="4000500"/>
          <p14:tracePt t="61187" x="1912938" y="4000500"/>
          <p14:tracePt t="61212" x="1912938" y="4008438"/>
          <p14:tracePt t="61244" x="1905000" y="4008438"/>
          <p14:tracePt t="61276" x="1905000" y="4024313"/>
          <p14:tracePt t="61281" x="1889125" y="4024313"/>
          <p14:tracePt t="61293" x="1873250" y="4024313"/>
          <p14:tracePt t="61298" x="1857375" y="4024313"/>
          <p14:tracePt t="61310" x="1841500" y="4024313"/>
          <p14:tracePt t="61314" x="1801813" y="4024313"/>
          <p14:tracePt t="61326" x="1785938" y="4024313"/>
          <p14:tracePt t="61329" x="1770063" y="4024313"/>
          <p14:tracePt t="61342" x="1754188" y="4024313"/>
          <p14:tracePt t="61346" x="1738313" y="4008438"/>
          <p14:tracePt t="61359" x="1722438" y="4008438"/>
          <p14:tracePt t="61404" x="1706563" y="4008438"/>
          <p14:tracePt t="61516" x="1706563" y="4000500"/>
          <p14:tracePt t="61536" x="1706563" y="3984625"/>
          <p14:tracePt t="61548" x="1706563" y="3968750"/>
          <p14:tracePt t="61568" x="1706563" y="3937000"/>
          <p14:tracePt t="61580" x="1722438" y="3897313"/>
          <p14:tracePt t="61597" x="1722438" y="3881438"/>
          <p14:tracePt t="61602" x="1738313" y="3865563"/>
          <p14:tracePt t="61613" x="1738313" y="3817938"/>
          <p14:tracePt t="61618" x="1754188" y="3778250"/>
          <p14:tracePt t="61629" x="1754188" y="3762375"/>
          <p14:tracePt t="61636" x="1754188" y="3746500"/>
          <p14:tracePt t="61649" x="1754188" y="3730625"/>
          <p14:tracePt t="61675" x="1754188" y="3714750"/>
          <p14:tracePt t="61855" x="1738313" y="3714750"/>
          <p14:tracePt t="61868" x="1738313" y="3698875"/>
          <p14:tracePt t="61874" x="1738313" y="3690938"/>
          <p14:tracePt t="61889" x="1722438" y="3675063"/>
          <p14:tracePt t="61900" x="1706563" y="3595688"/>
          <p14:tracePt t="61907" x="1698625" y="3556000"/>
          <p14:tracePt t="61916" x="1698625" y="3540125"/>
          <p14:tracePt t="61924" x="1698625" y="3524250"/>
          <p14:tracePt t="61932" x="1682750" y="3452813"/>
          <p14:tracePt t="61941" x="1666875" y="3349625"/>
          <p14:tracePt t="61949" x="1651000" y="3262313"/>
          <p14:tracePt t="61957" x="1651000" y="3167063"/>
          <p14:tracePt t="61964" x="1635125" y="3079750"/>
          <p14:tracePt t="61974" x="1635125" y="3008313"/>
          <p14:tracePt t="61980" x="1635125" y="2921000"/>
          <p14:tracePt t="61987" x="1635125" y="2849563"/>
          <p14:tracePt t="62000" x="1635125" y="2833688"/>
          <p14:tracePt t="62077" x="1635125" y="2849563"/>
          <p14:tracePt t="62080" x="1619250" y="2857500"/>
          <p14:tracePt t="62093" x="1619250" y="2921000"/>
          <p14:tracePt t="62097" x="1619250" y="2960688"/>
          <p14:tracePt t="62109" x="1603375" y="3055938"/>
          <p14:tracePt t="62113" x="1603375" y="3159125"/>
          <p14:tracePt t="62124" x="1603375" y="3286125"/>
          <p14:tracePt t="62133" x="1603375" y="3405188"/>
          <p14:tracePt t="62140" x="1603375" y="3508375"/>
          <p14:tracePt t="62150" x="1603375" y="3595688"/>
          <p14:tracePt t="62158" x="1603375" y="3659188"/>
          <p14:tracePt t="62164" x="1603375" y="3698875"/>
          <p14:tracePt t="62173" x="1603375" y="3714750"/>
          <p14:tracePt t="62189" x="1603375" y="3730625"/>
          <p14:tracePt t="62206" x="1603375" y="3746500"/>
          <p14:tracePt t="62283" x="1603375" y="3675063"/>
          <p14:tracePt t="62290" x="1603375" y="3659188"/>
          <p14:tracePt t="62300" x="1619250" y="3587750"/>
          <p14:tracePt t="62305" x="1635125" y="3484563"/>
          <p14:tracePt t="62317" x="1651000" y="3349625"/>
          <p14:tracePt t="62321" x="1666875" y="3214688"/>
          <p14:tracePt t="62333" x="1682750" y="3143250"/>
          <p14:tracePt t="62339" x="1698625" y="3055938"/>
          <p14:tracePt t="62350" x="1698625" y="2976563"/>
          <p14:tracePt t="62354" x="1706563" y="2952750"/>
          <p14:tracePt t="62366" x="1706563" y="2936875"/>
          <p14:tracePt t="62432" x="1706563" y="2952750"/>
          <p14:tracePt t="62444" x="1706563" y="2992438"/>
          <p14:tracePt t="62450" x="1706563" y="3008313"/>
          <p14:tracePt t="62460" x="1706563" y="3024188"/>
          <p14:tracePt t="62466" x="1706563" y="3095625"/>
          <p14:tracePt t="62476" x="1706563" y="3159125"/>
          <p14:tracePt t="62484" x="1706563" y="3167063"/>
          <p14:tracePt t="62494" x="1706563" y="3214688"/>
          <p14:tracePt t="62501" x="1706563" y="3262313"/>
          <p14:tracePt t="62510" x="1706563" y="3302000"/>
          <p14:tracePt t="62518" x="1706563" y="3317875"/>
          <p14:tracePt t="62610" x="1722438" y="3317875"/>
          <p14:tracePt t="62625" x="1738313" y="3302000"/>
          <p14:tracePt t="62642" x="1809750" y="3286125"/>
          <p14:tracePt t="62654" x="1841500" y="3286125"/>
          <p14:tracePt t="62661" x="1873250" y="3286125"/>
          <p14:tracePt t="62670" x="1976438" y="3270250"/>
          <p14:tracePt t="62675" x="2095500" y="3270250"/>
          <p14:tracePt t="62687" x="2166938" y="3286125"/>
          <p14:tracePt t="62694" x="2238375" y="3302000"/>
          <p14:tracePt t="62703" x="2286000" y="3317875"/>
          <p14:tracePt t="62712" x="2325688" y="3365500"/>
          <p14:tracePt t="62722" x="2341563" y="3365500"/>
          <p14:tracePt t="62734" x="2357438" y="3373438"/>
          <p14:tracePt t="62750" x="2357438" y="3389313"/>
          <p14:tracePt t="62798" x="2373313" y="3389313"/>
          <p14:tracePt t="62830" x="2373313" y="3405188"/>
          <p14:tracePt t="62846" x="2373313" y="3421063"/>
          <p14:tracePt t="62865" x="2373313" y="3436938"/>
          <p14:tracePt t="62882" x="2373313" y="3452813"/>
          <p14:tracePt t="62898" x="2373313" y="3468688"/>
          <p14:tracePt t="62926" x="2373313" y="3484563"/>
          <p14:tracePt t="62930" x="2357438" y="3484563"/>
          <p14:tracePt t="62946" x="2357438" y="3492500"/>
          <p14:tracePt t="62962" x="2357438" y="3508375"/>
          <p14:tracePt t="62978" x="2341563" y="3540125"/>
          <p14:tracePt t="62990" x="2325688" y="3540125"/>
          <p14:tracePt t="62994" x="2325688" y="3556000"/>
          <p14:tracePt t="63011" x="2317750" y="3571875"/>
          <p14:tracePt t="63027" x="2301875" y="3587750"/>
          <p14:tracePt t="63038" x="2301875" y="3595688"/>
          <p14:tracePt t="63044" x="2254250" y="3627438"/>
          <p14:tracePt t="63060" x="2238375" y="3643313"/>
          <p14:tracePt t="63071" x="2222500" y="3690938"/>
          <p14:tracePt t="63086" x="2222500" y="3698875"/>
          <p14:tracePt t="63094" x="2214563" y="3714750"/>
          <p14:tracePt t="63118" x="2214563" y="3730625"/>
          <p14:tracePt t="63134" x="2214563" y="3746500"/>
          <p14:tracePt t="63169" x="2214563" y="3762375"/>
          <p14:tracePt t="63311" x="2198688" y="3762375"/>
          <p14:tracePt t="63426" x="2198688" y="3778250"/>
          <p14:tracePt t="63438" x="2198688" y="3794125"/>
          <p14:tracePt t="63470" x="2198688" y="3802063"/>
          <p14:tracePt t="63486" x="2198688" y="3817938"/>
          <p14:tracePt t="63587" x="2198688" y="3802063"/>
          <p14:tracePt t="63599" x="2198688" y="3794125"/>
          <p14:tracePt t="63602" x="2198688" y="3762375"/>
          <p14:tracePt t="63616" x="2198688" y="3714750"/>
          <p14:tracePt t="63619" x="2198688" y="3643313"/>
          <p14:tracePt t="63630" x="2198688" y="3627438"/>
          <p14:tracePt t="63634" x="2198688" y="3587750"/>
          <p14:tracePt t="63647" x="2198688" y="3524250"/>
          <p14:tracePt t="63651" x="2198688" y="3484563"/>
          <p14:tracePt t="63662" x="2198688" y="3436938"/>
          <p14:tracePt t="63666" x="2198688" y="3373438"/>
          <p14:tracePt t="63678" x="2214563" y="3302000"/>
          <p14:tracePt t="63685" x="2214563" y="3246438"/>
          <p14:tracePt t="63695" x="2222500" y="3198813"/>
          <p14:tracePt t="63758" x="2222500" y="3182938"/>
          <p14:tracePt t="63806" x="2222500" y="3198813"/>
          <p14:tracePt t="63810" x="2222500" y="3246438"/>
          <p14:tracePt t="63824" x="2222500" y="3302000"/>
          <p14:tracePt t="63828" x="2222500" y="3317875"/>
          <p14:tracePt t="63841" x="2222500" y="3389313"/>
          <p14:tracePt t="63844" x="2222500" y="3484563"/>
          <p14:tracePt t="63855" x="2222500" y="3571875"/>
          <p14:tracePt t="63860" x="2222500" y="3675063"/>
          <p14:tracePt t="63873" x="2222500" y="3730625"/>
          <p14:tracePt t="63875" x="2222500" y="3802063"/>
          <p14:tracePt t="63886" x="2222500" y="3833813"/>
          <p14:tracePt t="63892" x="2222500" y="3865563"/>
          <p14:tracePt t="63903" x="2238375" y="3865563"/>
          <p14:tracePt t="63918" x="2238375" y="3881438"/>
          <p14:tracePt t="63934" x="2238375" y="3897313"/>
          <p14:tracePt t="63942" x="2301875" y="3897313"/>
          <p14:tracePt t="63982" x="2301875" y="3881438"/>
          <p14:tracePt t="64002" x="2301875" y="3849688"/>
          <p14:tracePt t="64016" x="2301875" y="3817938"/>
          <p14:tracePt t="64021" x="2301875" y="3794125"/>
          <p14:tracePt t="64033" x="2301875" y="3746500"/>
          <p14:tracePt t="64038" x="2301875" y="3698875"/>
          <p14:tracePt t="64048" x="2317750" y="3627438"/>
          <p14:tracePt t="64054" x="2325688" y="3556000"/>
          <p14:tracePt t="64068" x="2325688" y="3524250"/>
          <p14:tracePt t="64096" x="2325688" y="3508375"/>
          <p14:tracePt t="64127" x="2341563" y="3508375"/>
          <p14:tracePt t="64144" x="2341563" y="3524250"/>
          <p14:tracePt t="64148" x="2341563" y="3540125"/>
          <p14:tracePt t="64164" x="2341563" y="3571875"/>
          <p14:tracePt t="64176" x="2341563" y="3627438"/>
          <p14:tracePt t="64180" x="2341563" y="3690938"/>
          <p14:tracePt t="64192" x="2325688" y="3730625"/>
          <p14:tracePt t="64197" x="2325688" y="3794125"/>
          <p14:tracePt t="64209" x="2317750" y="3881438"/>
          <p14:tracePt t="64214" x="2317750" y="3897313"/>
          <p14:tracePt t="64228" x="2317750" y="3905250"/>
          <p14:tracePt t="64324" x="2317750" y="3897313"/>
          <p14:tracePt t="64336" x="2301875" y="3881438"/>
          <p14:tracePt t="64341" x="2301875" y="3865563"/>
          <p14:tracePt t="64357" x="2301875" y="3849688"/>
          <p14:tracePt t="64368" x="2301875" y="3833813"/>
          <p14:tracePt t="64384" x="2286000" y="3794125"/>
          <p14:tracePt t="64388" x="2286000" y="3778250"/>
          <p14:tracePt t="64400" x="2286000" y="3730625"/>
          <p14:tracePt t="64410" x="2286000" y="3714750"/>
          <p14:tracePt t="64417" x="2286000" y="3675063"/>
          <p14:tracePt t="64422" x="2286000" y="3659188"/>
          <p14:tracePt t="64432" x="2286000" y="3611563"/>
          <p14:tracePt t="64448" x="2286000" y="3595688"/>
          <p14:tracePt t="64454" x="2286000" y="3587750"/>
          <p14:tracePt t="64480" x="2286000" y="3571875"/>
          <p14:tracePt t="64593" x="2286000" y="3587750"/>
          <p14:tracePt t="64609" x="2286000" y="3595688"/>
          <p14:tracePt t="64625" x="2286000" y="3611563"/>
          <p14:tracePt t="64630" x="2286000" y="3627438"/>
          <p14:tracePt t="64642" x="2286000" y="3643313"/>
          <p14:tracePt t="64656" x="2286000" y="3659188"/>
          <p14:tracePt t="64720" x="2286000" y="3675063"/>
          <p14:tracePt t="64751" x="2286000" y="3659188"/>
          <p14:tracePt t="64768" x="2286000" y="3627438"/>
          <p14:tracePt t="64784" x="2286000" y="3595688"/>
          <p14:tracePt t="64800" x="2286000" y="3587750"/>
          <p14:tracePt t="64804" x="2286000" y="3571875"/>
          <p14:tracePt t="65108" x="2286000" y="3587750"/>
          <p14:tracePt t="65140" x="2301875" y="3595688"/>
          <p14:tracePt t="65156" x="2301875" y="3611563"/>
          <p14:tracePt t="65171" x="2317750" y="3627438"/>
          <p14:tracePt t="65184" x="2317750" y="3643313"/>
          <p14:tracePt t="65201" x="2317750" y="3659188"/>
          <p14:tracePt t="65210" x="2325688" y="3659188"/>
          <p14:tracePt t="65232" x="2325688" y="3675063"/>
          <p14:tracePt t="65248" x="2325688" y="3690938"/>
          <p14:tracePt t="65393" x="2341563" y="3698875"/>
          <p14:tracePt t="66019" x="2341563" y="3690938"/>
          <p14:tracePt t="66034" x="2373313" y="3643313"/>
          <p14:tracePt t="66038" x="2373313" y="3595688"/>
          <p14:tracePt t="66051" x="2373313" y="3540125"/>
          <p14:tracePt t="66056" x="2373313" y="3468688"/>
          <p14:tracePt t="66067" x="2373313" y="3405188"/>
          <p14:tracePt t="66073" x="2373313" y="3389313"/>
          <p14:tracePt t="66082" x="2357438" y="3389313"/>
          <p14:tracePt t="66090" x="2317750" y="3365500"/>
          <p14:tracePt t="66117" x="2301875" y="3365500"/>
          <p14:tracePt t="66162" x="2301875" y="3349625"/>
          <p14:tracePt t="66178" x="2286000" y="3333750"/>
          <p14:tracePt t="66182" x="2286000" y="3262313"/>
          <p14:tracePt t="66194" x="2270125" y="3230563"/>
          <p14:tracePt t="66199" x="2270125" y="3198813"/>
          <p14:tracePt t="66210" x="2238375" y="3143250"/>
          <p14:tracePt t="66215" x="2254250" y="3127375"/>
          <p14:tracePt t="66230" x="2254250" y="3111500"/>
          <p14:tracePt t="66289" x="2254250" y="3095625"/>
          <p14:tracePt t="66306" x="2270125" y="3095625"/>
          <p14:tracePt t="66310" x="2317750" y="3095625"/>
          <p14:tracePt t="66322" x="2325688" y="3095625"/>
          <p14:tracePt t="66327" x="2389188" y="3095625"/>
          <p14:tracePt t="66338" x="2428875" y="3079750"/>
          <p14:tracePt t="66343" x="2492375" y="3079750"/>
          <p14:tracePt t="66357" x="2508250" y="3079750"/>
          <p14:tracePt t="66360" x="2547938" y="3079750"/>
          <p14:tracePt t="66373" x="2627313" y="3079750"/>
          <p14:tracePt t="66377" x="2682875" y="3079750"/>
          <p14:tracePt t="66387" x="2738438" y="3079750"/>
          <p14:tracePt t="66391" x="2817813" y="3079750"/>
          <p14:tracePt t="66402" x="2873375" y="3079750"/>
          <p14:tracePt t="66408" x="2921000" y="3079750"/>
          <p14:tracePt t="66423" x="2936875" y="3079750"/>
          <p14:tracePt t="66434" x="2960688" y="3079750"/>
          <p14:tracePt t="66443" x="2976563" y="3079750"/>
          <p14:tracePt t="66451" x="3024188" y="3079750"/>
          <p14:tracePt t="66458" x="3063875" y="3079750"/>
          <p14:tracePt t="66467" x="3111500" y="3063875"/>
          <p14:tracePt t="66474" x="3167063" y="3055938"/>
          <p14:tracePt t="66484" x="3182938" y="3055938"/>
          <p14:tracePt t="66487" x="3254375" y="3040063"/>
          <p14:tracePt t="66499" x="3317875" y="3008313"/>
          <p14:tracePt t="66505" x="3373438" y="3008313"/>
          <p14:tracePt t="66516" x="3452813" y="2992438"/>
          <p14:tracePt t="66532" x="3492500" y="2992438"/>
          <p14:tracePt t="66537" x="3524250" y="2992438"/>
          <p14:tracePt t="66548" x="3540125" y="2992438"/>
          <p14:tracePt t="66552" x="3556000" y="2992438"/>
          <p14:tracePt t="66578" x="3563938" y="2992438"/>
          <p14:tracePt t="66630" x="3579813" y="2992438"/>
          <p14:tracePt t="66646" x="3595688" y="3008313"/>
          <p14:tracePt t="66662" x="3611563" y="3008313"/>
          <p14:tracePt t="66690" x="3643313" y="3024188"/>
          <p14:tracePt t="66695" x="3659188" y="3024188"/>
          <p14:tracePt t="66707" x="3667125" y="3024188"/>
          <p14:tracePt t="66712" x="3698875" y="3024188"/>
          <p14:tracePt t="66723" x="3714750" y="3024188"/>
          <p14:tracePt t="66728" x="3786188" y="3024188"/>
          <p14:tracePt t="66740" x="3802063" y="3024188"/>
          <p14:tracePt t="66743" x="3849688" y="3008313"/>
          <p14:tracePt t="66756" x="3849688" y="2992438"/>
          <p14:tracePt t="66774" x="3873500" y="2992438"/>
          <p14:tracePt t="66790" x="3921125" y="2992438"/>
          <p14:tracePt t="66802" x="3968750" y="2992438"/>
          <p14:tracePt t="66850" x="3976688" y="2992438"/>
          <p14:tracePt t="66945" x="3992563" y="2992438"/>
          <p14:tracePt t="66966" x="4008438" y="2992438"/>
          <p14:tracePt t="66982" x="4024313" y="2992438"/>
          <p14:tracePt t="66994" x="4040188" y="2992438"/>
          <p14:tracePt t="66998" x="4056063" y="2992438"/>
          <p14:tracePt t="67010" x="4071938" y="2992438"/>
          <p14:tracePt t="67015" x="4095750" y="2976563"/>
          <p14:tracePt t="67031" x="4111625" y="2976563"/>
          <p14:tracePt t="67044" x="4127500" y="2976563"/>
          <p14:tracePt t="67049" x="4143375" y="2960688"/>
          <p14:tracePt t="67060" x="4159250" y="2960688"/>
          <p14:tracePt t="67065" x="4175125" y="2960688"/>
          <p14:tracePt t="67076" x="4214813" y="2952750"/>
          <p14:tracePt t="67082" x="4246563" y="2952750"/>
          <p14:tracePt t="67092" x="4286250" y="2952750"/>
          <p14:tracePt t="67097" x="4318000" y="2952750"/>
          <p14:tracePt t="67108" x="4389438" y="2952750"/>
          <p14:tracePt t="67113" x="4437063" y="2952750"/>
          <p14:tracePt t="67125" x="4508500" y="2952750"/>
          <p14:tracePt t="67129" x="4595813" y="2976563"/>
          <p14:tracePt t="67141" x="4675188" y="2992438"/>
          <p14:tracePt t="67147" x="4730750" y="3008313"/>
          <p14:tracePt t="67159" x="4794250" y="3024188"/>
          <p14:tracePt t="67160" x="4833938" y="3024188"/>
          <p14:tracePt t="67173" x="4881563" y="3024188"/>
          <p14:tracePt t="67178" x="4897438" y="3040063"/>
          <p14:tracePt t="67190" x="4905375" y="3040063"/>
          <p14:tracePt t="67194" x="4921250" y="3040063"/>
          <p14:tracePt t="67204" x="4921250" y="3055938"/>
          <p14:tracePt t="67210" x="4937125" y="3055938"/>
          <p14:tracePt t="67224" x="4953000" y="3063875"/>
          <p14:tracePt t="67252" x="4984750" y="3079750"/>
          <p14:tracePt t="67259" x="5000625" y="3095625"/>
          <p14:tracePt t="67269" x="5008563" y="3111500"/>
          <p14:tracePt t="67285" x="5024438" y="3127375"/>
          <p14:tracePt t="67291" x="5040313" y="3159125"/>
          <p14:tracePt t="67300" x="5072063" y="3214688"/>
          <p14:tracePt t="67307" x="5087938" y="3230563"/>
          <p14:tracePt t="67317" x="5087938" y="3246438"/>
          <p14:tracePt t="67324" x="5103813" y="3262313"/>
          <p14:tracePt t="67333" x="5111750" y="3317875"/>
          <p14:tracePt t="67341" x="5127625" y="3333750"/>
          <p14:tracePt t="67350" x="5143500" y="3365500"/>
          <p14:tracePt t="67358" x="5143500" y="3389313"/>
          <p14:tracePt t="67367" x="5159375" y="3436938"/>
          <p14:tracePt t="67376" x="5159375" y="3484563"/>
          <p14:tracePt t="67384" x="5159375" y="3492500"/>
          <p14:tracePt t="67385" x="5175250" y="3508375"/>
          <p14:tracePt t="67400" x="5175250" y="3524250"/>
          <p14:tracePt t="67412" x="5191125" y="3524250"/>
          <p14:tracePt t="67428" x="5191125" y="3540125"/>
          <p14:tracePt t="67476" x="5207000" y="3540125"/>
          <p14:tracePt t="67496" x="5214938" y="3540125"/>
          <p14:tracePt t="67512" x="5230813" y="3540125"/>
          <p14:tracePt t="67525" x="5246688" y="3524250"/>
          <p14:tracePt t="67534" x="5262563" y="3524250"/>
          <p14:tracePt t="67543" x="5318125" y="3484563"/>
          <p14:tracePt t="67549" x="5334000" y="3421063"/>
          <p14:tracePt t="67559" x="5318125" y="3405188"/>
          <p14:tracePt t="67576" x="5278438" y="3373438"/>
          <p14:tracePt t="67577" x="5230813" y="3405188"/>
          <p14:tracePt t="67590" x="5175250" y="3421063"/>
          <p14:tracePt t="67595" x="5103813" y="3436938"/>
          <p14:tracePt t="67607" x="5040313" y="3484563"/>
          <p14:tracePt t="67611" x="5008563" y="3508375"/>
          <p14:tracePt t="67732" x="5000625" y="3508375"/>
          <p14:tracePt t="67736" x="5000625" y="3468688"/>
          <p14:tracePt t="67748" x="4984750" y="3421063"/>
          <p14:tracePt t="67753" x="4984750" y="3373438"/>
          <p14:tracePt t="67765" x="4984750" y="3333750"/>
          <p14:tracePt t="67771" x="4968875" y="3286125"/>
          <p14:tracePt t="67782" x="4953000" y="3270250"/>
          <p14:tracePt t="67798" x="4937125" y="3262313"/>
          <p14:tracePt t="67805" x="4897438" y="3214688"/>
          <p14:tracePt t="67814" x="4881563" y="3214688"/>
          <p14:tracePt t="67822" x="4881563" y="3159125"/>
          <p14:tracePt t="67830" x="4865688" y="3143250"/>
          <p14:tracePt t="67839" x="4865688" y="3095625"/>
          <p14:tracePt t="67846" x="4865688" y="3079750"/>
          <p14:tracePt t="67855" x="4865688" y="3040063"/>
          <p14:tracePt t="67863" x="4865688" y="3024188"/>
          <p14:tracePt t="67871" x="4833938" y="2952750"/>
          <p14:tracePt t="67878" x="4794250" y="2905125"/>
          <p14:tracePt t="67889" x="4794250" y="2889250"/>
          <p14:tracePt t="67896" x="4794250" y="2849563"/>
          <p14:tracePt t="67909" x="4794250" y="2833688"/>
          <p14:tracePt t="67922" x="4794250" y="2754313"/>
          <p14:tracePt t="67926" x="4794250" y="2698750"/>
          <p14:tracePt t="67938" x="4794250" y="2651125"/>
          <p14:tracePt t="67943" x="4794250" y="2611438"/>
          <p14:tracePt t="67955" x="4794250" y="2563813"/>
          <p14:tracePt t="67960" x="4794250" y="2508250"/>
          <p14:tracePt t="67962" x="4794250" y="2492375"/>
          <p14:tracePt t="67973" x="4778375" y="2420938"/>
          <p14:tracePt t="67980" x="4778375" y="2405063"/>
          <p14:tracePt t="67990" x="4778375" y="2357438"/>
          <p14:tracePt t="67994" x="4778375" y="2317750"/>
          <p14:tracePt t="68006" x="4778375" y="2301875"/>
          <p14:tracePt t="68010" x="4762500" y="2254250"/>
          <p14:tracePt t="68024" x="4762500" y="2230438"/>
          <p14:tracePt t="68037" x="4762500" y="2198688"/>
          <p14:tracePt t="68043" x="4762500" y="2166938"/>
          <p14:tracePt t="68054" x="4762500" y="2151063"/>
          <p14:tracePt t="68058" x="4762500" y="2135188"/>
          <p14:tracePt t="68070" x="4762500" y="2127250"/>
          <p14:tracePt t="68074" x="4746625" y="2111375"/>
          <p14:tracePt t="68086" x="4730750" y="2079625"/>
          <p14:tracePt t="68090" x="4730750" y="2063750"/>
          <p14:tracePt t="68101" x="4730750" y="2047875"/>
          <p14:tracePt t="68116" x="4714875" y="2024063"/>
          <p14:tracePt t="68132" x="4714875" y="2008188"/>
          <p14:tracePt t="68180" x="4714875" y="1992313"/>
          <p14:tracePt t="68211" x="4714875" y="1976438"/>
          <p14:tracePt t="68264" x="4714875" y="1992313"/>
          <p14:tracePt t="68276" x="4730750" y="2032000"/>
          <p14:tracePt t="68281" x="4746625" y="2047875"/>
          <p14:tracePt t="68293" x="4762500" y="2095500"/>
          <p14:tracePt t="68299" x="4802188" y="2151063"/>
          <p14:tracePt t="68308" x="4849813" y="2270125"/>
          <p14:tracePt t="68320" x="4897438" y="2373313"/>
          <p14:tracePt t="68327" x="4953000" y="2460625"/>
          <p14:tracePt t="68332" x="5000625" y="2547938"/>
          <p14:tracePt t="68341" x="5040313" y="2651125"/>
          <p14:tracePt t="68347" x="5087938" y="2746375"/>
          <p14:tracePt t="68358" x="5143500" y="2849563"/>
          <p14:tracePt t="68362" x="5214938" y="2936875"/>
          <p14:tracePt t="68374" x="5278438" y="3024188"/>
          <p14:tracePt t="68378" x="5334000" y="3127375"/>
          <p14:tracePt t="68390" x="5397500" y="3214688"/>
          <p14:tracePt t="68394" x="5437188" y="3270250"/>
          <p14:tracePt t="68410" x="5437188" y="3286125"/>
          <p14:tracePt t="68423" x="5437188" y="3349625"/>
          <p14:tracePt t="68424" x="5437188" y="3389313"/>
          <p14:tracePt t="68437" x="5437188" y="3436938"/>
          <p14:tracePt t="68444" x="5437188" y="3484563"/>
          <p14:tracePt t="68454" x="5437188" y="3571875"/>
          <p14:tracePt t="68458" x="5421313" y="3643313"/>
          <p14:tracePt t="68470" x="5413375" y="3714750"/>
          <p14:tracePt t="68474" x="5397500" y="3778250"/>
          <p14:tracePt t="68486" x="5397500" y="3817938"/>
          <p14:tracePt t="68490" x="5397500" y="3865563"/>
          <p14:tracePt t="68500" x="5397500" y="3905250"/>
          <p14:tracePt t="68516" x="5413375" y="3921125"/>
          <p14:tracePt t="68532" x="5421313" y="3921125"/>
          <p14:tracePt t="68548" x="5437188" y="3937000"/>
          <p14:tracePt t="68557" x="5484813" y="3937000"/>
          <p14:tracePt t="68566" x="5500688" y="3937000"/>
          <p14:tracePt t="68572" x="5516563" y="3937000"/>
          <p14:tracePt t="68582" x="5524500" y="3937000"/>
          <p14:tracePt t="68589" x="5540375" y="3937000"/>
          <p14:tracePt t="68598" x="5588000" y="3937000"/>
          <p14:tracePt t="68607" x="5619750" y="3937000"/>
          <p14:tracePt t="68614" x="5675313" y="3937000"/>
          <p14:tracePt t="68623" x="5691188" y="3952875"/>
          <p14:tracePt t="68631" x="5730875" y="3968750"/>
          <p14:tracePt t="68639" x="5746750" y="3984625"/>
          <p14:tracePt t="68648" x="5762625" y="3984625"/>
          <p14:tracePt t="68656" x="5794375" y="4000500"/>
          <p14:tracePt t="68678" x="5810250" y="4000500"/>
          <p14:tracePt t="68789" x="5794375" y="3968750"/>
          <p14:tracePt t="68806" x="5794375" y="3952875"/>
          <p14:tracePt t="68811" x="5794375" y="3937000"/>
          <p14:tracePt t="68825" x="5794375" y="3905250"/>
          <p14:tracePt t="68838" x="5794375" y="3897313"/>
          <p14:tracePt t="68846" x="5794375" y="3865563"/>
          <p14:tracePt t="68857" x="5778500" y="3849688"/>
          <p14:tracePt t="68870" x="5810250" y="3802063"/>
          <p14:tracePt t="68880" x="5849938" y="3794125"/>
          <p14:tracePt t="68887" x="5834063" y="3778250"/>
          <p14:tracePt t="68892" x="5834063" y="3762375"/>
          <p14:tracePt t="68918" x="5834063" y="3746500"/>
          <p14:tracePt t="68966" x="5834063" y="3730625"/>
          <p14:tracePt t="68998" x="5826125" y="3730625"/>
          <p14:tracePt t="69014" x="5810250" y="3730625"/>
          <p14:tracePt t="69019" x="5794375" y="3746500"/>
          <p14:tracePt t="69030" x="5746750" y="3762375"/>
          <p14:tracePt t="69035" x="5730875" y="3778250"/>
          <p14:tracePt t="69062" x="5659438" y="3802063"/>
          <p14:tracePt t="69067" x="5675313" y="3817938"/>
          <p14:tracePt t="69079" x="5627688" y="3833813"/>
          <p14:tracePt t="69084" x="5588000" y="3849688"/>
          <p14:tracePt t="69097" x="5516563" y="3881438"/>
          <p14:tracePt t="69101" x="5484813" y="3881438"/>
          <p14:tracePt t="69113" x="5468938" y="3881438"/>
          <p14:tracePt t="69116" x="5453063" y="3881438"/>
          <p14:tracePt t="69130" x="5437188" y="3881438"/>
          <p14:tracePt t="69146" x="5421313" y="3881438"/>
          <p14:tracePt t="69162" x="5413375" y="3897313"/>
          <p14:tracePt t="69179" x="5397500" y="3905250"/>
          <p14:tracePt t="69190" x="5365750" y="3937000"/>
          <p14:tracePt t="69206" x="5349875" y="3952875"/>
          <p14:tracePt t="69213" x="5349875" y="3968750"/>
          <p14:tracePt t="69226" x="5349875" y="3984625"/>
          <p14:tracePt t="69242" x="5349875" y="4000500"/>
          <p14:tracePt t="69258" x="5349875" y="4008438"/>
          <p14:tracePt t="69270" x="5349875" y="4024313"/>
          <p14:tracePt t="69275" x="5365750" y="4024313"/>
          <p14:tracePt t="69290" x="5365750" y="4040188"/>
          <p14:tracePt t="69306" x="5381625" y="4056063"/>
          <p14:tracePt t="69322" x="5381625" y="4071938"/>
          <p14:tracePt t="69334" x="5397500" y="4071938"/>
          <p14:tracePt t="69338" x="5397500" y="4087813"/>
          <p14:tracePt t="69351" x="5413375" y="4087813"/>
          <p14:tracePt t="69366" x="5421313" y="4103688"/>
          <p14:tracePt t="69371" x="5421313" y="4111625"/>
          <p14:tracePt t="69398" x="5421313" y="4127500"/>
          <p14:tracePt t="69414" x="5437188" y="4127500"/>
          <p14:tracePt t="69430" x="5437188" y="4143375"/>
          <p14:tracePt t="69622" x="5453063" y="4159250"/>
          <p14:tracePt t="69638" x="5468938" y="4159250"/>
          <p14:tracePt t="69971" x="5453063" y="4159250"/>
          <p14:tracePt t="69985" x="5437188" y="4159250"/>
          <p14:tracePt t="69999" x="5421313" y="4159250"/>
          <p14:tracePt t="70002" x="5413375" y="4159250"/>
          <p14:tracePt t="70018" x="5397500" y="4159250"/>
          <p14:tracePt t="70034" x="5365750" y="4159250"/>
          <p14:tracePt t="70050" x="5349875" y="4159250"/>
          <p14:tracePt t="70062" x="5334000" y="4175125"/>
          <p14:tracePt t="70066" x="5318125" y="4175125"/>
          <p14:tracePt t="70078" x="5294313" y="4175125"/>
          <p14:tracePt t="70083" x="5278438" y="4175125"/>
          <p14:tracePt t="70096" x="5262563" y="4175125"/>
          <p14:tracePt t="70102" x="5214938" y="4175125"/>
          <p14:tracePt t="70112" x="5175250" y="4175125"/>
          <p14:tracePt t="70117" x="5127625" y="4175125"/>
          <p14:tracePt t="70128" x="5087938" y="4175125"/>
          <p14:tracePt t="70133" x="5024438" y="4175125"/>
          <p14:tracePt t="70145" x="4984750" y="4175125"/>
          <p14:tracePt t="70151" x="4921250" y="4175125"/>
          <p14:tracePt t="70160" x="4897438" y="4175125"/>
          <p14:tracePt t="70167" x="4833938" y="4175125"/>
          <p14:tracePt t="70177" x="4818063" y="4175125"/>
          <p14:tracePt t="70182" x="4778375" y="4175125"/>
          <p14:tracePt t="70193" x="4746625" y="4175125"/>
          <p14:tracePt t="70198" x="4730750" y="4175125"/>
          <p14:tracePt t="70210" x="4714875" y="4175125"/>
          <p14:tracePt t="70228" x="4699000" y="4175125"/>
          <p14:tracePt t="70244" x="4691063" y="4175125"/>
          <p14:tracePt t="70260" x="4675188" y="4175125"/>
          <p14:tracePt t="70272" x="4659313" y="4175125"/>
          <p14:tracePt t="70293" x="4643438" y="4175125"/>
          <p14:tracePt t="70304" x="4627563" y="4175125"/>
          <p14:tracePt t="70320" x="4611688" y="4175125"/>
          <p14:tracePt t="70337" x="4595813" y="4191000"/>
          <p14:tracePt t="70342" x="4587875" y="4206875"/>
          <p14:tracePt t="70353" x="4587875" y="4191000"/>
          <p14:tracePt t="70415" x="4572000" y="4191000"/>
          <p14:tracePt t="70432" x="4556125" y="4191000"/>
          <p14:tracePt t="70448" x="4540250" y="4191000"/>
          <p14:tracePt t="70464" x="4508500" y="4191000"/>
          <p14:tracePt t="70484" x="4492625" y="4191000"/>
          <p14:tracePt t="70512" x="4484688" y="4191000"/>
          <p14:tracePt t="70532" x="4468813" y="4191000"/>
          <p14:tracePt t="70576" x="4452938" y="4191000"/>
          <p14:tracePt t="70880" x="4468813" y="4191000"/>
          <p14:tracePt t="70884" x="4484688" y="4191000"/>
          <p14:tracePt t="70911" x="4492625" y="4191000"/>
          <p14:tracePt t="70960" x="4508500" y="4191000"/>
          <p14:tracePt t="71153" x="4492625" y="4191000"/>
          <p14:tracePt t="71184" x="4484688" y="4191000"/>
          <p14:tracePt t="71232" x="4468813" y="4191000"/>
          <p14:tracePt t="71280" x="4452938" y="4206875"/>
          <p14:tracePt t="71301" x="4437063" y="4206875"/>
          <p14:tracePt t="71316" x="4421188" y="4206875"/>
          <p14:tracePt t="71409" x="4405313" y="4206875"/>
          <p14:tracePt t="71487" x="4389438" y="4206875"/>
          <p14:tracePt t="71635" x="4437063" y="4214813"/>
          <p14:tracePt t="71650" x="4452938" y="4214813"/>
          <p14:tracePt t="71654" x="4468813" y="4214813"/>
          <p14:tracePt t="71666" x="4484688" y="4214813"/>
          <p14:tracePt t="71682" x="4492625" y="4214813"/>
          <p14:tracePt t="71746" x="4508500" y="4230688"/>
          <p14:tracePt t="71831" x="4492625" y="4230688"/>
          <p14:tracePt t="71858" x="4484688" y="4230688"/>
          <p14:tracePt t="72002" x="4484688" y="4214813"/>
          <p14:tracePt t="72006" x="4492625" y="4214813"/>
          <p14:tracePt t="72037" x="4508500" y="4214813"/>
          <p14:tracePt t="72163" x="4492625" y="4214813"/>
          <p14:tracePt t="72193" x="4484688" y="4214813"/>
          <p14:tracePt t="72485" x="4468813" y="4214813"/>
          <p14:tracePt t="72499" x="4452938" y="4214813"/>
          <p14:tracePt t="72516" x="4437063" y="4214813"/>
          <p14:tracePt t="72646" x="4452938" y="4214813"/>
          <p14:tracePt t="72662" x="4468813" y="4214813"/>
          <p14:tracePt t="72675" x="4484688" y="4214813"/>
          <p14:tracePt t="72680" x="4492625" y="4230688"/>
          <p14:tracePt t="72691" x="4524375" y="4230688"/>
          <p14:tracePt t="72698" x="4556125" y="4230688"/>
          <p14:tracePt t="72707" x="4572000" y="4230688"/>
          <p14:tracePt t="72712" x="4587875" y="4230688"/>
          <p14:tracePt t="72881" x="4572000" y="4230688"/>
          <p14:tracePt t="72898" x="4556125" y="4230688"/>
          <p14:tracePt t="72918" x="4524375" y="4214813"/>
          <p14:tracePt t="72949" x="4508500" y="4214813"/>
          <p14:tracePt t="72978" x="4492625" y="4214813"/>
          <p14:tracePt t="73183" x="4484688" y="4214813"/>
          <p14:tracePt t="73516" x="4492625" y="4214813"/>
          <p14:tracePt t="73531" x="4508500" y="4214813"/>
          <p14:tracePt t="73548" x="4524375" y="4214813"/>
          <p14:tracePt t="73584" x="4540250" y="4214813"/>
          <p14:tracePt t="73659" x="4556125" y="4214813"/>
          <p14:tracePt t="73708" x="4572000" y="4214813"/>
          <p14:tracePt t="73739" x="4587875" y="4214813"/>
          <p14:tracePt t="73772" x="4595813" y="4214813"/>
          <p14:tracePt t="73981" x="4611688" y="4206875"/>
          <p14:tracePt t="74064" x="4627563" y="4206875"/>
          <p14:tracePt t="74320" x="4627563" y="4191000"/>
          <p14:tracePt t="74332" x="4643438" y="4175125"/>
          <p14:tracePt t="74348" x="4659313" y="4143375"/>
          <p14:tracePt t="74353" x="4675188" y="4143375"/>
          <p14:tracePt t="74365" x="4699000" y="4111625"/>
          <p14:tracePt t="74374" x="4699000" y="4103688"/>
          <p14:tracePt t="74380" x="4714875" y="4103688"/>
          <p14:tracePt t="74385" x="4714875" y="4087813"/>
          <p14:tracePt t="74396" x="4730750" y="4087813"/>
          <p14:tracePt t="74412" x="4746625" y="4071938"/>
          <p14:tracePt t="74418" x="4746625" y="4056063"/>
          <p14:tracePt t="74429" x="4762500" y="4056063"/>
          <p14:tracePt t="74443" x="4762500" y="4040188"/>
          <p14:tracePt t="74447" x="4794250" y="4008438"/>
          <p14:tracePt t="74452" x="4802188" y="4000500"/>
          <p14:tracePt t="74461" x="4818063" y="3984625"/>
          <p14:tracePt t="74467" x="4865688" y="3921125"/>
          <p14:tracePt t="74477" x="4905375" y="3849688"/>
          <p14:tracePt t="74483" x="4921250" y="3833813"/>
          <p14:tracePt t="74493" x="4968875" y="3698875"/>
          <p14:tracePt t="74499" x="5008563" y="3595688"/>
          <p14:tracePt t="74509" x="5072063" y="3484563"/>
          <p14:tracePt t="74515" x="5103813" y="3349625"/>
          <p14:tracePt t="74525" x="5127625" y="3167063"/>
          <p14:tracePt t="74532" x="5159375" y="3024188"/>
          <p14:tracePt t="74542" x="5214938" y="2889250"/>
          <p14:tracePt t="74547" x="5246688" y="2786063"/>
          <p14:tracePt t="74559" x="5246688" y="2651125"/>
          <p14:tracePt t="74564" x="5246688" y="2508250"/>
          <p14:tracePt t="74576" x="5230813" y="2341563"/>
          <p14:tracePt t="74577" x="5214938" y="2198688"/>
          <p14:tracePt t="74590" x="5191125" y="2047875"/>
          <p14:tracePt t="74594" x="5175250" y="1920875"/>
          <p14:tracePt t="74607" x="5159375" y="1801813"/>
          <p14:tracePt t="74613" x="5127625" y="1722438"/>
          <p14:tracePt t="74625" x="5127625" y="1714500"/>
          <p14:tracePt t="74639" x="5127625" y="1698625"/>
          <p14:tracePt t="74645" x="5111750" y="1698625"/>
          <p14:tracePt t="74737" x="5103813" y="1698625"/>
          <p14:tracePt t="74750" x="5103813" y="1682750"/>
          <p14:tracePt t="74770" x="5103813" y="1666875"/>
          <p14:tracePt t="74782" x="5103813" y="1651000"/>
          <p14:tracePt t="74798" x="5087938" y="1635125"/>
          <p14:tracePt t="74814" x="5087938" y="1619250"/>
          <p14:tracePt t="74818" x="5072063" y="1611313"/>
          <p14:tracePt t="74838" x="5072063" y="1595438"/>
          <p14:tracePt t="74975" x="5056188" y="1611313"/>
          <p14:tracePt t="75006" x="5056188" y="1619250"/>
          <p14:tracePt t="75022" x="5056188" y="1635125"/>
          <p14:tracePt t="75057" x="5056188" y="1651000"/>
          <p14:tracePt t="75070" x="5040313" y="1651000"/>
          <p14:tracePt t="75074" x="5040313" y="1666875"/>
          <p14:tracePt t="75102" x="5024438" y="1666875"/>
          <p14:tracePt t="75118" x="5024438" y="1682750"/>
          <p14:tracePt t="75197" x="5024438" y="1698625"/>
          <p14:tracePt t="75214" x="5008563" y="1698625"/>
          <p14:tracePt t="75230" x="5008563" y="1714500"/>
          <p14:tracePt t="75246" x="5008563" y="1722438"/>
          <p14:tracePt t="75250" x="5008563" y="1738313"/>
          <p14:tracePt t="75262" x="5008563" y="1754188"/>
          <p14:tracePt t="75267" x="5008563" y="1801813"/>
          <p14:tracePt t="75279" x="5008563" y="1817688"/>
          <p14:tracePt t="75283" x="5000625" y="1889125"/>
          <p14:tracePt t="75296" x="5000625" y="1905000"/>
          <p14:tracePt t="75300" x="4984750" y="1960563"/>
          <p14:tracePt t="75312" x="4968875" y="2032000"/>
          <p14:tracePt t="75317" x="4968875" y="2095500"/>
          <p14:tracePt t="75327" x="4953000" y="2182813"/>
          <p14:tracePt t="75334" x="4953000" y="2230438"/>
          <p14:tracePt t="75344" x="4953000" y="2254250"/>
          <p14:tracePt t="75348" x="4953000" y="2333625"/>
          <p14:tracePt t="75394" x="4953000" y="2341563"/>
          <p14:tracePt t="75411" x="4953000" y="2389188"/>
          <p14:tracePt t="75422" x="4953000" y="2420938"/>
          <p14:tracePt t="75428" x="4953000" y="2436813"/>
          <p14:tracePt t="75439" x="4953000" y="2476500"/>
          <p14:tracePt t="75446" x="4953000" y="2492375"/>
          <p14:tracePt t="75454" x="4953000" y="2508250"/>
          <p14:tracePt t="75471" x="4953000" y="2540000"/>
          <p14:tracePt t="75487" x="4953000" y="2547938"/>
          <p14:tracePt t="75492" x="4953000" y="2563813"/>
          <p14:tracePt t="75503" x="4953000" y="2579688"/>
          <p14:tracePt t="75508" x="4937125" y="2595563"/>
          <p14:tracePt t="75534" x="4937125" y="2611438"/>
          <p14:tracePt t="75631" x="4937125" y="2627313"/>
          <p14:tracePt t="75678" x="4937125" y="2611438"/>
          <p14:tracePt t="75742" x="4953000" y="2611438"/>
          <p14:tracePt t="75757" x="4984750" y="2611438"/>
          <p14:tracePt t="75774" x="5008563" y="2611438"/>
          <p14:tracePt t="75778" x="5040313" y="2627313"/>
          <p14:tracePt t="75790" x="5087938" y="2611438"/>
          <p14:tracePt t="75795" x="5111750" y="2651125"/>
          <p14:tracePt t="75806" x="5143500" y="2667000"/>
          <p14:tracePt t="75812" x="5159375" y="2667000"/>
          <p14:tracePt t="75826" x="5207000" y="2698750"/>
          <p14:tracePt t="75838" x="5246688" y="2714625"/>
          <p14:tracePt t="75843" x="5318125" y="2754313"/>
          <p14:tracePt t="75854" x="5349875" y="2770188"/>
          <p14:tracePt t="75860" x="5381625" y="2786063"/>
          <p14:tracePt t="75870" x="5437188" y="2801938"/>
          <p14:tracePt t="75878" x="5500688" y="2833688"/>
          <p14:tracePt t="75886" x="5588000" y="2857500"/>
          <p14:tracePt t="75892" x="5659438" y="2873375"/>
          <p14:tracePt t="75902" x="5722938" y="2905125"/>
          <p14:tracePt t="75908" x="5762625" y="2905125"/>
          <p14:tracePt t="75919" x="5762625" y="2921000"/>
          <p14:tracePt t="75924" x="5794375" y="2921000"/>
          <p14:tracePt t="75939" x="5810250" y="2936875"/>
          <p14:tracePt t="75954" x="5826125" y="2936875"/>
          <p14:tracePt t="76331" x="5826125" y="2952750"/>
          <p14:tracePt t="76347" x="5826125" y="2976563"/>
          <p14:tracePt t="76360" x="5826125" y="2992438"/>
          <p14:tracePt t="76365" x="5826125" y="3008313"/>
          <p14:tracePt t="76377" x="5826125" y="3079750"/>
          <p14:tracePt t="76384" x="5826125" y="3095625"/>
          <p14:tracePt t="76393" x="5826125" y="3159125"/>
          <p14:tracePt t="76400" x="5826125" y="3198813"/>
          <p14:tracePt t="76409" x="5826125" y="3246438"/>
          <p14:tracePt t="76416" x="5810250" y="3262313"/>
          <p14:tracePt t="76425" x="5810250" y="3286125"/>
          <p14:tracePt t="76442" x="5810250" y="3317875"/>
          <p14:tracePt t="76457" x="5810250" y="3349625"/>
          <p14:tracePt t="76473" x="5810250" y="3365500"/>
          <p14:tracePt t="76489" x="5810250" y="3373438"/>
          <p14:tracePt t="76505" x="5794375" y="3373438"/>
          <p14:tracePt t="76520" x="5794375" y="3389313"/>
          <p14:tracePt t="76649" x="5794375" y="3405188"/>
          <p14:tracePt t="76679" x="5794375" y="3421063"/>
          <p14:tracePt t="76696" x="5794375" y="3436938"/>
          <p14:tracePt t="76714" x="5794375" y="3452813"/>
          <p14:tracePt t="76720" x="5794375" y="3468688"/>
          <p14:tracePt t="76730" x="5794375" y="3484563"/>
          <p14:tracePt t="76745" x="5794375" y="3492500"/>
          <p14:tracePt t="76776" x="5794375" y="3508375"/>
          <p14:tracePt t="76936" x="5794375" y="3492500"/>
          <p14:tracePt t="76968" x="5794375" y="3484563"/>
          <p14:tracePt t="76984" x="5794375" y="3452813"/>
          <p14:tracePt t="76988" x="5794375" y="3405188"/>
          <p14:tracePt t="77001" x="5810250" y="3405188"/>
          <p14:tracePt t="77005" x="5810250" y="3373438"/>
          <p14:tracePt t="77020" x="5826125" y="3333750"/>
          <p14:tracePt t="77032" x="5826125" y="3317875"/>
          <p14:tracePt t="77036" x="5834063" y="3246438"/>
          <p14:tracePt t="77048" x="5849938" y="3182938"/>
          <p14:tracePt t="77058" x="5849938" y="3127375"/>
          <p14:tracePt t="77066" x="5849938" y="3111500"/>
          <p14:tracePt t="77112" x="5849938" y="3095625"/>
          <p14:tracePt t="77159" x="5834063" y="3127375"/>
          <p14:tracePt t="77176" x="5834063" y="3143250"/>
          <p14:tracePt t="77180" x="5826125" y="3159125"/>
          <p14:tracePt t="77193" x="5826125" y="3167063"/>
          <p14:tracePt t="77209" x="5826125" y="3198813"/>
          <p14:tracePt t="77214" x="5810250" y="3198813"/>
          <p14:tracePt t="77226" x="5810250" y="3230563"/>
          <p14:tracePt t="77229" x="5810250" y="3262313"/>
          <p14:tracePt t="77242" x="5810250" y="3270250"/>
          <p14:tracePt t="77246" x="5810250" y="3286125"/>
          <p14:tracePt t="77272" x="5794375" y="3302000"/>
          <p14:tracePt t="77335" x="5794375" y="3317875"/>
          <p14:tracePt t="77356" x="5794375" y="3302000"/>
          <p14:tracePt t="77368" x="5778500" y="3262313"/>
          <p14:tracePt t="77374" x="5778500" y="3214688"/>
          <p14:tracePt t="77384" x="5778500" y="3198813"/>
          <p14:tracePt t="77391" x="5778500" y="3159125"/>
          <p14:tracePt t="77400" x="5762625" y="3111500"/>
          <p14:tracePt t="77407" x="5746750" y="3079750"/>
          <p14:tracePt t="77417" x="5730875" y="3055938"/>
          <p14:tracePt t="77432" x="5722938" y="3040063"/>
          <p14:tracePt t="77454" x="5707063" y="3024188"/>
          <p14:tracePt t="77465" x="5691188" y="3024188"/>
          <p14:tracePt t="77474" x="5675313" y="3024188"/>
          <p14:tracePt t="77481" x="5659438" y="3024188"/>
          <p14:tracePt t="77496" x="5643563" y="3024188"/>
          <p14:tracePt t="77528" x="5643563" y="3008313"/>
          <p14:tracePt t="77608" x="5619750" y="3008313"/>
          <p14:tracePt t="77674" x="5603875" y="2992438"/>
          <p14:tracePt t="77690" x="5619750" y="2992438"/>
          <p14:tracePt t="77695" x="5643563" y="2992438"/>
          <p14:tracePt t="78043" x="5643563" y="2976563"/>
          <p14:tracePt t="78059" x="5643563" y="2992438"/>
          <p14:tracePt t="78074" x="5627688" y="3008313"/>
          <p14:tracePt t="78081" x="5588000" y="3008313"/>
          <p14:tracePt t="78090" x="5588000" y="3024188"/>
          <p14:tracePt t="78097" x="5603875" y="3008313"/>
          <p14:tracePt t="78106" x="5603875" y="3040063"/>
          <p14:tracePt t="78115" x="5603875" y="3024188"/>
          <p14:tracePt t="78127" x="5588000" y="3024188"/>
          <p14:tracePt t="78139" x="5603875" y="3024188"/>
          <p14:tracePt t="78267" x="5588000" y="3024188"/>
          <p14:tracePt t="78314" x="5572125" y="3024188"/>
          <p14:tracePt t="78330" x="5556250" y="3024188"/>
          <p14:tracePt t="78377" x="5540375" y="3024188"/>
          <p14:tracePt t="78522" x="5540375" y="3040063"/>
          <p14:tracePt t="78731" x="5524500" y="3024188"/>
          <p14:tracePt t="78750" x="5524500" y="3008313"/>
          <p14:tracePt t="78762" x="5516563" y="3008313"/>
          <p14:tracePt t="78778" x="5516563" y="2992438"/>
          <p14:tracePt t="78795" x="5516563" y="2976563"/>
          <p14:tracePt t="78811" x="5516563" y="2960688"/>
          <p14:tracePt t="78827" x="5516563" y="2952750"/>
          <p14:tracePt t="78890" x="5516563" y="2936875"/>
          <p14:tracePt t="78925" x="5516563" y="2921000"/>
          <p14:tracePt t="79017" x="5516563" y="2905125"/>
          <p14:tracePt t="79097" x="5500688" y="2889250"/>
          <p14:tracePt t="79114" x="5484813" y="2889250"/>
          <p14:tracePt t="79130" x="5468938" y="2889250"/>
          <p14:tracePt t="79136" x="5453063" y="2889250"/>
          <p14:tracePt t="79152" x="5437188" y="2889250"/>
          <p14:tracePt t="79169" x="5421313" y="2889250"/>
          <p14:tracePt t="79200" x="5413375" y="2889250"/>
          <p14:tracePt t="79228" x="5413375" y="2873375"/>
          <p14:tracePt t="79232" x="5397500" y="2873375"/>
          <p14:tracePt t="79248" x="5381625" y="2873375"/>
          <p14:tracePt t="79264" x="5365750" y="2873375"/>
          <p14:tracePt t="79276" x="5365750" y="2857500"/>
          <p14:tracePt t="79292" x="5349875" y="2857500"/>
          <p14:tracePt t="79297" x="5349875" y="2849563"/>
          <p14:tracePt t="79308" x="5334000" y="2849563"/>
          <p14:tracePt t="79313" x="5334000" y="2833688"/>
          <p14:tracePt t="79324" x="5318125" y="2833688"/>
          <p14:tracePt t="79437" x="5334000" y="2833688"/>
          <p14:tracePt t="79442" x="5349875" y="2833688"/>
          <p14:tracePt t="79454" x="5365750" y="2833688"/>
          <p14:tracePt t="79458" x="5381625" y="2849563"/>
          <p14:tracePt t="79470" x="5397500" y="2849563"/>
          <p14:tracePt t="79485" x="5413375" y="2849563"/>
          <p14:tracePt t="79548" x="5421313" y="2833688"/>
          <p14:tracePt t="79580" x="5421313" y="2817813"/>
          <p14:tracePt t="79585" x="5397500" y="2786063"/>
          <p14:tracePt t="79596" x="5381625" y="2770188"/>
          <p14:tracePt t="79602" x="5318125" y="2714625"/>
          <p14:tracePt t="79612" x="5246688" y="2643188"/>
          <p14:tracePt t="79618" x="5191125" y="2579688"/>
          <p14:tracePt t="79629" x="5127625" y="2524125"/>
          <p14:tracePt t="79635" x="5056188" y="2476500"/>
          <p14:tracePt t="79645" x="5008563" y="2444750"/>
          <p14:tracePt t="79652" x="4937125" y="2389188"/>
          <p14:tracePt t="79661" x="4865688" y="2333625"/>
          <p14:tracePt t="79668" x="4794250" y="2254250"/>
          <p14:tracePt t="79677" x="4746625" y="2214563"/>
          <p14:tracePt t="79685" x="4714875" y="2166938"/>
          <p14:tracePt t="79698" x="4699000" y="2135188"/>
          <p14:tracePt t="79709" x="4691063" y="2111375"/>
          <p14:tracePt t="79717" x="4675188" y="2079625"/>
          <p14:tracePt t="79730" x="4675188" y="2063750"/>
          <p14:tracePt t="79759" x="4675188" y="2047875"/>
          <p14:tracePt t="79804" x="4675188" y="2032000"/>
          <p14:tracePt t="79820" x="4675188" y="2024063"/>
          <p14:tracePt t="79825" x="4659313" y="1976438"/>
          <p14:tracePt t="79837" x="4675188" y="1976438"/>
          <p14:tracePt t="79857" x="4675188" y="1960563"/>
          <p14:tracePt t="79868" x="4675188" y="1944688"/>
          <p14:tracePt t="79877" x="4675188" y="1928813"/>
          <p14:tracePt t="79885" x="4675188" y="1920875"/>
          <p14:tracePt t="79892" x="4659313" y="1889125"/>
          <p14:tracePt t="79902" x="4659313" y="1873250"/>
          <p14:tracePt t="79908" x="4643438" y="1841500"/>
          <p14:tracePt t="79932" x="4643438" y="1825625"/>
          <p14:tracePt t="80027" x="4643438" y="1817688"/>
          <p14:tracePt t="80047" x="4675188" y="1801813"/>
          <p14:tracePt t="80060" x="4699000" y="1801813"/>
          <p14:tracePt t="80066" x="4730750" y="1801813"/>
          <p14:tracePt t="80076" x="4778375" y="1785938"/>
          <p14:tracePt t="80082" x="4794250" y="1785938"/>
          <p14:tracePt t="80093" x="4802188" y="1785938"/>
          <p14:tracePt t="80099" x="4818063" y="1785938"/>
          <p14:tracePt t="80109" x="4818063" y="1770063"/>
          <p14:tracePt t="80115" x="4833938" y="1770063"/>
          <p14:tracePt t="80339" x="4833938" y="1785938"/>
          <p14:tracePt t="80356" x="4833938" y="1801813"/>
          <p14:tracePt t="80360" x="4818063" y="1801813"/>
          <p14:tracePt t="80373" x="4818063" y="1817688"/>
          <p14:tracePt t="80380" x="4818063" y="1825625"/>
          <p14:tracePt t="80392" x="4818063" y="1841500"/>
          <p14:tracePt t="80420" x="4833938" y="1841500"/>
          <p14:tracePt t="80436" x="4833938" y="1857375"/>
          <p14:tracePt t="80503" x="4833938" y="1873250"/>
          <p14:tracePt t="80567" x="4849813" y="1873250"/>
          <p14:tracePt t="80580" x="4833938" y="1905000"/>
          <p14:tracePt t="80600" x="4833938" y="1920875"/>
          <p14:tracePt t="80613" x="4833938" y="1928813"/>
          <p14:tracePt t="80616" x="4833938" y="1960563"/>
          <p14:tracePt t="80631" x="4833938" y="1976438"/>
          <p14:tracePt t="80632" x="4849813" y="1992313"/>
          <p14:tracePt t="80644" x="4849813" y="2008188"/>
          <p14:tracePt t="80663" x="4865688" y="2024063"/>
          <p14:tracePt t="80694" x="4881563" y="2032000"/>
          <p14:tracePt t="80710" x="4897438" y="2047875"/>
          <p14:tracePt t="80730" x="4905375" y="2063750"/>
          <p14:tracePt t="80794" x="4905375" y="2079625"/>
          <p14:tracePt t="80806" x="4921250" y="2095500"/>
          <p14:tracePt t="80810" x="4968875" y="2151063"/>
          <p14:tracePt t="80828" x="4984750" y="2166938"/>
          <p14:tracePt t="80839" x="4984750" y="2182813"/>
          <p14:tracePt t="80844" x="5000625" y="2230438"/>
          <p14:tracePt t="80854" x="5024438" y="2286000"/>
          <p14:tracePt t="80860" x="5056188" y="2373313"/>
          <p14:tracePt t="80871" x="5072063" y="2436813"/>
          <p14:tracePt t="80880" x="5087938" y="2492375"/>
          <p14:tracePt t="80886" x="5103813" y="2563813"/>
          <p14:tracePt t="80892" x="5111750" y="2611438"/>
          <p14:tracePt t="80902" x="5127625" y="2643188"/>
          <p14:tracePt t="80908" x="5143500" y="2682875"/>
          <p14:tracePt t="80918" x="5143500" y="2698750"/>
          <p14:tracePt t="80924" x="5143500" y="2714625"/>
          <p14:tracePt t="80935" x="5159375" y="2730500"/>
          <p14:tracePt t="80951" x="5159375" y="2746375"/>
          <p14:tracePt t="80967" x="5159375" y="2770188"/>
          <p14:tracePt t="80986" x="5159375" y="2786063"/>
          <p14:tracePt t="81002" x="5159375" y="2801938"/>
          <p14:tracePt t="81018" x="5143500" y="2801938"/>
          <p14:tracePt t="81030" x="5111750" y="2849563"/>
          <p14:tracePt t="81047" x="5056188" y="2889250"/>
          <p14:tracePt t="81052" x="5056188" y="2905125"/>
          <p14:tracePt t="81064" x="5024438" y="2936875"/>
          <p14:tracePt t="81068" x="4968875" y="2976563"/>
          <p14:tracePt t="81082" x="4953000" y="2976563"/>
          <p14:tracePt t="81083" x="4921250" y="2992438"/>
          <p14:tracePt t="81098" x="4905375" y="2992438"/>
          <p14:tracePt t="81110" x="4905375" y="3008313"/>
          <p14:tracePt t="81130" x="4897438" y="3008313"/>
          <p14:tracePt t="81158" x="4881563" y="3008313"/>
          <p14:tracePt t="81194" x="4865688" y="3008313"/>
          <p14:tracePt t="81206" x="4865688" y="3024188"/>
          <p14:tracePt t="81226" x="4865688" y="3040063"/>
          <p14:tracePt t="81254" x="4849813" y="3040063"/>
          <p14:tracePt t="81727" x="4849813" y="3055938"/>
          <p14:tracePt t="81758" x="4849813" y="3063875"/>
          <p14:tracePt t="81763" x="4865688" y="3063875"/>
          <p14:tracePt t="81790" x="4881563" y="3063875"/>
          <p14:tracePt t="81794" x="4897438" y="3079750"/>
          <p14:tracePt t="81806" x="4905375" y="3079750"/>
          <p14:tracePt t="81810" x="4921250" y="3079750"/>
          <p14:tracePt t="81822" x="4937125" y="3095625"/>
          <p14:tracePt t="81827" x="4953000" y="3095625"/>
          <p14:tracePt t="81838" x="4968875" y="3095625"/>
          <p14:tracePt t="81843" x="4984750" y="3095625"/>
          <p14:tracePt t="81855" x="5024438" y="3095625"/>
          <p14:tracePt t="81860" x="5072063" y="3095625"/>
          <p14:tracePt t="81876" x="5087938" y="3095625"/>
          <p14:tracePt t="81886" x="5143500" y="3095625"/>
          <p14:tracePt t="81891" x="5191125" y="3095625"/>
          <p14:tracePt t="81902" x="5246688" y="3063875"/>
          <p14:tracePt t="81908" x="5294313" y="3055938"/>
          <p14:tracePt t="81918" x="5365750" y="3040063"/>
          <p14:tracePt t="81935" x="5381625" y="3040063"/>
          <p14:tracePt t="81940" x="5397500" y="3040063"/>
          <p14:tracePt t="81951" x="5413375" y="3040063"/>
          <p14:tracePt t="81956" x="5421313" y="3040063"/>
          <p14:tracePt t="81971" x="5437188" y="3024188"/>
          <p14:tracePt t="81982" x="5453063" y="3024188"/>
          <p14:tracePt t="81988" x="5453063" y="3008313"/>
          <p14:tracePt t="81999" x="5468938" y="3008313"/>
          <p14:tracePt t="82005" x="5484813" y="3008313"/>
          <p14:tracePt t="82015" x="5500688" y="2992438"/>
          <p14:tracePt t="82021" x="5516563" y="2992438"/>
          <p14:tracePt t="82033" x="5540375" y="2976563"/>
          <p14:tracePt t="82037" x="5556250" y="2960688"/>
          <p14:tracePt t="82050" x="5572125" y="2960688"/>
          <p14:tracePt t="82051" x="5588000" y="2952750"/>
          <p14:tracePt t="82064" x="5588000" y="2936875"/>
          <p14:tracePt t="82068" x="5603875" y="2936875"/>
          <p14:tracePt t="82080" x="5627688" y="2905125"/>
          <p14:tracePt t="82084" x="5627688" y="2889250"/>
          <p14:tracePt t="82096" x="5643563" y="2889250"/>
          <p14:tracePt t="82100" x="5643563" y="2873375"/>
          <p14:tracePt t="82126" x="5643563" y="2857500"/>
          <p14:tracePt t="82147" x="5659438" y="2849563"/>
          <p14:tracePt t="82163" x="5659438" y="2833688"/>
          <p14:tracePt t="82174" x="5675313" y="2833688"/>
          <p14:tracePt t="82182" x="5675313" y="2817813"/>
          <p14:tracePt t="82197" x="5675313" y="2801938"/>
          <p14:tracePt t="82240" x="5675313" y="2786063"/>
          <p14:tracePt t="82320" x="5675313" y="2770188"/>
          <p14:tracePt t="82356" x="5659438" y="2770188"/>
          <p14:tracePt t="82532" x="5659438" y="2754313"/>
          <p14:tracePt t="82544" x="5643563" y="2754313"/>
          <p14:tracePt t="82625" x="5627688" y="2746375"/>
          <p14:tracePt t="82656" x="5619750" y="2746375"/>
          <p14:tracePt t="82688" x="5603875" y="2746375"/>
          <p14:tracePt t="82723" x="5588000" y="2746375"/>
          <p14:tracePt t="82751" x="5572125" y="2746375"/>
          <p14:tracePt t="82756" x="5572125" y="2730500"/>
          <p14:tracePt t="82784" x="5556250" y="2730500"/>
          <p14:tracePt t="83121" x="5556250" y="2714625"/>
          <p14:tracePt t="83136" x="5556250" y="2698750"/>
          <p14:tracePt t="83140" x="5556250" y="2682875"/>
          <p14:tracePt t="83152" x="5556250" y="2667000"/>
          <p14:tracePt t="83157" x="5572125" y="2667000"/>
          <p14:tracePt t="83169" x="5572125" y="2651125"/>
          <p14:tracePt t="83185" x="5588000" y="2682875"/>
          <p14:tracePt t="83216" x="5572125" y="2682875"/>
          <p14:tracePt t="83233" x="5524500" y="2698750"/>
          <p14:tracePt t="83238" x="5516563" y="2682875"/>
          <p14:tracePt t="83345" x="5500688" y="2667000"/>
          <p14:tracePt t="83408" x="5500688" y="2651125"/>
          <p14:tracePt t="83412" x="5468938" y="2611438"/>
          <p14:tracePt t="83424" x="5468938" y="2595563"/>
          <p14:tracePt t="83429" x="5484813" y="2547938"/>
          <p14:tracePt t="83440" x="5468938" y="2547938"/>
          <p14:tracePt t="83460" x="5468938" y="2563813"/>
          <p14:tracePt t="83474" x="5413375" y="2595563"/>
          <p14:tracePt t="83519" x="5381625" y="2611438"/>
          <p14:tracePt t="83524" x="5381625" y="2627313"/>
          <p14:tracePt t="83537" x="5334000" y="2651125"/>
          <p14:tracePt t="83541" x="5318125" y="2667000"/>
          <p14:tracePt t="83568" x="5310188" y="2682875"/>
          <p14:tracePt t="83572" x="5310188" y="2698750"/>
          <p14:tracePt t="83588" x="5310188" y="2714625"/>
          <p14:tracePt t="83600" x="5294313" y="2714625"/>
          <p14:tracePt t="83604" x="5294313" y="2730500"/>
          <p14:tracePt t="83663" x="5294313" y="2746375"/>
          <p14:tracePt t="83680" x="5294313" y="2754313"/>
          <p14:tracePt t="83700" x="5294313" y="2770188"/>
          <p14:tracePt t="83718" x="5294313" y="2786063"/>
          <p14:tracePt t="83798" x="5310188" y="2746375"/>
          <p14:tracePt t="83810" x="5310188" y="2730500"/>
          <p14:tracePt t="83816" x="5310188" y="2714625"/>
          <p14:tracePt t="83826" x="5318125" y="2698750"/>
          <p14:tracePt t="83833" x="5318125" y="2682875"/>
          <p14:tracePt t="83842" x="5318125" y="2667000"/>
          <p14:tracePt t="83894" x="5318125" y="2682875"/>
          <p14:tracePt t="83906" x="5318125" y="2698750"/>
          <p14:tracePt t="83911" x="5334000" y="2746375"/>
          <p14:tracePt t="83922" x="5334000" y="2786063"/>
          <p14:tracePt t="83927" x="5365750" y="2849563"/>
          <p14:tracePt t="83938" x="5381625" y="2905125"/>
          <p14:tracePt t="83943" x="5381625" y="2976563"/>
          <p14:tracePt t="83954" x="5381625" y="2992438"/>
          <p14:tracePt t="83960" x="5397500" y="3040063"/>
          <p14:tracePt t="83970" x="5397500" y="3079750"/>
          <p14:tracePt t="83977" x="5413375" y="3095625"/>
          <p14:tracePt t="83986" x="5413375" y="3111500"/>
          <p14:tracePt t="84065" x="5413375" y="3095625"/>
          <p14:tracePt t="84082" x="5413375" y="3079750"/>
          <p14:tracePt t="84086" x="5413375" y="3063875"/>
          <p14:tracePt t="84102" x="5413375" y="3055938"/>
          <p14:tracePt t="84197" x="5413375" y="3079750"/>
          <p14:tracePt t="84210" x="5413375" y="3095625"/>
          <p14:tracePt t="84214" x="5413375" y="3127375"/>
          <p14:tracePt t="84227" x="5413375" y="3143250"/>
          <p14:tracePt t="84232" x="5413375" y="3159125"/>
          <p14:tracePt t="84243" x="5421313" y="3198813"/>
          <p14:tracePt t="84248" x="5437188" y="3214688"/>
          <p14:tracePt t="84258" x="5437188" y="3246438"/>
          <p14:tracePt t="84275" x="5437188" y="3270250"/>
          <p14:tracePt t="84282" x="5437188" y="3286125"/>
          <p14:tracePt t="84292" x="5437188" y="3302000"/>
          <p14:tracePt t="84307" x="5453063" y="3317875"/>
          <p14:tracePt t="84324" x="5453063" y="3333750"/>
          <p14:tracePt t="84370" x="5453063" y="3349625"/>
          <p14:tracePt t="84402" x="5468938" y="3349625"/>
          <p14:tracePt t="84418" x="5468938" y="3333750"/>
          <p14:tracePt t="84434" x="5484813" y="3317875"/>
          <p14:tracePt t="84438" x="5516563" y="3286125"/>
          <p14:tracePt t="84451" x="5524500" y="3262313"/>
          <p14:tracePt t="84456" x="5540375" y="3182938"/>
          <p14:tracePt t="84466" x="5556250" y="3143250"/>
          <p14:tracePt t="84472" x="5572125" y="3079750"/>
          <p14:tracePt t="84483" x="5572125" y="3040063"/>
          <p14:tracePt t="84488" x="5572125" y="3024188"/>
          <p14:tracePt t="84501" x="5556250" y="2992438"/>
          <p14:tracePt t="84504" x="5468938" y="2960688"/>
          <p14:tracePt t="84519" x="5421313" y="3024188"/>
          <p14:tracePt t="84531" x="5421313" y="3040063"/>
          <p14:tracePt t="84536" x="5413375" y="3040063"/>
          <p14:tracePt t="84691" x="5413375" y="3055938"/>
          <p14:tracePt t="84706" x="5397500" y="3055938"/>
          <p14:tracePt t="84769" x="5381625" y="3055938"/>
          <p14:tracePt t="84774" x="5381625" y="3008313"/>
          <p14:tracePt t="84787" x="5381625" y="2960688"/>
          <p14:tracePt t="84791" x="5381625" y="2952750"/>
          <p14:tracePt t="84803" x="5397500" y="2905125"/>
          <p14:tracePt t="84808" x="5421313" y="2889250"/>
          <p14:tracePt t="84818" x="5421313" y="2873375"/>
          <p14:tracePt t="84834" x="5437188" y="2889250"/>
          <p14:tracePt t="84838" x="5453063" y="2905125"/>
          <p14:tracePt t="84851" x="5453063" y="2889250"/>
          <p14:tracePt t="84856" x="5484813" y="2936875"/>
          <p14:tracePt t="84866" x="5500688" y="2921000"/>
          <p14:tracePt t="84883" x="5516563" y="2921000"/>
          <p14:tracePt t="84898" x="5524500" y="2921000"/>
          <p14:tracePt t="84903" x="5540375" y="2921000"/>
          <p14:tracePt t="84914" x="5588000" y="2921000"/>
          <p14:tracePt t="84920" x="5627688" y="2921000"/>
          <p14:tracePt t="84930" x="5643563" y="2921000"/>
          <p14:tracePt t="84935" x="5778500" y="2921000"/>
          <p14:tracePt t="84947" x="5913438" y="2921000"/>
          <p14:tracePt t="84953" x="6000750" y="2936875"/>
          <p14:tracePt t="84964" x="6103938" y="2936875"/>
          <p14:tracePt t="84968" x="6191250" y="2936875"/>
          <p14:tracePt t="84980" x="6238875" y="2960688"/>
          <p14:tracePt t="84996" x="6310313" y="2976563"/>
          <p14:tracePt t="85000" x="6365875" y="2976563"/>
          <p14:tracePt t="85012" x="6461125" y="2960688"/>
          <p14:tracePt t="85016" x="6564313" y="2936875"/>
          <p14:tracePt t="85028" x="6651625" y="2905125"/>
          <p14:tracePt t="85032" x="6707188" y="2873375"/>
          <p14:tracePt t="85043" x="6794500" y="2849563"/>
          <p14:tracePt t="85048" x="6881813" y="2801938"/>
          <p14:tracePt t="85059" x="6945313" y="2754313"/>
          <p14:tracePt t="85063" x="7016750" y="2730500"/>
          <p14:tracePt t="85074" x="7104063" y="2698750"/>
          <p14:tracePt t="85080" x="7207250" y="2651125"/>
          <p14:tracePt t="85091" x="7342188" y="2627313"/>
          <p14:tracePt t="85097" x="7445375" y="2579688"/>
          <p14:tracePt t="85107" x="7564438" y="2547938"/>
          <p14:tracePt t="85114" x="7667625" y="2524125"/>
          <p14:tracePt t="85124" x="7754938" y="2492375"/>
          <p14:tracePt t="85130" x="7842250" y="2476500"/>
          <p14:tracePt t="85140" x="7913688" y="2444750"/>
          <p14:tracePt t="85148" x="8008938" y="2420938"/>
          <p14:tracePt t="85156" x="8080375" y="2420938"/>
          <p14:tracePt t="85164" x="8112125" y="2389188"/>
          <p14:tracePt t="85173" x="8135938" y="2373313"/>
          <p14:tracePt t="85174" x="8151813" y="2373313"/>
          <p14:tracePt t="85186" x="8151813" y="2357438"/>
          <p14:tracePt t="85193" x="8183563" y="2357438"/>
          <p14:tracePt t="85202" x="8183563" y="2341563"/>
          <p14:tracePt t="85210" x="8199438" y="2333625"/>
          <p14:tracePt t="85221" x="8223250" y="2317750"/>
          <p14:tracePt t="85230" x="8239125" y="2317750"/>
          <p14:tracePt t="85239" x="8270875" y="2301875"/>
          <p14:tracePt t="85244" x="8270875" y="2286000"/>
          <p14:tracePt t="85255" x="8286750" y="2286000"/>
          <p14:tracePt t="85259" x="8302625" y="2270125"/>
          <p14:tracePt t="85275" x="8318500" y="2254250"/>
          <p14:tracePt t="85304" x="8326438" y="2238375"/>
          <p14:tracePt t="85332" x="8342313" y="2230438"/>
          <p14:tracePt t="85364" x="8358188" y="2214563"/>
          <p14:tracePt t="85382" x="8374063" y="2214563"/>
          <p14:tracePt t="85390" x="8389938" y="2198688"/>
          <p14:tracePt t="85404" x="8421688" y="2182813"/>
          <p14:tracePt t="85416" x="8445500" y="2166938"/>
          <p14:tracePt t="85417" x="8524875" y="2166938"/>
          <p14:tracePt t="85429" x="8564563" y="2151063"/>
          <p14:tracePt t="85435" x="8580438" y="2151063"/>
          <p14:tracePt t="85447" x="8596313" y="2151063"/>
          <p14:tracePt t="85452" x="8636000" y="2135188"/>
          <p14:tracePt t="85464" x="8731250" y="2135188"/>
          <p14:tracePt t="85465" x="8786813" y="2135188"/>
          <p14:tracePt t="85476" x="8858250" y="2135188"/>
          <p14:tracePt t="85493" x="8905875" y="2135188"/>
          <p14:tracePt t="85499" x="8945563" y="2135188"/>
          <p14:tracePt t="85509" x="9009063" y="2135188"/>
          <p14:tracePt t="85516" x="9080500" y="2135188"/>
          <p14:tracePt t="85525" x="9096375" y="2135188"/>
          <p14:tracePt t="85531" x="9144000" y="2135188"/>
          <p14:tracePt t="85542" x="9199563" y="2135188"/>
          <p14:tracePt t="85546" x="9247188" y="2127250"/>
          <p14:tracePt t="85558" x="9302750" y="2127250"/>
          <p14:tracePt t="85563" x="9318625" y="2127250"/>
          <p14:tracePt t="85573" x="9318625" y="2135188"/>
          <p14:tracePt t="85604" x="9271000" y="2214563"/>
          <p14:tracePt t="85611" x="9255125" y="2230438"/>
          <p14:tracePt t="85783" x="9271000" y="2230438"/>
          <p14:tracePt t="85796" x="9271000" y="2198688"/>
          <p14:tracePt t="85802" x="9286875" y="2182813"/>
          <p14:tracePt t="85812" x="9358313" y="2127250"/>
          <p14:tracePt t="85817" x="9374188" y="2127250"/>
          <p14:tracePt t="85829" x="9421813" y="2127250"/>
          <p14:tracePt t="85834" x="9437688" y="2127250"/>
          <p14:tracePt t="85845" x="9453563" y="2127250"/>
          <p14:tracePt t="85851" x="9461500" y="2127250"/>
          <p14:tracePt t="85865" x="9477375" y="2127250"/>
          <p14:tracePt t="85880" x="9525000" y="2127250"/>
          <p14:tracePt t="85892" x="9540875" y="2127250"/>
          <p14:tracePt t="85897" x="9612313" y="2127250"/>
          <p14:tracePt t="85909" x="9667875" y="2127250"/>
          <p14:tracePt t="85918" x="9683750" y="2135188"/>
          <p14:tracePt t="85926" x="9715500" y="2135188"/>
          <p14:tracePt t="85930" x="9763125" y="2135188"/>
          <p14:tracePt t="85942" x="9818688" y="2151063"/>
          <p14:tracePt t="85946" x="9874250" y="2166938"/>
          <p14:tracePt t="85959" x="9953625" y="2166938"/>
          <p14:tracePt t="85963" x="10009188" y="2182813"/>
          <p14:tracePt t="85974" x="10056813" y="2198688"/>
          <p14:tracePt t="85980" x="10096500" y="2198688"/>
          <p14:tracePt t="85992" x="10112375" y="2198688"/>
          <p14:tracePt t="86004" x="10144125" y="2214563"/>
          <p14:tracePt t="86022" x="10175875" y="2214563"/>
          <p14:tracePt t="86041" x="10199688" y="2230438"/>
          <p14:tracePt t="86052" x="10231438" y="2230438"/>
          <p14:tracePt t="86058" x="10247313" y="2238375"/>
          <p14:tracePt t="86069" x="10287000" y="2254250"/>
          <p14:tracePt t="86076" x="10334625" y="2270125"/>
          <p14:tracePt t="86085" x="10390188" y="2317750"/>
          <p14:tracePt t="86091" x="10453688" y="2333625"/>
          <p14:tracePt t="86102" x="10493375" y="2357438"/>
          <p14:tracePt t="86106" x="10509250" y="2357438"/>
          <p14:tracePt t="86118" x="10509250" y="2373313"/>
          <p14:tracePt t="86122" x="10525125" y="2373313"/>
          <p14:tracePt t="86136" x="10541000" y="2373313"/>
          <p14:tracePt t="86149" x="10541000" y="2389188"/>
          <p14:tracePt t="86165" x="10541000" y="2405063"/>
          <p14:tracePt t="86180" x="10541000" y="2420938"/>
          <p14:tracePt t="86279" x="10541000" y="2405063"/>
          <p14:tracePt t="86292" x="10541000" y="2357438"/>
          <p14:tracePt t="86298" x="10541000" y="2333625"/>
          <p14:tracePt t="86308" x="10541000" y="2301875"/>
          <p14:tracePt t="86314" x="10525125" y="2254250"/>
          <p14:tracePt t="86325" x="10509250" y="2214563"/>
          <p14:tracePt t="86332" x="10485438" y="2182813"/>
          <p14:tracePt t="86341" x="10437813" y="2095500"/>
          <p14:tracePt t="86349" x="10390188" y="2008188"/>
          <p14:tracePt t="86358" x="10318750" y="1928813"/>
          <p14:tracePt t="86365" x="10231438" y="1825625"/>
          <p14:tracePt t="86374" x="10128250" y="1754188"/>
          <p14:tracePt t="86378" x="9993313" y="1619250"/>
          <p14:tracePt t="86390" x="9834563" y="1492250"/>
          <p14:tracePt t="86394" x="9667875" y="1357313"/>
          <p14:tracePt t="86406" x="9556750" y="1238250"/>
          <p14:tracePt t="86410" x="9437688" y="1119188"/>
          <p14:tracePt t="86422" x="9318625" y="1016000"/>
          <p14:tracePt t="86426" x="9199563" y="912813"/>
          <p14:tracePt t="86438" x="9096375" y="841375"/>
          <p14:tracePt t="86443" x="9024938" y="769938"/>
          <p14:tracePt t="86455" x="8977313" y="706438"/>
          <p14:tracePt t="86470" x="8977313" y="690563"/>
          <p14:tracePt t="86485" x="8977313" y="674688"/>
          <p14:tracePt t="86596" x="9009063" y="674688"/>
          <p14:tracePt t="86602" x="9024938" y="674688"/>
          <p14:tracePt t="86613" x="9040813" y="690563"/>
          <p14:tracePt t="86619" x="9112250" y="722313"/>
          <p14:tracePt t="86629" x="9167813" y="754063"/>
          <p14:tracePt t="86637" x="9231313" y="769938"/>
          <p14:tracePt t="86646" x="9302750" y="777875"/>
          <p14:tracePt t="86651" x="9350375" y="777875"/>
          <p14:tracePt t="86676" x="9358313" y="793750"/>
          <p14:tracePt t="86728" x="9374188" y="793750"/>
          <p14:tracePt t="86758" x="9390063" y="793750"/>
          <p14:tracePt t="86764" x="9390063" y="809625"/>
          <p14:tracePt t="86794" x="9390063" y="825500"/>
          <p14:tracePt t="86806" x="9390063" y="841375"/>
          <p14:tracePt t="86822" x="9390063" y="857250"/>
          <p14:tracePt t="86838" x="9374188" y="881063"/>
          <p14:tracePt t="86843" x="9358313" y="881063"/>
          <p14:tracePt t="86870" x="9350375" y="881063"/>
          <p14:tracePt t="86875" x="9334500" y="881063"/>
          <p14:tracePt t="86886" x="9318625" y="896938"/>
          <p14:tracePt t="86891" x="9318625" y="912813"/>
          <p14:tracePt t="86903" x="9286875" y="928688"/>
          <p14:tracePt t="86908" x="9271000" y="928688"/>
          <p14:tracePt t="86919" x="9255125" y="944563"/>
          <p14:tracePt t="87029" x="9286875" y="928688"/>
          <p14:tracePt t="87035" x="9318625" y="928688"/>
          <p14:tracePt t="87047" x="9358313" y="912813"/>
          <p14:tracePt t="87052" x="9437688" y="912813"/>
          <p14:tracePt t="87062" x="9493250" y="912813"/>
          <p14:tracePt t="87068" x="9540875" y="912813"/>
          <p14:tracePt t="87078" x="9556750" y="912813"/>
          <p14:tracePt t="87085" x="9580563" y="912813"/>
          <p14:tracePt t="87094" x="9596438" y="912813"/>
          <p14:tracePt t="87112" x="9612313" y="912813"/>
          <p14:tracePt t="87173" x="9596438" y="912813"/>
          <p14:tracePt t="87194" x="9580563" y="912813"/>
          <p14:tracePt t="87206" x="9564688" y="912813"/>
          <p14:tracePt t="87211" x="9556750" y="912813"/>
          <p14:tracePt t="87226" x="9540875" y="928688"/>
          <p14:tracePt t="87306" x="9540875" y="944563"/>
          <p14:tracePt t="87317" x="9556750" y="944563"/>
          <p14:tracePt t="87323" x="9564688" y="944563"/>
          <p14:tracePt t="87335" x="9612313" y="960438"/>
          <p14:tracePt t="87340" x="9659938" y="960438"/>
          <p14:tracePt t="87350" x="9699625" y="976313"/>
          <p14:tracePt t="87357" x="9747250" y="1000125"/>
          <p14:tracePt t="87366" x="9786938" y="1000125"/>
          <p14:tracePt t="87374" x="9818688" y="1016000"/>
          <p14:tracePt t="87382" x="9834563" y="1016000"/>
          <p14:tracePt t="87391" x="9850438" y="1031875"/>
          <p14:tracePt t="87398" x="9866313" y="1047750"/>
          <p14:tracePt t="87408" x="9874250" y="1063625"/>
          <p14:tracePt t="87414" x="9937750" y="1087438"/>
          <p14:tracePt t="87426" x="9969500" y="1119188"/>
          <p14:tracePt t="87431" x="9993313" y="1166813"/>
          <p14:tracePt t="87443" x="10072688" y="1206500"/>
          <p14:tracePt t="87449" x="10128250" y="1285875"/>
          <p14:tracePt t="87458" x="10144125" y="1309688"/>
          <p14:tracePt t="87465" x="10175875" y="1373188"/>
          <p14:tracePt t="87475" x="10247313" y="1492250"/>
          <p14:tracePt t="87481" x="10302875" y="1611313"/>
          <p14:tracePt t="87484" x="10350500" y="1714500"/>
          <p14:tracePt t="87494" x="10390188" y="1770063"/>
          <p14:tracePt t="87499" x="10453688" y="1873250"/>
          <p14:tracePt t="87511" x="10509250" y="1960563"/>
          <p14:tracePt t="87517" x="10556875" y="2047875"/>
          <p14:tracePt t="87527" x="10596563" y="2135188"/>
          <p14:tracePt t="87533" x="10644188" y="2214563"/>
          <p14:tracePt t="87543" x="10675938" y="2286000"/>
          <p14:tracePt t="87550" x="10699750" y="2341563"/>
          <p14:tracePt t="87560" x="10731500" y="2405063"/>
          <p14:tracePt t="87564" x="10747375" y="2420938"/>
          <p14:tracePt t="87576" x="10763250" y="2436813"/>
          <p14:tracePt t="87580" x="10779125" y="2476500"/>
          <p14:tracePt t="87593" x="10795000" y="2492375"/>
          <p14:tracePt t="87609" x="10818813" y="2540000"/>
          <p14:tracePt t="87624" x="10834688" y="2547938"/>
          <p14:tracePt t="87639" x="10834688" y="2563813"/>
          <p14:tracePt t="87646" x="10850563" y="2563813"/>
          <p14:tracePt t="87670" x="10850563" y="2579688"/>
          <p14:tracePt t="87722" x="10866438" y="2595563"/>
          <p14:tracePt t="87739" x="10882313" y="2595563"/>
          <p14:tracePt t="87754" x="10898188" y="2595563"/>
          <p14:tracePt t="87766" x="10906125" y="2595563"/>
          <p14:tracePt t="87798" x="10922000" y="2595563"/>
          <p14:tracePt t="87829" x="10937875" y="2595563"/>
          <p14:tracePt t="87846" x="10953750" y="2595563"/>
          <p14:tracePt t="87850" x="10953750" y="2579688"/>
          <p14:tracePt t="87863" x="10969625" y="2579688"/>
          <p14:tracePt t="87868" x="10969625" y="2563813"/>
          <p14:tracePt t="87879" x="11025188" y="2540000"/>
          <p14:tracePt t="87884" x="11025188" y="2524125"/>
          <p14:tracePt t="87898" x="11041063" y="2508250"/>
          <p14:tracePt t="87914" x="11056938" y="2492375"/>
          <p14:tracePt t="87926" x="11056938" y="2476500"/>
          <p14:tracePt t="87931" x="11056938" y="2420938"/>
          <p14:tracePt t="87942" x="11056938" y="2373313"/>
          <p14:tracePt t="87947" x="11056938" y="2333625"/>
          <p14:tracePt t="87958" x="11056938" y="2317750"/>
          <p14:tracePt t="87963" x="11041063" y="2270125"/>
          <p14:tracePt t="87975" x="11025188" y="2254250"/>
          <p14:tracePt t="87991" x="11025188" y="2230438"/>
          <p14:tracePt t="87996" x="11025188" y="2214563"/>
          <p14:tracePt t="88008" x="11009313" y="2198688"/>
          <p14:tracePt t="88026" x="11009313" y="2182813"/>
          <p14:tracePt t="88042" x="11009313" y="2151063"/>
          <p14:tracePt t="88054" x="11001375" y="2135188"/>
          <p14:tracePt t="88070" x="11001375" y="2127250"/>
          <p14:tracePt t="88077" x="11001375" y="2079625"/>
          <p14:tracePt t="88215" x="11009313" y="2079625"/>
          <p14:tracePt t="88230" x="11009313" y="2095500"/>
          <p14:tracePt t="88236" x="11009313" y="2079625"/>
          <p14:tracePt t="88360" x="11001375" y="2079625"/>
          <p14:tracePt t="88380" x="11001375" y="2095500"/>
          <p14:tracePt t="88396" x="11001375" y="2111375"/>
          <p14:tracePt t="88408" x="11001375" y="2127250"/>
          <p14:tracePt t="88413" x="11001375" y="2166938"/>
          <p14:tracePt t="88424" x="11001375" y="2182813"/>
          <p14:tracePt t="88428" x="11001375" y="2238375"/>
          <p14:tracePt t="88440" x="11001375" y="2286000"/>
          <p14:tracePt t="88445" x="11001375" y="2333625"/>
          <p14:tracePt t="88457" x="11001375" y="2341563"/>
          <p14:tracePt t="88461" x="11001375" y="2389188"/>
          <p14:tracePt t="88473" x="11001375" y="2436813"/>
          <p14:tracePt t="88478" x="11001375" y="2444750"/>
          <p14:tracePt t="88489" x="11001375" y="2460625"/>
          <p14:tracePt t="88494" x="11001375" y="2476500"/>
          <p14:tracePt t="88508" x="11001375" y="2492375"/>
          <p14:tracePt t="88536" x="11001375" y="2508250"/>
          <p14:tracePt t="88616" x="11001375" y="2476500"/>
          <p14:tracePt t="88621" x="11009313" y="2444750"/>
          <p14:tracePt t="88633" x="11009313" y="2420938"/>
          <p14:tracePt t="88638" x="11009313" y="2373313"/>
          <p14:tracePt t="88650" x="11009313" y="2286000"/>
          <p14:tracePt t="88655" x="11009313" y="2214563"/>
          <p14:tracePt t="88666" x="11009313" y="2127250"/>
          <p14:tracePt t="88672" x="11009313" y="2032000"/>
          <p14:tracePt t="88681" x="11009313" y="1976438"/>
          <p14:tracePt t="88691" x="11001375" y="1905000"/>
          <p14:tracePt t="88748" x="11001375" y="1889125"/>
          <p14:tracePt t="88760" x="11009313" y="1889125"/>
          <p14:tracePt t="88795" x="11009313" y="1873250"/>
          <p14:tracePt t="89130" x="11009313" y="1857375"/>
          <p14:tracePt t="89144" x="10985500" y="1857375"/>
          <p14:tracePt t="89160" x="10985500" y="1841500"/>
          <p14:tracePt t="89164" x="11001375" y="1825625"/>
          <p14:tracePt t="89180" x="11001375" y="1817688"/>
          <p14:tracePt t="89239" x="11001375" y="1801813"/>
          <p14:tracePt t="89255" x="11001375" y="1785938"/>
          <p14:tracePt t="89568" x="11001375" y="1770063"/>
          <p14:tracePt t="89584" x="10985500" y="1770063"/>
          <p14:tracePt t="89588" x="10985500" y="1754188"/>
          <p14:tracePt t="89799" x="10969625" y="1770063"/>
          <p14:tracePt t="89810" x="10969625" y="1785938"/>
          <p14:tracePt t="89826" x="10969625" y="1825625"/>
          <p14:tracePt t="89831" x="10969625" y="1841500"/>
          <p14:tracePt t="89843" x="10969625" y="1857375"/>
          <p14:tracePt t="89848" x="10953750" y="1873250"/>
          <p14:tracePt t="89858" x="10937875" y="1944688"/>
          <p14:tracePt t="89863" x="10937875" y="1992313"/>
          <p14:tracePt t="89876" x="10937875" y="2032000"/>
          <p14:tracePt t="89890" x="10937875" y="2079625"/>
          <p14:tracePt t="89897" x="10937875" y="2127250"/>
          <p14:tracePt t="89907" x="10922000" y="2135188"/>
          <p14:tracePt t="89914" x="10906125" y="2182813"/>
          <p14:tracePt t="89923" x="10906125" y="2238375"/>
          <p14:tracePt t="89928" x="10898188" y="2301875"/>
          <p14:tracePt t="89939" x="10866438" y="2373313"/>
          <p14:tracePt t="89945" x="10834688" y="2436813"/>
          <p14:tracePt t="89955" x="10818813" y="2492375"/>
          <p14:tracePt t="89961" x="10802938" y="2563813"/>
          <p14:tracePt t="89971" x="10779125" y="2651125"/>
          <p14:tracePt t="89978" x="10747375" y="2714625"/>
          <p14:tracePt t="89987" x="10715625" y="2754313"/>
          <p14:tracePt t="90004" x="10715625" y="2801938"/>
          <p14:tracePt t="90009" x="10715625" y="2817813"/>
          <p14:tracePt t="90021" x="10715625" y="2833688"/>
          <p14:tracePt t="90023" x="10715625" y="2849563"/>
          <p14:tracePt t="90050" x="10675938" y="2857500"/>
          <p14:tracePt t="90066" x="10644188" y="2857500"/>
          <p14:tracePt t="90071" x="10660063" y="2857500"/>
          <p14:tracePt t="90086" x="10644188" y="2857500"/>
          <p14:tracePt t="90146" x="10628313" y="2849563"/>
          <p14:tracePt t="90227" x="10612438" y="2857500"/>
          <p14:tracePt t="90231" x="10612438" y="2849563"/>
          <p14:tracePt t="90243" x="10660063" y="2770188"/>
          <p14:tracePt t="90248" x="10660063" y="2754313"/>
          <p14:tracePt t="90260" x="10660063" y="2698750"/>
          <p14:tracePt t="90264" x="10675938" y="2627313"/>
          <p14:tracePt t="90275" x="10675938" y="2524125"/>
          <p14:tracePt t="90281" x="10691813" y="2420938"/>
          <p14:tracePt t="90292" x="10691813" y="2333625"/>
          <p14:tracePt t="90298" x="10691813" y="2238375"/>
          <p14:tracePt t="90307" x="10699750" y="2182813"/>
          <p14:tracePt t="90316" x="10699750" y="2111375"/>
          <p14:tracePt t="90324" x="10699750" y="2047875"/>
          <p14:tracePt t="90332" x="10715625" y="2032000"/>
          <p14:tracePt t="90340" x="10715625" y="2008188"/>
          <p14:tracePt t="90349" x="10715625" y="1976438"/>
          <p14:tracePt t="90356" x="10715625" y="1928813"/>
          <p14:tracePt t="90372" x="10731500" y="1920875"/>
          <p14:tracePt t="90382" x="10731500" y="1905000"/>
          <p14:tracePt t="90498" x="10731500" y="1920875"/>
          <p14:tracePt t="90514" x="10731500" y="1992313"/>
          <p14:tracePt t="90530" x="10731500" y="2024063"/>
          <p14:tracePt t="90538" x="10747375" y="2063750"/>
          <p14:tracePt t="90547" x="10763250" y="2095500"/>
          <p14:tracePt t="90554" x="10779125" y="2135188"/>
          <p14:tracePt t="90564" x="10802938" y="2214563"/>
          <p14:tracePt t="90571" x="10802938" y="2270125"/>
          <p14:tracePt t="90580" x="10818813" y="2357438"/>
          <p14:tracePt t="90584" x="10834688" y="2444750"/>
          <p14:tracePt t="90595" x="10850563" y="2547938"/>
          <p14:tracePt t="90600" x="10850563" y="2651125"/>
          <p14:tracePt t="90612" x="10850563" y="2770188"/>
          <p14:tracePt t="90616" x="10850563" y="2857500"/>
          <p14:tracePt t="90627" x="10850563" y="2921000"/>
          <p14:tracePt t="90633" x="10850563" y="2960688"/>
          <p14:tracePt t="90644" x="10850563" y="3008313"/>
          <p14:tracePt t="90650" x="10850563" y="3024188"/>
          <p14:tracePt t="90660" x="10850563" y="3040063"/>
          <p14:tracePt t="90664" x="10850563" y="3055938"/>
          <p14:tracePt t="90676" x="10850563" y="3063875"/>
          <p14:tracePt t="90694" x="10850563" y="3095625"/>
          <p14:tracePt t="90722" x="10850563" y="3111500"/>
          <p14:tracePt t="90738" x="10850563" y="3127375"/>
          <p14:tracePt t="90754" x="10850563" y="3143250"/>
          <p14:tracePt t="90774" x="10850563" y="3159125"/>
          <p14:tracePt t="90802" x="10850563" y="3167063"/>
          <p14:tracePt t="90898" x="10834688" y="3182938"/>
          <p14:tracePt t="90913" x="10779125" y="3111500"/>
          <p14:tracePt t="90920" x="10779125" y="3079750"/>
          <p14:tracePt t="90930" x="10731500" y="3040063"/>
          <p14:tracePt t="90935" x="10691813" y="2976563"/>
          <p14:tracePt t="90947" x="10660063" y="2905125"/>
          <p14:tracePt t="90952" x="10612438" y="2849563"/>
          <p14:tracePt t="90963" x="10588625" y="2730500"/>
          <p14:tracePt t="90967" x="10556875" y="2651125"/>
          <p14:tracePt t="90978" x="10525125" y="2579688"/>
          <p14:tracePt t="90985" x="10509250" y="2524125"/>
          <p14:tracePt t="90995" x="10509250" y="2460625"/>
          <p14:tracePt t="91001" x="10509250" y="2420938"/>
          <p14:tracePt t="91012" x="10509250" y="2373313"/>
          <p14:tracePt t="91016" x="10509250" y="2333625"/>
          <p14:tracePt t="91028" x="10509250" y="2317750"/>
          <p14:tracePt t="91047" x="10509250" y="2301875"/>
          <p14:tracePt t="91062" x="10509250" y="2286000"/>
          <p14:tracePt t="91155" x="10509250" y="2270125"/>
          <p14:tracePt t="91186" x="10509250" y="2238375"/>
          <p14:tracePt t="91202" x="10509250" y="2214563"/>
          <p14:tracePt t="91210" x="10509250" y="2151063"/>
          <p14:tracePt t="91218" x="10509250" y="2095500"/>
          <p14:tracePt t="91226" x="10509250" y="2063750"/>
          <p14:tracePt t="91234" x="10509250" y="2032000"/>
          <p14:tracePt t="91239" x="10509250" y="1960563"/>
          <p14:tracePt t="91251" x="10509250" y="1873250"/>
          <p14:tracePt t="91256" x="10509250" y="1817688"/>
          <p14:tracePt t="91270" x="10509250" y="1801813"/>
          <p14:tracePt t="91284" x="10525125" y="1801813"/>
          <p14:tracePt t="91383" x="10525125" y="1817688"/>
          <p14:tracePt t="91396" x="10525125" y="1857375"/>
          <p14:tracePt t="91401" x="10525125" y="1920875"/>
          <p14:tracePt t="91412" x="10525125" y="1928813"/>
          <p14:tracePt t="91420" x="10525125" y="1976438"/>
          <p14:tracePt t="91428" x="10525125" y="2063750"/>
          <p14:tracePt t="91436" x="10525125" y="2151063"/>
          <p14:tracePt t="91444" x="10541000" y="2238375"/>
          <p14:tracePt t="91453" x="10541000" y="2301875"/>
          <p14:tracePt t="91461" x="10541000" y="2405063"/>
          <p14:tracePt t="91469" x="10541000" y="2524125"/>
          <p14:tracePt t="91477" x="10541000" y="2651125"/>
          <p14:tracePt t="91482" x="10541000" y="2770188"/>
          <p14:tracePt t="91493" x="10541000" y="2905125"/>
          <p14:tracePt t="91499" x="10541000" y="2992438"/>
          <p14:tracePt t="91510" x="10556875" y="3079750"/>
          <p14:tracePt t="91514" x="10556875" y="3095625"/>
          <p14:tracePt t="91526" x="10556875" y="3159125"/>
          <p14:tracePt t="91530" x="10556875" y="3214688"/>
          <p14:tracePt t="91542" x="10541000" y="3286125"/>
          <p14:tracePt t="91546" x="10541000" y="3317875"/>
          <p14:tracePt t="91558" x="10509250" y="3365500"/>
          <p14:tracePt t="91562" x="10509250" y="3405188"/>
          <p14:tracePt t="91573" x="10509250" y="3421063"/>
          <p14:tracePt t="91578" x="10509250" y="3436938"/>
          <p14:tracePt t="91590" x="10493375" y="3452813"/>
          <p14:tracePt t="91594" x="10493375" y="3468688"/>
          <p14:tracePt t="91605" x="10493375" y="3484563"/>
          <p14:tracePt t="91621" x="10485438" y="3508375"/>
          <p14:tracePt t="91637" x="10485438" y="3524250"/>
          <p14:tracePt t="91656" x="10485438" y="3540125"/>
          <p14:tracePt t="91668" x="10485438" y="3556000"/>
          <p14:tracePt t="91685" x="10485438" y="3571875"/>
          <p14:tracePt t="91704" x="10485438" y="3587750"/>
          <p14:tracePt t="91800" x="10485438" y="3595688"/>
          <p14:tracePt t="91892" x="10493375" y="3595688"/>
          <p14:tracePt t="91897" x="10509250" y="3587750"/>
          <p14:tracePt t="91910" x="10525125" y="3587750"/>
          <p14:tracePt t="91913" x="10572750" y="3571875"/>
          <p14:tracePt t="91925" x="10588625" y="3571875"/>
          <p14:tracePt t="91931" x="10596563" y="3571875"/>
          <p14:tracePt t="91941" x="10644188" y="3556000"/>
          <p14:tracePt t="91946" x="10660063" y="3556000"/>
          <p14:tracePt t="91957" x="10699750" y="3556000"/>
          <p14:tracePt t="91962" x="10779125" y="3556000"/>
          <p14:tracePt t="91974" x="10834688" y="3540125"/>
          <p14:tracePt t="91978" x="10850563" y="3540125"/>
          <p14:tracePt t="91991" x="10882313" y="3540125"/>
          <p14:tracePt t="91995" x="10922000" y="3540125"/>
          <p14:tracePt t="92007" x="10937875" y="3540125"/>
          <p14:tracePt t="92009" x="10953750" y="3540125"/>
          <p14:tracePt t="92021" x="11001375" y="3540125"/>
          <p14:tracePt t="92027" x="11009313" y="3540125"/>
          <p14:tracePt t="92038" x="11056938" y="3556000"/>
          <p14:tracePt t="92043" x="11072813" y="3556000"/>
          <p14:tracePt t="92054" x="11128375" y="3556000"/>
          <p14:tracePt t="92058" x="11176000" y="3571875"/>
          <p14:tracePt t="92068" x="11231563" y="3587750"/>
          <p14:tracePt t="92074" x="11279188" y="3587750"/>
          <p14:tracePt t="92085" x="11310938" y="3587750"/>
          <p14:tracePt t="92090" x="11318875" y="3587750"/>
          <p14:tracePt t="92100" x="11366500" y="3587750"/>
          <p14:tracePt t="92107" x="11382375" y="3587750"/>
          <p14:tracePt t="92121" x="11398250" y="3587750"/>
          <p14:tracePt t="92148" x="11414125" y="3587750"/>
          <p14:tracePt t="92156" x="11422063" y="3587750"/>
          <p14:tracePt t="92164" x="11437938" y="3587750"/>
          <p14:tracePt t="92169" x="11485563" y="3571875"/>
          <p14:tracePt t="92181" x="11557000" y="3524250"/>
          <p14:tracePt t="92189" x="11572875" y="3540125"/>
          <p14:tracePt t="92198" x="11604625" y="3484563"/>
          <p14:tracePt t="92206" x="11620500" y="3452813"/>
          <p14:tracePt t="92228" x="11620500" y="3436938"/>
          <p14:tracePt t="92247" x="11620500" y="3421063"/>
          <p14:tracePt t="92260" x="11620500" y="3405188"/>
          <p14:tracePt t="92276" x="11620500" y="3389313"/>
          <p14:tracePt t="92292" x="11620500" y="3373438"/>
          <p14:tracePt t="92372" x="11620500" y="3365500"/>
          <p14:tracePt t="92392" x="11620500" y="3349625"/>
          <p14:tracePt t="92405" x="11620500" y="3333750"/>
          <p14:tracePt t="92412" x="11620500" y="3317875"/>
          <p14:tracePt t="92423" x="11620500" y="3286125"/>
          <p14:tracePt t="92424" x="11620500" y="3270250"/>
          <p14:tracePt t="92437" x="11620500" y="3262313"/>
          <p14:tracePt t="92443" x="11620500" y="3230563"/>
          <p14:tracePt t="92455" x="11620500" y="3182938"/>
          <p14:tracePt t="92468" x="11588750" y="3143250"/>
          <p14:tracePt t="92472" x="11557000" y="3111500"/>
          <p14:tracePt t="92488" x="11557000" y="3095625"/>
          <p14:tracePt t="92489" x="11501438" y="3063875"/>
          <p14:tracePt t="92500" x="11485563" y="3055938"/>
          <p14:tracePt t="92506" x="11422063" y="3008313"/>
          <p14:tracePt t="92517" x="11414125" y="2992438"/>
          <p14:tracePt t="92523" x="11398250" y="2992438"/>
          <p14:tracePt t="92538" x="11382375" y="2976563"/>
          <p14:tracePt t="92552" x="11366500" y="2976563"/>
          <p14:tracePt t="92580" x="11366500" y="2960688"/>
          <p14:tracePt t="92600" x="11366500" y="2952750"/>
          <p14:tracePt t="92616" x="11366500" y="2936875"/>
          <p14:tracePt t="92644" x="11366500" y="2921000"/>
          <p14:tracePt t="92649" x="11366500" y="2873375"/>
          <p14:tracePt t="92660" x="11366500" y="2857500"/>
          <p14:tracePt t="92664" x="11366500" y="2849563"/>
          <p14:tracePt t="92692" x="11366500" y="2833688"/>
          <p14:tracePt t="92807" x="11366500" y="2857500"/>
          <p14:tracePt t="92822" x="11366500" y="2905125"/>
          <p14:tracePt t="92826" x="11366500" y="2921000"/>
          <p14:tracePt t="92838" x="11366500" y="2936875"/>
          <p14:tracePt t="92844" x="11366500" y="2976563"/>
          <p14:tracePt t="92856" x="11366500" y="3055938"/>
          <p14:tracePt t="92861" x="11366500" y="3127375"/>
          <p14:tracePt t="92870" x="11350625" y="3214688"/>
          <p14:tracePt t="92880" x="11334750" y="3302000"/>
          <p14:tracePt t="92888" x="11318875" y="3389313"/>
          <p14:tracePt t="92895" x="11318875" y="3436938"/>
          <p14:tracePt t="92904" x="11310938" y="3484563"/>
          <p14:tracePt t="92970" x="11310938" y="3421063"/>
          <p14:tracePt t="92982" x="11310938" y="3389313"/>
          <p14:tracePt t="92987" x="11310938" y="3373438"/>
          <p14:tracePt t="92998" x="11318875" y="3333750"/>
          <p14:tracePt t="93004" x="11334750" y="3286125"/>
          <p14:tracePt t="93014" x="11334750" y="3230563"/>
          <p14:tracePt t="93020" x="11350625" y="3167063"/>
          <p14:tracePt t="93030" x="11350625" y="3095625"/>
          <p14:tracePt t="93037" x="11350625" y="3055938"/>
          <p14:tracePt t="93046" x="11350625" y="3024188"/>
          <p14:tracePt t="93051" x="11350625" y="3008313"/>
          <p14:tracePt t="93062" x="11350625" y="2992438"/>
          <p14:tracePt t="93068" x="11350625" y="2976563"/>
          <p14:tracePt t="93083" x="11350625" y="2960688"/>
          <p14:tracePt t="93174" x="11334750" y="2976563"/>
          <p14:tracePt t="93194" x="11334750" y="2992438"/>
          <p14:tracePt t="93221" x="11334750" y="3008313"/>
          <p14:tracePt t="93270" x="11334750" y="3024188"/>
          <p14:tracePt t="93285" x="11318875" y="3024188"/>
          <p14:tracePt t="93290" x="11318875" y="3040063"/>
          <p14:tracePt t="93303" x="11310938" y="3055938"/>
          <p14:tracePt t="93321" x="11295063" y="3063875"/>
          <p14:tracePt t="93334" x="11279188" y="3079750"/>
          <p14:tracePt t="93349" x="11263313" y="3095625"/>
          <p14:tracePt t="93354" x="11247438" y="3111500"/>
          <p14:tracePt t="93370" x="11215688" y="3143250"/>
          <p14:tracePt t="93382" x="11215688" y="3159125"/>
          <p14:tracePt t="93386" x="11215688" y="3167063"/>
          <p14:tracePt t="93399" x="11207750" y="3182938"/>
          <p14:tracePt t="93402" x="11207750" y="3230563"/>
          <p14:tracePt t="93414" x="11191875" y="3270250"/>
          <p14:tracePt t="93419" x="11191875" y="3286125"/>
          <p14:tracePt t="93430" x="11176000" y="3333750"/>
          <p14:tracePt t="93435" x="11160125" y="3373438"/>
          <p14:tracePt t="93446" x="11144250" y="3389313"/>
          <p14:tracePt t="93451" x="11144250" y="3405188"/>
          <p14:tracePt t="93462" x="11144250" y="3436938"/>
          <p14:tracePt t="93478" x="11144250" y="3484563"/>
          <p14:tracePt t="93483" x="11144250" y="3492500"/>
          <p14:tracePt t="93494" x="11144250" y="3508375"/>
          <p14:tracePt t="93510" x="11144250" y="3524250"/>
          <p14:tracePt t="93542" x="11144250" y="3540125"/>
          <p14:tracePt t="93557" x="11160125" y="3540125"/>
          <p14:tracePt t="93578" x="11160125" y="3556000"/>
          <p14:tracePt t="93589" x="11160125" y="3571875"/>
          <p14:tracePt t="93606" x="11160125" y="3595688"/>
          <p14:tracePt t="93621" x="11160125" y="3643313"/>
          <p14:tracePt t="93637" x="11160125" y="3659188"/>
          <p14:tracePt t="93653" x="11160125" y="3690938"/>
          <p14:tracePt t="93673" x="11160125" y="3698875"/>
          <p14:tracePt t="93702" x="11160125" y="3714750"/>
          <p14:tracePt t="93717" x="11144250" y="3714750"/>
          <p14:tracePt t="94154" x="11160125" y="3714750"/>
          <p14:tracePt t="94166" x="11144250" y="3714750"/>
          <p14:tracePt t="94170" x="11112500" y="3730625"/>
          <p14:tracePt t="94410" x="11104563" y="3730625"/>
          <p14:tracePt t="94472" x="11104563" y="3698875"/>
          <p14:tracePt t="94476" x="11112500" y="3659188"/>
          <p14:tracePt t="94488" x="11128375" y="3643313"/>
          <p14:tracePt t="94492" x="11191875" y="3571875"/>
          <p14:tracePt t="94504" x="11231563" y="3508375"/>
          <p14:tracePt t="94520" x="11231563" y="3492500"/>
          <p14:tracePt t="94552" x="11247438" y="3492500"/>
          <p14:tracePt t="95001" x="11247438" y="3508375"/>
          <p14:tracePt t="95593" x="11231563" y="3524250"/>
          <p14:tracePt t="95704" x="11231563" y="3540125"/>
          <p14:tracePt t="95767" x="11215688" y="3556000"/>
          <p14:tracePt t="95978" x="11207750" y="3556000"/>
          <p14:tracePt t="96042" x="11207750" y="3571875"/>
          <p14:tracePt t="96046" x="11191875" y="3571875"/>
          <p14:tracePt t="96157" x="11176000" y="3571875"/>
          <p14:tracePt t="96362" x="11160125" y="35718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F704756-225E-30B9-427C-F6AAFD62B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" y="847300"/>
            <a:ext cx="5733050" cy="355844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4F66FA-3819-9E04-E8F6-A59A740F9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Scaling Evaluation with OHB (YARN)</a:t>
            </a:r>
          </a:p>
        </p:txBody>
      </p:sp>
      <p:pic>
        <p:nvPicPr>
          <p:cNvPr id="7" name="Picture 6" descr="A graph of numbers and columns&#10;&#10;Description automatically generated with medium confidence">
            <a:extLst>
              <a:ext uri="{FF2B5EF4-FFF2-40B4-BE49-F238E27FC236}">
                <a16:creationId xmlns:a16="http://schemas.microsoft.com/office/drawing/2014/main" id="{1D5F5EBB-D56F-9FF1-0B01-9FA0FA453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58" y="847300"/>
            <a:ext cx="5733050" cy="3558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20F3C-C81C-F89A-AE60-BD1CE53339A2}"/>
              </a:ext>
            </a:extLst>
          </p:cNvPr>
          <p:cNvSpPr txBox="1"/>
          <p:nvPr/>
        </p:nvSpPr>
        <p:spPr bwMode="auto">
          <a:xfrm>
            <a:off x="364455" y="4272684"/>
            <a:ext cx="11613733" cy="20539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marL="380990" indent="-380990" eaLnBrk="0" hangingPunct="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The above are </a:t>
            </a:r>
            <a:r>
              <a:rPr lang="en-US" dirty="0">
                <a:latin typeface="+mn-lt"/>
              </a:rPr>
              <a:t>weak-scaling</a:t>
            </a:r>
            <a:r>
              <a:rPr lang="en-US" b="0" dirty="0">
                <a:latin typeface="+mn-lt"/>
              </a:rPr>
              <a:t> performance numbers of OHB benchmarks (GroupByTest and SortByTest) executed on the TACC Frontera system using the </a:t>
            </a:r>
            <a:r>
              <a:rPr lang="en-US" dirty="0">
                <a:latin typeface="+mn-lt"/>
              </a:rPr>
              <a:t>YARN cluster manager </a:t>
            </a:r>
            <a:r>
              <a:rPr lang="en-US" b="0" dirty="0">
                <a:latin typeface="+mn-lt"/>
              </a:rPr>
              <a:t>in Spark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Speed-ups for the overall total execution time for SortByTest, 64 </a:t>
            </a:r>
            <a:r>
              <a:rPr lang="en-US" b="0" dirty="0" err="1">
                <a:latin typeface="+mn-lt"/>
              </a:rPr>
              <a:t>NodeManagers</a:t>
            </a:r>
            <a:r>
              <a:rPr lang="en-US" b="0" dirty="0">
                <a:latin typeface="+mn-lt"/>
              </a:rPr>
              <a:t>,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4.5x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2.3x</a:t>
            </a:r>
            <a:r>
              <a:rPr lang="en-US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compared to </a:t>
            </a:r>
            <a:r>
              <a:rPr lang="en-US" b="0" dirty="0" err="1">
                <a:latin typeface="+mn-lt"/>
              </a:rPr>
              <a:t>IPoIB</a:t>
            </a:r>
            <a:r>
              <a:rPr lang="en-US" b="0" dirty="0">
                <a:latin typeface="+mn-lt"/>
              </a:rPr>
              <a:t> and RDMA, and for GroupByTest, also 64 </a:t>
            </a:r>
            <a:r>
              <a:rPr lang="en-US" b="0" dirty="0" err="1">
                <a:latin typeface="+mn-lt"/>
              </a:rPr>
              <a:t>NodeManagers</a:t>
            </a:r>
            <a:r>
              <a:rPr lang="en-US" b="0" dirty="0">
                <a:latin typeface="+mn-lt"/>
              </a:rPr>
              <a:t>, the speed-ups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3.8x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2.5x</a:t>
            </a:r>
            <a:r>
              <a:rPr lang="en-US" b="0" dirty="0">
                <a:latin typeface="+mn-lt"/>
              </a:rPr>
              <a:t>, respectively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Speed-ups for the shuffle read stage for 896GB with GroupByTest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6.8x </a:t>
            </a:r>
            <a:r>
              <a:rPr lang="en-US" b="0" dirty="0">
                <a:solidFill>
                  <a:schemeClr val="bg2"/>
                </a:solidFill>
                <a:latin typeface="+mn-lt"/>
              </a:rPr>
              <a:t>compared with </a:t>
            </a:r>
            <a:r>
              <a:rPr lang="en-US" b="0" dirty="0" err="1">
                <a:solidFill>
                  <a:schemeClr val="bg2"/>
                </a:solidFill>
                <a:latin typeface="+mn-lt"/>
              </a:rPr>
              <a:t>IPoIB</a:t>
            </a:r>
            <a:r>
              <a:rPr lang="en-US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4.4x </a:t>
            </a:r>
            <a:r>
              <a:rPr lang="en-US" b="0" dirty="0">
                <a:solidFill>
                  <a:schemeClr val="bg2"/>
                </a:solidFill>
                <a:latin typeface="+mn-lt"/>
              </a:rPr>
              <a:t>compared to RDMA</a:t>
            </a:r>
            <a:r>
              <a:rPr lang="en-US" b="0" dirty="0">
                <a:latin typeface="+mn-lt"/>
              </a:rPr>
              <a:t>, while for SortByTest the speed-ups are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8.4x</a:t>
            </a:r>
            <a:r>
              <a:rPr lang="en-US" b="0" dirty="0">
                <a:latin typeface="+mn-lt"/>
              </a:rPr>
              <a:t> and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3.9x</a:t>
            </a:r>
            <a:r>
              <a:rPr lang="en-US" b="0" dirty="0">
                <a:latin typeface="+mn-lt"/>
              </a:rPr>
              <a:t>, respectively</a:t>
            </a: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380990" indent="-380990" eaLnBrk="0" hangingPunct="0">
              <a:buFont typeface="Arial" panose="020B0604020202020204" pitchFamily="34" charset="0"/>
              <a:buChar char="•"/>
            </a:pPr>
            <a:endParaRPr lang="en-US" sz="1867" b="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0A63A-8F9F-3F8D-2920-60EEC188939F}"/>
              </a:ext>
            </a:extLst>
          </p:cNvPr>
          <p:cNvSpPr txBox="1"/>
          <p:nvPr/>
        </p:nvSpPr>
        <p:spPr bwMode="auto">
          <a:xfrm>
            <a:off x="3920027" y="2084116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 dirty="0">
                <a:solidFill>
                  <a:schemeClr val="tx2"/>
                </a:solidFill>
                <a:latin typeface="+mn-lt"/>
              </a:rPr>
              <a:t>2.3x</a:t>
            </a:r>
            <a:endParaRPr lang="en-US" sz="1733" dirty="0">
              <a:solidFill>
                <a:schemeClr val="tx2"/>
              </a:solidFill>
              <a:latin typeface="+mj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67855-F0F7-0097-A01F-E672C0778747}"/>
              </a:ext>
            </a:extLst>
          </p:cNvPr>
          <p:cNvSpPr txBox="1"/>
          <p:nvPr/>
        </p:nvSpPr>
        <p:spPr bwMode="auto">
          <a:xfrm>
            <a:off x="3276335" y="1229064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 dirty="0">
                <a:solidFill>
                  <a:schemeClr val="tx2"/>
                </a:solidFill>
                <a:latin typeface="+mn-lt"/>
              </a:rPr>
              <a:t>4.5x</a:t>
            </a:r>
            <a:endParaRPr lang="en-US" sz="1733" dirty="0">
              <a:solidFill>
                <a:schemeClr val="tx2"/>
              </a:solidFill>
              <a:latin typeface="+mj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1DAC4-67E8-1E7B-F051-D0B415B197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271984" y="2683299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8189B0-3959-2915-1638-AB03B80DA5D5}"/>
              </a:ext>
            </a:extLst>
          </p:cNvPr>
          <p:cNvCxnSpPr>
            <a:cxnSpLocks/>
          </p:cNvCxnSpPr>
          <p:nvPr/>
        </p:nvCxnSpPr>
        <p:spPr bwMode="auto">
          <a:xfrm>
            <a:off x="3384095" y="1306286"/>
            <a:ext cx="0" cy="1361296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D6B8D-8F74-E164-50E4-C9B32F7F9F74}"/>
              </a:ext>
            </a:extLst>
          </p:cNvPr>
          <p:cNvCxnSpPr>
            <a:cxnSpLocks/>
          </p:cNvCxnSpPr>
          <p:nvPr/>
        </p:nvCxnSpPr>
        <p:spPr bwMode="auto">
          <a:xfrm>
            <a:off x="3984436" y="2145649"/>
            <a:ext cx="0" cy="534524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289522-50A1-E5A4-9515-E55BF5524601}"/>
              </a:ext>
            </a:extLst>
          </p:cNvPr>
          <p:cNvSpPr txBox="1"/>
          <p:nvPr/>
        </p:nvSpPr>
        <p:spPr bwMode="auto">
          <a:xfrm>
            <a:off x="735875" y="619409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 dirty="0">
                <a:solidFill>
                  <a:schemeClr val="bg2"/>
                </a:solidFill>
                <a:latin typeface="+mn-lt"/>
              </a:rPr>
              <a:t>OHB GroupByTest</a:t>
            </a:r>
            <a:endParaRPr lang="en-US" sz="1467" dirty="0">
              <a:solidFill>
                <a:schemeClr val="bg2"/>
              </a:solidFill>
              <a:latin typeface="+mn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DC426-65CD-AD1E-6B4F-B0B84509E0BB}"/>
              </a:ext>
            </a:extLst>
          </p:cNvPr>
          <p:cNvSpPr txBox="1"/>
          <p:nvPr/>
        </p:nvSpPr>
        <p:spPr bwMode="auto">
          <a:xfrm>
            <a:off x="6938025" y="619409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>
                <a:solidFill>
                  <a:schemeClr val="bg2"/>
                </a:solidFill>
                <a:latin typeface="+mn-lt"/>
              </a:rPr>
              <a:t>OHB SortByTest</a:t>
            </a:r>
            <a:endParaRPr lang="en-US" sz="1467">
              <a:solidFill>
                <a:schemeClr val="bg2"/>
              </a:solidFill>
              <a:latin typeface="+mn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B72648-CFFD-101B-1C2F-547A02A42F8E}"/>
              </a:ext>
            </a:extLst>
          </p:cNvPr>
          <p:cNvSpPr txBox="1"/>
          <p:nvPr/>
        </p:nvSpPr>
        <p:spPr bwMode="auto">
          <a:xfrm>
            <a:off x="9451598" y="2173186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 dirty="0">
                <a:solidFill>
                  <a:schemeClr val="tx2"/>
                </a:solidFill>
                <a:latin typeface="+mn-lt"/>
              </a:rPr>
              <a:t>2.5x</a:t>
            </a:r>
            <a:endParaRPr lang="en-US" sz="1733" dirty="0">
              <a:solidFill>
                <a:schemeClr val="tx2"/>
              </a:solidFill>
              <a:latin typeface="+mj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96813-EDAF-1194-40F1-7038158D942D}"/>
              </a:ext>
            </a:extLst>
          </p:cNvPr>
          <p:cNvSpPr txBox="1"/>
          <p:nvPr/>
        </p:nvSpPr>
        <p:spPr bwMode="auto">
          <a:xfrm>
            <a:off x="8868194" y="1318134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 dirty="0">
                <a:solidFill>
                  <a:schemeClr val="tx2"/>
                </a:solidFill>
                <a:latin typeface="+mn-lt"/>
              </a:rPr>
              <a:t>3.8x</a:t>
            </a:r>
            <a:endParaRPr lang="en-US" sz="1733" dirty="0">
              <a:solidFill>
                <a:schemeClr val="tx2"/>
              </a:solidFill>
              <a:latin typeface="+mj-lt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5D1252-351D-8868-12A0-4862A7414E6E}"/>
              </a:ext>
            </a:extLst>
          </p:cNvPr>
          <p:cNvCxnSpPr>
            <a:cxnSpLocks/>
          </p:cNvCxnSpPr>
          <p:nvPr/>
        </p:nvCxnSpPr>
        <p:spPr bwMode="auto">
          <a:xfrm flipH="1">
            <a:off x="8803555" y="2772369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E267F0-ECB7-1116-CB4C-DBB109BEBCF3}"/>
              </a:ext>
            </a:extLst>
          </p:cNvPr>
          <p:cNvCxnSpPr>
            <a:cxnSpLocks/>
          </p:cNvCxnSpPr>
          <p:nvPr/>
        </p:nvCxnSpPr>
        <p:spPr bwMode="auto">
          <a:xfrm>
            <a:off x="8975954" y="1395356"/>
            <a:ext cx="0" cy="1361296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109505-EBDD-B3B1-9448-6DCCAFB2B071}"/>
              </a:ext>
            </a:extLst>
          </p:cNvPr>
          <p:cNvCxnSpPr>
            <a:cxnSpLocks/>
          </p:cNvCxnSpPr>
          <p:nvPr/>
        </p:nvCxnSpPr>
        <p:spPr bwMode="auto">
          <a:xfrm>
            <a:off x="9516007" y="2291024"/>
            <a:ext cx="0" cy="478219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Audio 23">
            <a:extLst>
              <a:ext uri="{FF2B5EF4-FFF2-40B4-BE49-F238E27FC236}">
                <a16:creationId xmlns:a16="http://schemas.microsoft.com/office/drawing/2014/main" id="{DB18837C-2942-58ED-ED4F-8E6079295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0"/>
    </mc:Choice>
    <mc:Fallback>
      <p:transition spd="slow" advTm="28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" x="11160125" y="3571875"/>
          <p14:tracePt t="311" x="7620000" y="3159125"/>
          <p14:tracePt t="317" x="7596188" y="3159125"/>
          <p14:tracePt t="341" x="7477125" y="3159125"/>
          <p14:tracePt t="348" x="7461250" y="3159125"/>
          <p14:tracePt t="349" x="7397750" y="3159125"/>
          <p14:tracePt t="361" x="7286625" y="3159125"/>
          <p14:tracePt t="366" x="7183438" y="3159125"/>
          <p14:tracePt t="380" x="7080250" y="3159125"/>
          <p14:tracePt t="389" x="6961188" y="3143250"/>
          <p14:tracePt t="395" x="6897688" y="3127375"/>
          <p14:tracePt t="400" x="6810375" y="3095625"/>
          <p14:tracePt t="411" x="6723063" y="3063875"/>
          <p14:tracePt t="418" x="6619875" y="3040063"/>
          <p14:tracePt t="427" x="6516688" y="3008313"/>
          <p14:tracePt t="433" x="6397625" y="2960688"/>
          <p14:tracePt t="443" x="6278563" y="2905125"/>
          <p14:tracePt t="448" x="6175375" y="2857500"/>
          <p14:tracePt t="460" x="6040438" y="2833688"/>
          <p14:tracePt t="466" x="5913438" y="2786063"/>
          <p14:tracePt t="476" x="5810250" y="2746375"/>
          <p14:tracePt t="498" x="5572125" y="2667000"/>
          <p14:tracePt t="519" x="5437188" y="2627313"/>
          <p14:tracePt t="536" x="5294313" y="2563813"/>
          <p14:tracePt t="552" x="5191125" y="2508250"/>
          <p14:tracePt t="560" x="5127625" y="2476500"/>
          <p14:tracePt t="562" x="5056188" y="2436813"/>
          <p14:tracePt t="574" x="4968875" y="2373313"/>
          <p14:tracePt t="578" x="4881563" y="2317750"/>
          <p14:tracePt t="591" x="4762500" y="2270125"/>
          <p14:tracePt t="592" x="4659313" y="2198688"/>
          <p14:tracePt t="605" x="4524375" y="2135188"/>
          <p14:tracePt t="609" x="4405313" y="2095500"/>
          <p14:tracePt t="623" x="4302125" y="2024063"/>
          <p14:tracePt t="624" x="4230688" y="1976438"/>
          <p14:tracePt t="635" x="4175125" y="1944688"/>
          <p14:tracePt t="641" x="4127500" y="1920875"/>
          <p14:tracePt t="655" x="4111625" y="1920875"/>
          <p14:tracePt t="667" x="4071938" y="1889125"/>
          <p14:tracePt t="673" x="4056063" y="1889125"/>
          <p14:tracePt t="684" x="4040188" y="1873250"/>
          <p14:tracePt t="689" x="4008438" y="1825625"/>
          <p14:tracePt t="700" x="3952875" y="1785938"/>
          <p14:tracePt t="706" x="3937000" y="1785938"/>
          <p14:tracePt t="716" x="3921125" y="1770063"/>
          <p14:tracePt t="733" x="3889375" y="1738313"/>
          <p14:tracePt t="739" x="3873500" y="1714500"/>
          <p14:tracePt t="748" x="3865563" y="1698625"/>
          <p14:tracePt t="758" x="3833813" y="1619250"/>
          <p14:tracePt t="764" x="3817938" y="1611313"/>
          <p14:tracePt t="774" x="3817938" y="1595438"/>
          <p14:tracePt t="782" x="3802063" y="1579563"/>
          <p14:tracePt t="791" x="3802063" y="1563688"/>
          <p14:tracePt t="798" x="3786188" y="1531938"/>
          <p14:tracePt t="808" x="3786188" y="1508125"/>
          <p14:tracePt t="815" x="3770313" y="1460500"/>
          <p14:tracePt t="817" x="3762375" y="1412875"/>
          <p14:tracePt t="829" x="3746500" y="1373188"/>
          <p14:tracePt t="833" x="3714750" y="1325563"/>
          <p14:tracePt t="843" x="3714750" y="1309688"/>
          <p14:tracePt t="862" x="3714750" y="1301750"/>
          <p14:tracePt t="866" x="3698875" y="1301750"/>
          <p14:tracePt t="877" x="3698875" y="1285875"/>
          <p14:tracePt t="892" x="3683000" y="1270000"/>
          <p14:tracePt t="912" x="3667125" y="1238250"/>
          <p14:tracePt t="927" x="3667125" y="1222375"/>
          <p14:tracePt t="943" x="3667125" y="1206500"/>
          <p14:tracePt t="988" x="3667125" y="1198563"/>
          <p14:tracePt t="1023" x="3667125" y="1182688"/>
          <p14:tracePt t="1050" x="3667125" y="1166813"/>
          <p14:tracePt t="1067" x="3667125" y="1150938"/>
          <p14:tracePt t="1074" x="3683000" y="1150938"/>
          <p14:tracePt t="1083" x="3683000" y="1135063"/>
          <p14:tracePt t="1092" x="3698875" y="1135063"/>
          <p14:tracePt t="1100" x="3698875" y="1119188"/>
          <p14:tracePt t="1116" x="3714750" y="1119188"/>
          <p14:tracePt t="1125" x="3714750" y="1103313"/>
          <p14:tracePt t="1133" x="3730625" y="1103313"/>
          <p14:tracePt t="1149" x="3730625" y="1087438"/>
          <p14:tracePt t="1165" x="3746500" y="1087438"/>
          <p14:tracePt t="1323" x="3730625" y="1087438"/>
          <p14:tracePt t="1404" x="3714750" y="1087438"/>
          <p14:tracePt t="1451" x="3698875" y="1087438"/>
          <p14:tracePt t="1455" x="3698875" y="1079500"/>
          <p14:tracePt t="1467" x="3683000" y="1079500"/>
          <p14:tracePt t="1488" x="3667125" y="1079500"/>
          <p14:tracePt t="1504" x="3659188" y="1079500"/>
          <p14:tracePt t="1531" x="3643313" y="1063625"/>
          <p14:tracePt t="1595" x="3627438" y="1063625"/>
          <p14:tracePt t="1631" x="3611563" y="1031875"/>
          <p14:tracePt t="1643" x="3595688" y="1031875"/>
          <p14:tracePt t="1675" x="3579813" y="1031875"/>
          <p14:tracePt t="1680" x="3563938" y="1031875"/>
          <p14:tracePt t="1695" x="3556000" y="1031875"/>
          <p14:tracePt t="1707" x="3556000" y="1016000"/>
          <p14:tracePt t="1711" x="3508375" y="1016000"/>
          <p14:tracePt t="1724" x="3436938" y="1000125"/>
          <p14:tracePt t="1729" x="3405188" y="984250"/>
          <p14:tracePt t="1739" x="3373438" y="976313"/>
          <p14:tracePt t="1745" x="3333750" y="976313"/>
          <p14:tracePt t="1756" x="3317875" y="960438"/>
          <p14:tracePt t="1762" x="3302000" y="960438"/>
          <p14:tracePt t="1773" x="3254375" y="944563"/>
          <p14:tracePt t="1777" x="3246438" y="944563"/>
          <p14:tracePt t="1790" x="3214688" y="928688"/>
          <p14:tracePt t="1792" x="3167063" y="912813"/>
          <p14:tracePt t="1807" x="3143250" y="912813"/>
          <p14:tracePt t="1823" x="3111500" y="912813"/>
          <p14:tracePt t="1835" x="3095625" y="912813"/>
          <p14:tracePt t="1841" x="3079750" y="912813"/>
          <p14:tracePt t="1854" x="3048000" y="881063"/>
          <p14:tracePt t="1856" x="3024188" y="873125"/>
          <p14:tracePt t="1867" x="2976563" y="857250"/>
          <p14:tracePt t="1872" x="2960688" y="857250"/>
          <p14:tracePt t="1884" x="2921000" y="841375"/>
          <p14:tracePt t="1891" x="2857500" y="825500"/>
          <p14:tracePt t="1905" x="2841625" y="809625"/>
          <p14:tracePt t="1906" x="2801938" y="809625"/>
          <p14:tracePt t="1917" x="2730500" y="793750"/>
          <p14:tracePt t="1923" x="2667000" y="769938"/>
          <p14:tracePt t="1935" x="2579688" y="754063"/>
          <p14:tracePt t="1941" x="2492375" y="722313"/>
          <p14:tracePt t="1950" x="2428875" y="690563"/>
          <p14:tracePt t="1958" x="2389188" y="690563"/>
          <p14:tracePt t="1965" x="2341563" y="674688"/>
          <p14:tracePt t="1973" x="2301875" y="666750"/>
          <p14:tracePt t="1982" x="2286000" y="666750"/>
          <p14:tracePt t="1989" x="2270125" y="650875"/>
          <p14:tracePt t="1999" x="2254250" y="650875"/>
          <p14:tracePt t="2008" x="2238375" y="650875"/>
          <p14:tracePt t="2016" x="2222500" y="650875"/>
          <p14:tracePt t="2044" x="2214563" y="650875"/>
          <p14:tracePt t="2189" x="2198688" y="650875"/>
          <p14:tracePt t="2194" x="2198688" y="666750"/>
          <p14:tracePt t="2221" x="2182813" y="666750"/>
          <p14:tracePt t="2238" x="2182813" y="674688"/>
          <p14:tracePt t="2270" x="2166938" y="674688"/>
          <p14:tracePt t="2337" x="2182813" y="666750"/>
          <p14:tracePt t="2354" x="2222500" y="666750"/>
          <p14:tracePt t="2365" x="2254250" y="666750"/>
          <p14:tracePt t="2372" x="2286000" y="666750"/>
          <p14:tracePt t="2381" x="2317750" y="666750"/>
          <p14:tracePt t="2389" x="2357438" y="666750"/>
          <p14:tracePt t="2398" x="2428875" y="666750"/>
          <p14:tracePt t="2406" x="2563813" y="666750"/>
          <p14:tracePt t="2414" x="2698750" y="650875"/>
          <p14:tracePt t="2422" x="2857500" y="619125"/>
          <p14:tracePt t="2429" x="2976563" y="650875"/>
          <p14:tracePt t="2440" x="3111500" y="666750"/>
          <p14:tracePt t="2446" x="3230563" y="674688"/>
          <p14:tracePt t="2456" x="3333750" y="690563"/>
          <p14:tracePt t="2462" x="3389313" y="706438"/>
          <p14:tracePt t="2473" x="3436938" y="706438"/>
          <p14:tracePt t="2478" x="3452813" y="706438"/>
          <p14:tracePt t="2605" x="3421063" y="706438"/>
          <p14:tracePt t="2609" x="3389313" y="706438"/>
          <p14:tracePt t="2621" x="3357563" y="706438"/>
          <p14:tracePt t="2625" x="3317875" y="722313"/>
          <p14:tracePt t="2640" x="3246438" y="722313"/>
          <p14:tracePt t="2641" x="3167063" y="722313"/>
          <p14:tracePt t="2655" x="3079750" y="722313"/>
          <p14:tracePt t="2658" x="3040063" y="722313"/>
          <p14:tracePt t="2684" x="3024188" y="706438"/>
          <p14:tracePt t="2717" x="3040063" y="706438"/>
          <p14:tracePt t="2722" x="3095625" y="706438"/>
          <p14:tracePt t="2733" x="3127375" y="706438"/>
          <p14:tracePt t="2739" x="3198813" y="706438"/>
          <p14:tracePt t="2750" x="3286125" y="706438"/>
          <p14:tracePt t="2756" x="3373438" y="706438"/>
          <p14:tracePt t="2765" x="3476625" y="706438"/>
          <p14:tracePt t="2773" x="3563938" y="706438"/>
          <p14:tracePt t="2781" x="3683000" y="706438"/>
          <p14:tracePt t="2790" x="3770313" y="706438"/>
          <p14:tracePt t="2797" x="3849688" y="706438"/>
          <p14:tracePt t="2806" x="3921125" y="706438"/>
          <p14:tracePt t="2813" x="3968750" y="706438"/>
          <p14:tracePt t="2823" x="3992563" y="706438"/>
          <p14:tracePt t="2830" x="4008438" y="706438"/>
          <p14:tracePt t="2840" x="4024313" y="706438"/>
          <p14:tracePt t="2850" x="4040188" y="706438"/>
          <p14:tracePt t="2862" x="4056063" y="706438"/>
          <p14:tracePt t="2867" x="4071938" y="706438"/>
          <p14:tracePt t="2877" x="4095750" y="674688"/>
          <p14:tracePt t="2883" x="4111625" y="674688"/>
          <p14:tracePt t="2988" x="4127500" y="674688"/>
          <p14:tracePt t="2993" x="4143375" y="674688"/>
          <p14:tracePt t="3009" x="4159250" y="674688"/>
          <p14:tracePt t="3025" x="4183063" y="674688"/>
          <p14:tracePt t="3041" x="4214813" y="674688"/>
          <p14:tracePt t="3054" x="4230688" y="674688"/>
          <p14:tracePt t="3059" x="4246563" y="674688"/>
          <p14:tracePt t="3071" x="4262438" y="674688"/>
          <p14:tracePt t="3074" x="4278313" y="690563"/>
          <p14:tracePt t="3087" x="4286250" y="690563"/>
          <p14:tracePt t="3091" x="4302125" y="690563"/>
          <p14:tracePt t="3101" x="4318000" y="690563"/>
          <p14:tracePt t="3121" x="4333875" y="690563"/>
          <p14:tracePt t="3148" x="4349750" y="690563"/>
          <p14:tracePt t="3195" x="4365625" y="690563"/>
          <p14:tracePt t="3229" x="4381500" y="690563"/>
          <p14:tracePt t="3328" x="4389438" y="690563"/>
          <p14:tracePt t="3356" x="4405313" y="690563"/>
          <p14:tracePt t="3361" x="4421188" y="690563"/>
          <p14:tracePt t="3377" x="4437063" y="690563"/>
          <p14:tracePt t="3393" x="4452938" y="690563"/>
          <p14:tracePt t="3411" x="4468813" y="690563"/>
          <p14:tracePt t="3423" x="4484688" y="690563"/>
          <p14:tracePt t="3427" x="4508500" y="690563"/>
          <p14:tracePt t="3440" x="4540250" y="690563"/>
          <p14:tracePt t="3445" x="4587875" y="690563"/>
          <p14:tracePt t="3458" x="4659313" y="690563"/>
          <p14:tracePt t="3459" x="4699000" y="690563"/>
          <p14:tracePt t="3473" x="4762500" y="690563"/>
          <p14:tracePt t="3477" x="4818063" y="690563"/>
          <p14:tracePt t="3490" x="4865688" y="690563"/>
          <p14:tracePt t="3491" x="4921250" y="722313"/>
          <p14:tracePt t="3503" x="4968875" y="722313"/>
          <p14:tracePt t="3508" x="5008563" y="706438"/>
          <p14:tracePt t="3522" x="5056188" y="706438"/>
          <p14:tracePt t="3525" x="5103813" y="706438"/>
          <p14:tracePt t="3536" x="5143500" y="706438"/>
          <p14:tracePt t="3541" x="5207000" y="706438"/>
          <p14:tracePt t="3553" x="5262563" y="706438"/>
          <p14:tracePt t="3557" x="5334000" y="706438"/>
          <p14:tracePt t="3569" x="5421313" y="706438"/>
          <p14:tracePt t="3573" x="5500688" y="706438"/>
          <p14:tracePt t="3585" x="5588000" y="706438"/>
          <p14:tracePt t="3590" x="5707063" y="706438"/>
          <p14:tracePt t="3600" x="5810250" y="706438"/>
          <p14:tracePt t="3607" x="5937250" y="706438"/>
          <p14:tracePt t="3616" x="6040438" y="706438"/>
          <p14:tracePt t="3625" x="6159500" y="706438"/>
          <p14:tracePt t="3633" x="6238875" y="706438"/>
          <p14:tracePt t="3641" x="6326188" y="706438"/>
          <p14:tracePt t="3649" x="6397625" y="690563"/>
          <p14:tracePt t="3658" x="6429375" y="690563"/>
          <p14:tracePt t="3665" x="6461125" y="690563"/>
          <p14:tracePt t="3681" x="6484938" y="674688"/>
          <p14:tracePt t="3697" x="6500813" y="674688"/>
          <p14:tracePt t="3724" x="6516688" y="674688"/>
          <p14:tracePt t="3747" x="6532563" y="674688"/>
          <p14:tracePt t="3748" x="6548438" y="674688"/>
          <p14:tracePt t="3763" x="6564313" y="674688"/>
          <p14:tracePt t="3779" x="6572250" y="674688"/>
          <p14:tracePt t="3794" x="6588125" y="674688"/>
          <p14:tracePt t="3811" x="6604000" y="674688"/>
          <p14:tracePt t="3827" x="6619875" y="674688"/>
          <p14:tracePt t="3855" x="6635750" y="674688"/>
          <p14:tracePt t="3873" x="6651625" y="674688"/>
          <p14:tracePt t="3889" x="6667500" y="674688"/>
          <p14:tracePt t="3935" x="6675438" y="674688"/>
          <p14:tracePt t="3967" x="6707188" y="674688"/>
          <p14:tracePt t="3984" x="6723063" y="674688"/>
          <p14:tracePt t="3990" x="6738938" y="674688"/>
          <p14:tracePt t="4001" x="6754813" y="674688"/>
          <p14:tracePt t="4016" x="6770688" y="674688"/>
          <p14:tracePt t="4144" x="6754813" y="674688"/>
          <p14:tracePt t="4148" x="6754813" y="666750"/>
          <p14:tracePt t="4159" x="6738938" y="666750"/>
          <p14:tracePt t="4164" x="6723063" y="666750"/>
          <p14:tracePt t="4175" x="6707188" y="666750"/>
          <p14:tracePt t="4192" x="6691313" y="666750"/>
          <p14:tracePt t="4199" x="6675438" y="666750"/>
          <p14:tracePt t="4903" x="6691313" y="666750"/>
          <p14:tracePt t="4925" x="6707188" y="666750"/>
          <p14:tracePt t="4952" x="6723063" y="666750"/>
          <p14:tracePt t="4959" x="6738938" y="666750"/>
          <p14:tracePt t="4970" x="6754813" y="666750"/>
          <p14:tracePt t="4975" x="6770688" y="666750"/>
          <p14:tracePt t="4985" x="6794500" y="666750"/>
          <p14:tracePt t="4992" x="6810375" y="666750"/>
          <p14:tracePt t="5001" x="6858000" y="666750"/>
          <p14:tracePt t="5018" x="6897688" y="666750"/>
          <p14:tracePt t="5026" x="6929438" y="666750"/>
          <p14:tracePt t="5037" x="6961188" y="666750"/>
          <p14:tracePt t="5052" x="6977063" y="666750"/>
          <p14:tracePt t="5081" x="6985000" y="666750"/>
          <p14:tracePt t="5101" x="7000875" y="666750"/>
          <p14:tracePt t="5258" x="6961188" y="650875"/>
          <p14:tracePt t="5262" x="6913563" y="650875"/>
          <p14:tracePt t="5276" x="6858000" y="635000"/>
          <p14:tracePt t="5277" x="6770688" y="619125"/>
          <p14:tracePt t="5289" x="6651625" y="603250"/>
          <p14:tracePt t="5294" x="6532563" y="587375"/>
          <p14:tracePt t="5305" x="6397625" y="571500"/>
          <p14:tracePt t="5312" x="6278563" y="563563"/>
          <p14:tracePt t="5324" x="6207125" y="547688"/>
          <p14:tracePt t="5330" x="6135688" y="531813"/>
          <p14:tracePt t="5344" x="6119813" y="531813"/>
          <p14:tracePt t="5434" x="6135688" y="531813"/>
          <p14:tracePt t="5450" x="6151563" y="531813"/>
          <p14:tracePt t="5454" x="6159500" y="547688"/>
          <p14:tracePt t="5466" x="6175375" y="547688"/>
          <p14:tracePt t="5473" x="6191250" y="563563"/>
          <p14:tracePt t="5484" x="6207125" y="563563"/>
          <p14:tracePt t="5559" x="6381750" y="603250"/>
          <p14:tracePt t="5565" x="6397625" y="603250"/>
          <p14:tracePt t="5579" x="6413500" y="603250"/>
          <p14:tracePt t="5593" x="6429375" y="603250"/>
          <p14:tracePt t="5611" x="6445250" y="603250"/>
          <p14:tracePt t="5629" x="6461125" y="603250"/>
          <p14:tracePt t="5660" x="6469063" y="603250"/>
          <p14:tracePt t="5688" x="6484938" y="603250"/>
          <p14:tracePt t="5709" x="6500813" y="603250"/>
          <p14:tracePt t="5737" x="6516688" y="603250"/>
          <p14:tracePt t="5757" x="6532563" y="603250"/>
          <p14:tracePt t="5773" x="6548438" y="603250"/>
          <p14:tracePt t="5789" x="6564313" y="603250"/>
          <p14:tracePt t="5801" x="6604000" y="571500"/>
          <p14:tracePt t="5820" x="6635750" y="547688"/>
          <p14:tracePt t="5822" x="6635750" y="531813"/>
          <p14:tracePt t="5833" x="6651625" y="547688"/>
          <p14:tracePt t="5838" x="6667500" y="547688"/>
          <p14:tracePt t="5854" x="6675438" y="547688"/>
          <p14:tracePt t="5865" x="6691313" y="547688"/>
          <p14:tracePt t="5883" x="6707188" y="547688"/>
          <p14:tracePt t="5898" x="6723063" y="547688"/>
          <p14:tracePt t="5913" x="6738938" y="547688"/>
          <p14:tracePt t="6025" x="6754813" y="547688"/>
          <p14:tracePt t="6620" x="6754813" y="563563"/>
          <p14:tracePt t="6624" x="6738938" y="563563"/>
          <p14:tracePt t="6637" x="6738938" y="571500"/>
          <p14:tracePt t="6667" x="6723063" y="571500"/>
          <p14:tracePt t="6730" x="6707188" y="587375"/>
          <p14:tracePt t="7051" x="6723063" y="587375"/>
          <p14:tracePt t="7200" x="6707188" y="587375"/>
          <p14:tracePt t="7210" x="6691313" y="587375"/>
          <p14:tracePt t="7215" x="6635750" y="587375"/>
          <p14:tracePt t="7227" x="6564313" y="587375"/>
          <p14:tracePt t="7231" x="6500813" y="587375"/>
          <p14:tracePt t="7243" x="6461125" y="587375"/>
          <p14:tracePt t="7248" x="6445250" y="587375"/>
          <p14:tracePt t="7259" x="6397625" y="587375"/>
          <p14:tracePt t="7264" x="6381750" y="587375"/>
          <p14:tracePt t="7276" x="6365875" y="587375"/>
          <p14:tracePt t="7291" x="6357938" y="587375"/>
          <p14:tracePt t="7388" x="6357938" y="603250"/>
          <p14:tracePt t="7438" x="6365875" y="603250"/>
          <p14:tracePt t="7451" x="6381750" y="603250"/>
          <p14:tracePt t="7455" x="6397625" y="603250"/>
          <p14:tracePt t="7471" x="6413500" y="603250"/>
          <p14:tracePt t="7483" x="6429375" y="603250"/>
          <p14:tracePt t="7492" x="6445250" y="603250"/>
          <p14:tracePt t="7499" x="6461125" y="619125"/>
          <p14:tracePt t="7505" x="6469063" y="619125"/>
          <p14:tracePt t="7520" x="6484938" y="619125"/>
          <p14:tracePt t="7535" x="6500813" y="619125"/>
          <p14:tracePt t="7786" x="6516688" y="603250"/>
          <p14:tracePt t="7803" x="6532563" y="603250"/>
          <p14:tracePt t="7820" x="6564313" y="603250"/>
          <p14:tracePt t="7836" x="6588125" y="603250"/>
          <p14:tracePt t="7842" x="6604000" y="603250"/>
          <p14:tracePt t="7852" x="6619875" y="603250"/>
          <p14:tracePt t="7859" x="6635750" y="603250"/>
          <p14:tracePt t="7868" x="6651625" y="603250"/>
          <p14:tracePt t="7884" x="6667500" y="603250"/>
          <p14:tracePt t="7903" x="6675438" y="603250"/>
          <p14:tracePt t="7919" x="6691313" y="603250"/>
          <p14:tracePt t="7935" x="6707188" y="603250"/>
          <p14:tracePt t="7950" x="6723063" y="603250"/>
          <p14:tracePt t="8236" x="6738938" y="603250"/>
          <p14:tracePt t="8254" x="6754813" y="603250"/>
          <p14:tracePt t="8270" x="6770688" y="603250"/>
          <p14:tracePt t="8289" x="6778625" y="603250"/>
          <p14:tracePt t="8321" x="6794500" y="603250"/>
          <p14:tracePt t="8352" x="6810375" y="603250"/>
          <p14:tracePt t="8369" x="6842125" y="603250"/>
          <p14:tracePt t="8385" x="6858000" y="603250"/>
          <p14:tracePt t="8397" x="6873875" y="603250"/>
          <p14:tracePt t="8401" x="6913563" y="603250"/>
          <p14:tracePt t="8413" x="6929438" y="603250"/>
          <p14:tracePt t="8418" x="6977063" y="603250"/>
          <p14:tracePt t="8429" x="6985000" y="603250"/>
          <p14:tracePt t="8434" x="7032625" y="603250"/>
          <p14:tracePt t="8445" x="7048500" y="603250"/>
          <p14:tracePt t="8450" x="7088188" y="603250"/>
          <p14:tracePt t="8461" x="7104063" y="603250"/>
          <p14:tracePt t="8466" x="7151688" y="603250"/>
          <p14:tracePt t="8477" x="7191375" y="603250"/>
          <p14:tracePt t="8485" x="7254875" y="603250"/>
          <p14:tracePt t="8494" x="7286625" y="603250"/>
          <p14:tracePt t="8501" x="7358063" y="603250"/>
          <p14:tracePt t="8511" x="7445375" y="603250"/>
          <p14:tracePt t="8515" x="7461250" y="603250"/>
          <p14:tracePt t="8528" x="7477125" y="603250"/>
          <p14:tracePt t="8529" x="7516813" y="603250"/>
          <p14:tracePt t="8542" x="7532688" y="603250"/>
          <p14:tracePt t="8547" x="7580313" y="603250"/>
          <p14:tracePt t="8558" x="7604125" y="603250"/>
          <p14:tracePt t="8563" x="7620000" y="603250"/>
          <p14:tracePt t="8575" x="7667625" y="603250"/>
          <p14:tracePt t="8579" x="7683500" y="603250"/>
          <p14:tracePt t="8590" x="7699375" y="603250"/>
          <p14:tracePt t="8605" x="7707313" y="603250"/>
          <p14:tracePt t="8621" x="7723188" y="603250"/>
          <p14:tracePt t="8669" x="7739063" y="603250"/>
          <p14:tracePt t="8688" x="7754938" y="603250"/>
          <p14:tracePt t="8701" x="7770813" y="603250"/>
          <p14:tracePt t="8716" x="7786688" y="603250"/>
          <p14:tracePt t="8733" x="7802563" y="603250"/>
          <p14:tracePt t="8753" x="7810500" y="603250"/>
          <p14:tracePt t="8780" x="7826375" y="603250"/>
          <p14:tracePt t="8813" x="7842250" y="603250"/>
          <p14:tracePt t="8829" x="7858125" y="603250"/>
          <p14:tracePt t="8845" x="7874000" y="603250"/>
          <p14:tracePt t="8850" x="7889875" y="603250"/>
          <p14:tracePt t="8865" x="7905750" y="603250"/>
          <p14:tracePt t="8880" x="7913688" y="603250"/>
          <p14:tracePt t="8913" x="7929563" y="603250"/>
          <p14:tracePt t="8941" x="7945438" y="603250"/>
          <p14:tracePt t="9120" x="7929563" y="603250"/>
          <p14:tracePt t="9136" x="7913688" y="603250"/>
          <p14:tracePt t="9149" x="7905750" y="619125"/>
          <p14:tracePt t="9155" x="7874000" y="619125"/>
          <p14:tracePt t="9181" x="7858125" y="619125"/>
          <p14:tracePt t="9185" x="7842250" y="619125"/>
          <p14:tracePt t="9201" x="7826375" y="619125"/>
          <p14:tracePt t="9217" x="7810500" y="619125"/>
          <p14:tracePt t="9245" x="7810500" y="635000"/>
          <p14:tracePt t="9508" x="7802563" y="635000"/>
          <p14:tracePt t="9522" x="7786688" y="635000"/>
          <p14:tracePt t="9535" x="7770813" y="635000"/>
          <p14:tracePt t="9540" x="7754938" y="635000"/>
          <p14:tracePt t="9551" x="7739063" y="635000"/>
          <p14:tracePt t="9556" x="7723188" y="635000"/>
          <p14:tracePt t="9583" x="7707313" y="635000"/>
          <p14:tracePt t="10287" x="7699375" y="635000"/>
          <p14:tracePt t="10418" x="7683500" y="650875"/>
          <p14:tracePt t="10431" x="7667625" y="650875"/>
          <p14:tracePt t="10452" x="7651750" y="650875"/>
          <p14:tracePt t="10479" x="7635875" y="650875"/>
          <p14:tracePt t="10495" x="7620000" y="666750"/>
          <p14:tracePt t="10511" x="7604125" y="666750"/>
          <p14:tracePt t="10515" x="7596188" y="674688"/>
          <p14:tracePt t="10532" x="7564438" y="674688"/>
          <p14:tracePt t="10544" x="7548563" y="690563"/>
          <p14:tracePt t="10548" x="7493000" y="706438"/>
          <p14:tracePt t="10559" x="7461250" y="722313"/>
          <p14:tracePt t="10571" x="7397750" y="738188"/>
          <p14:tracePt t="10575" x="7342188" y="769938"/>
          <p14:tracePt t="10582" x="7270750" y="769938"/>
          <p14:tracePt t="10592" x="7254875" y="777875"/>
          <p14:tracePt t="10597" x="7207250" y="793750"/>
          <p14:tracePt t="10607" x="7119938" y="825500"/>
          <p14:tracePt t="10613" x="7064375" y="825500"/>
          <p14:tracePt t="10624" x="6985000" y="841375"/>
          <p14:tracePt t="10630" x="6961188" y="857250"/>
          <p14:tracePt t="10640" x="6913563" y="873125"/>
          <p14:tracePt t="10646" x="6873875" y="881063"/>
          <p14:tracePt t="10656" x="6858000" y="896938"/>
          <p14:tracePt t="10662" x="6810375" y="896938"/>
          <p14:tracePt t="10673" x="6770688" y="912813"/>
          <p14:tracePt t="10678" x="6754813" y="912813"/>
          <p14:tracePt t="10688" x="6707188" y="944563"/>
          <p14:tracePt t="10695" x="6691313" y="944563"/>
          <p14:tracePt t="10706" x="6675438" y="944563"/>
          <p14:tracePt t="10711" x="6667500" y="944563"/>
          <p14:tracePt t="10721" x="6667500" y="960438"/>
          <p14:tracePt t="10726" x="6651625" y="960438"/>
          <p14:tracePt t="10740" x="6635750" y="960438"/>
          <p14:tracePt t="10755" x="6619875" y="976313"/>
          <p14:tracePt t="10767" x="6604000" y="976313"/>
          <p14:tracePt t="10830" x="6588125" y="976313"/>
          <p14:tracePt t="10878" x="6588125" y="984250"/>
          <p14:tracePt t="10895" x="6572250" y="984250"/>
          <p14:tracePt t="10927" x="6564313" y="984250"/>
          <p14:tracePt t="10960" x="6548438" y="1000125"/>
          <p14:tracePt t="10977" x="6532563" y="1000125"/>
          <p14:tracePt t="10996" x="6516688" y="1000125"/>
          <p14:tracePt t="11013" x="6500813" y="1000125"/>
          <p14:tracePt t="11026" x="6500813" y="1016000"/>
          <p14:tracePt t="11045" x="6484938" y="1016000"/>
          <p14:tracePt t="11077" x="6469063" y="1031875"/>
          <p14:tracePt t="11093" x="6461125" y="1031875"/>
          <p14:tracePt t="11136" x="6445250" y="1047750"/>
          <p14:tracePt t="11497" x="6429375" y="1047750"/>
          <p14:tracePt t="14751" x="6469063" y="1000125"/>
          <p14:tracePt t="14760" x="6500813" y="984250"/>
          <p14:tracePt t="14768" x="6516688" y="976313"/>
          <p14:tracePt t="14776" x="6532563" y="960438"/>
          <p14:tracePt t="14786" x="6564313" y="960438"/>
          <p14:tracePt t="14790" x="6572250" y="944563"/>
          <p14:tracePt t="14800" x="6619875" y="944563"/>
          <p14:tracePt t="14809" x="6675438" y="896938"/>
          <p14:tracePt t="14817" x="6723063" y="881063"/>
          <p14:tracePt t="14827" x="6778625" y="873125"/>
          <p14:tracePt t="14835" x="6858000" y="857250"/>
          <p14:tracePt t="14836" x="6913563" y="857250"/>
          <p14:tracePt t="14847" x="6961188" y="825500"/>
          <p14:tracePt t="14864" x="6985000" y="825500"/>
          <p14:tracePt t="14870" x="6985000" y="809625"/>
          <p14:tracePt t="14881" x="7000875" y="809625"/>
          <p14:tracePt t="14886" x="7000875" y="793750"/>
          <p14:tracePt t="14896" x="7016750" y="777875"/>
          <p14:tracePt t="14912" x="7032625" y="769938"/>
          <p14:tracePt t="14918" x="7048500" y="754063"/>
          <p14:tracePt t="14930" x="7104063" y="722313"/>
          <p14:tracePt t="14935" x="7183438" y="666750"/>
          <p14:tracePt t="14947" x="7223125" y="619125"/>
          <p14:tracePt t="14952" x="7239000" y="603250"/>
          <p14:tracePt t="14963" x="7254875" y="547688"/>
          <p14:tracePt t="14967" x="7270750" y="531813"/>
          <p14:tracePt t="14981" x="7270750" y="515938"/>
          <p14:tracePt t="15057" x="7286625" y="515938"/>
          <p14:tracePt t="15076" x="7294563" y="515938"/>
          <p14:tracePt t="15091" x="7310438" y="515938"/>
          <p14:tracePt t="15096" x="7326313" y="515938"/>
          <p14:tracePt t="15110" x="7342188" y="515938"/>
          <p14:tracePt t="15137" x="7342188" y="531813"/>
          <p14:tracePt t="15169" x="7373938" y="531813"/>
          <p14:tracePt t="15185" x="7389813" y="531813"/>
          <p14:tracePt t="15194" x="7429500" y="531813"/>
          <p14:tracePt t="15202" x="7461250" y="531813"/>
          <p14:tracePt t="15211" x="7493000" y="547688"/>
          <p14:tracePt t="15218" x="7532688" y="563563"/>
          <p14:tracePt t="15223" x="7580313" y="571500"/>
          <p14:tracePt t="15234" x="7596188" y="571500"/>
          <p14:tracePt t="15239" x="7620000" y="571500"/>
          <p14:tracePt t="15251" x="7635875" y="587375"/>
          <p14:tracePt t="15267" x="7651750" y="587375"/>
          <p14:tracePt t="15296" x="7651750" y="603250"/>
          <p14:tracePt t="15303" x="7667625" y="603250"/>
          <p14:tracePt t="15317" x="7683500" y="619125"/>
          <p14:tracePt t="15329" x="7683500" y="635000"/>
          <p14:tracePt t="15334" x="7699375" y="635000"/>
          <p14:tracePt t="15345" x="7707313" y="650875"/>
          <p14:tracePt t="15361" x="7723188" y="650875"/>
          <p14:tracePt t="15367" x="7723188" y="666750"/>
          <p14:tracePt t="15377" x="7739063" y="666750"/>
          <p14:tracePt t="15440" x="7739063" y="674688"/>
          <p14:tracePt t="15505" x="7754938" y="674688"/>
          <p14:tracePt t="15600" x="7770813" y="674688"/>
          <p14:tracePt t="15633" x="7770813" y="690563"/>
          <p14:tracePt t="15638" x="7754938" y="690563"/>
          <p14:tracePt t="15652" x="7739063" y="706438"/>
          <p14:tracePt t="15665" x="7723188" y="722313"/>
          <p14:tracePt t="15681" x="7707313" y="738188"/>
          <p14:tracePt t="15713" x="7707313" y="754063"/>
          <p14:tracePt t="15777" x="7707313" y="769938"/>
          <p14:tracePt t="15825" x="7707313" y="777875"/>
          <p14:tracePt t="15872" x="7707313" y="793750"/>
          <p14:tracePt t="15925" x="7707313" y="809625"/>
          <p14:tracePt t="15953" x="7707313" y="825500"/>
          <p14:tracePt t="15957" x="7699375" y="825500"/>
          <p14:tracePt t="15969" x="7699375" y="841375"/>
          <p14:tracePt t="15974" x="7699375" y="857250"/>
          <p14:tracePt t="15985" x="7683500" y="857250"/>
          <p14:tracePt t="16097" x="7683500" y="841375"/>
          <p14:tracePt t="16101" x="7683500" y="825500"/>
          <p14:tracePt t="16113" x="7699375" y="825500"/>
          <p14:tracePt t="16118" x="7723188" y="793750"/>
          <p14:tracePt t="16129" x="7723188" y="777875"/>
          <p14:tracePt t="16136" x="7754938" y="777875"/>
          <p14:tracePt t="16146" x="7770813" y="769938"/>
          <p14:tracePt t="16154" x="7786688" y="769938"/>
          <p14:tracePt t="16162" x="7802563" y="769938"/>
          <p14:tracePt t="16170" x="7810500" y="769938"/>
          <p14:tracePt t="16178" x="7826375" y="769938"/>
          <p14:tracePt t="16194" x="7842250" y="769938"/>
          <p14:tracePt t="16204" x="7858125" y="769938"/>
          <p14:tracePt t="16219" x="7874000" y="769938"/>
          <p14:tracePt t="16236" x="7889875" y="769938"/>
          <p14:tracePt t="16261" x="7905750" y="754063"/>
          <p14:tracePt t="16386" x="7905750" y="769938"/>
          <p14:tracePt t="16402" x="7889875" y="769938"/>
          <p14:tracePt t="16407" x="7874000" y="769938"/>
          <p14:tracePt t="16421" x="7858125" y="769938"/>
          <p14:tracePt t="16437" x="7858125" y="777875"/>
          <p14:tracePt t="16487" x="7874000" y="777875"/>
          <p14:tracePt t="16503" x="7913688" y="777875"/>
          <p14:tracePt t="16515" x="7929563" y="777875"/>
          <p14:tracePt t="16520" x="7977188" y="777875"/>
          <p14:tracePt t="16532" x="8016875" y="777875"/>
          <p14:tracePt t="16537" x="8048625" y="777875"/>
          <p14:tracePt t="16579" x="8064500" y="777875"/>
          <p14:tracePt t="16595" x="8064500" y="793750"/>
          <p14:tracePt t="16643" x="8048625" y="793750"/>
          <p14:tracePt t="16647" x="8048625" y="809625"/>
          <p14:tracePt t="16659" x="8032750" y="809625"/>
          <p14:tracePt t="16665" x="8008938" y="809625"/>
          <p14:tracePt t="16676" x="7945438" y="841375"/>
          <p14:tracePt t="16682" x="7905750" y="857250"/>
          <p14:tracePt t="16692" x="7802563" y="881063"/>
          <p14:tracePt t="16698" x="7667625" y="912813"/>
          <p14:tracePt t="16709" x="7532688" y="944563"/>
          <p14:tracePt t="16714" x="7389813" y="1016000"/>
          <p14:tracePt t="16724" x="7207250" y="1087438"/>
          <p14:tracePt t="16731" x="7016750" y="1166813"/>
          <p14:tracePt t="16741" x="6810375" y="1254125"/>
          <p14:tracePt t="16750" x="6604000" y="1357313"/>
          <p14:tracePt t="16763" x="6207125" y="1563688"/>
          <p14:tracePt t="16777" x="5849938" y="1770063"/>
          <p14:tracePt t="16792" x="5516563" y="2008188"/>
          <p14:tracePt t="16809" x="5349875" y="2135188"/>
          <p14:tracePt t="16810" x="5191125" y="2238375"/>
          <p14:tracePt t="16820" x="5056188" y="2357438"/>
          <p14:tracePt t="16827" x="4905375" y="2460625"/>
          <p14:tracePt t="16840" x="4762500" y="2563813"/>
          <p14:tracePt t="16842" x="4595813" y="2682875"/>
          <p14:tracePt t="16852" x="4452938" y="2786063"/>
          <p14:tracePt t="16856" x="4318000" y="2857500"/>
          <p14:tracePt t="16869" x="4183063" y="2952750"/>
          <p14:tracePt t="16874" x="4071938" y="3024188"/>
          <p14:tracePt t="16889" x="3849688" y="3095625"/>
          <p14:tracePt t="16900" x="3730625" y="3143250"/>
          <p14:tracePt t="16912" x="3563938" y="3167063"/>
          <p14:tracePt t="16918" x="3389313" y="3214688"/>
          <p14:tracePt t="16924" x="3198813" y="3246438"/>
          <p14:tracePt t="16933" x="3008313" y="3286125"/>
          <p14:tracePt t="16940" x="2833688" y="3317875"/>
          <p14:tracePt t="16948" x="2651125" y="3349625"/>
          <p14:tracePt t="16959" x="2508250" y="3373438"/>
          <p14:tracePt t="16964" x="2373313" y="3405188"/>
          <p14:tracePt t="16975" x="2254250" y="3436938"/>
          <p14:tracePt t="16983" x="2182813" y="3452813"/>
          <p14:tracePt t="16984" x="2135188" y="3468688"/>
          <p14:tracePt t="16995" x="2119313" y="3468688"/>
          <p14:tracePt t="17011" x="2119313" y="3484563"/>
          <p14:tracePt t="17059" x="2111375" y="3484563"/>
          <p14:tracePt t="17091" x="2119313" y="3468688"/>
          <p14:tracePt t="17099" x="2119313" y="3452813"/>
          <p14:tracePt t="17111" x="2166938" y="3421063"/>
          <p14:tracePt t="17124" x="2166938" y="3405188"/>
          <p14:tracePt t="17140" x="2166938" y="3389313"/>
          <p14:tracePt t="17145" x="2182813" y="3373438"/>
          <p14:tracePt t="17159" x="2198688" y="3349625"/>
          <p14:tracePt t="17187" x="2214563" y="3333750"/>
          <p14:tracePt t="17203" x="2214563" y="3317875"/>
          <p14:tracePt t="17219" x="2214563" y="3302000"/>
          <p14:tracePt t="17224" x="2222500" y="3246438"/>
          <p14:tracePt t="17239" x="2222500" y="3230563"/>
          <p14:tracePt t="17251" x="2222500" y="3214688"/>
          <p14:tracePt t="17272" x="2222500" y="3198813"/>
          <p14:tracePt t="17315" x="2238375" y="3167063"/>
          <p14:tracePt t="17320" x="2286000" y="3167063"/>
          <p14:tracePt t="17333" x="2301875" y="3167063"/>
          <p14:tracePt t="17341" x="2405063" y="3167063"/>
          <p14:tracePt t="17349" x="2579688" y="3167063"/>
          <p14:tracePt t="17353" x="2817813" y="3167063"/>
          <p14:tracePt t="17365" x="3111500" y="3167063"/>
          <p14:tracePt t="17370" x="3421063" y="3198813"/>
          <p14:tracePt t="17384" x="3683000" y="3230563"/>
          <p14:tracePt t="17387" x="3873500" y="3246438"/>
          <p14:tracePt t="17396" x="4095750" y="3286125"/>
          <p14:tracePt t="17401" x="4318000" y="3302000"/>
          <p14:tracePt t="17412" x="4524375" y="3317875"/>
          <p14:tracePt t="17417" x="4730750" y="3349625"/>
          <p14:tracePt t="17428" x="4881563" y="3365500"/>
          <p14:tracePt t="17440" x="4968875" y="3365500"/>
          <p14:tracePt t="17475" x="4984750" y="3365500"/>
          <p14:tracePt t="17555" x="5000625" y="3349625"/>
          <p14:tracePt t="17575" x="5024438" y="3349625"/>
          <p14:tracePt t="17591" x="5040313" y="3349625"/>
          <p14:tracePt t="17607" x="5072063" y="3349625"/>
          <p14:tracePt t="17619" x="5087938" y="3349625"/>
          <p14:tracePt t="17625" x="5111750" y="3373438"/>
          <p14:tracePt t="17636" x="5143500" y="3365500"/>
          <p14:tracePt t="17641" x="5159375" y="3365500"/>
          <p14:tracePt t="17653" x="5207000" y="3365500"/>
          <p14:tracePt t="17656" x="5246688" y="3365500"/>
          <p14:tracePt t="17674" x="5318125" y="3365500"/>
          <p14:tracePt t="17683" x="5349875" y="3365500"/>
          <p14:tracePt t="17688" x="5381625" y="3365500"/>
          <p14:tracePt t="17700" x="5421313" y="3365500"/>
          <p14:tracePt t="17705" x="5468938" y="3365500"/>
          <p14:tracePt t="17716" x="5540375" y="3365500"/>
          <p14:tracePt t="17721" x="5603875" y="3365500"/>
          <p14:tracePt t="17732" x="5659438" y="3365500"/>
          <p14:tracePt t="17738" x="5746750" y="3365500"/>
          <p14:tracePt t="17749" x="5834063" y="3365500"/>
          <p14:tracePt t="17752" x="5929313" y="3365500"/>
          <p14:tracePt t="17764" x="6016625" y="3365500"/>
          <p14:tracePt t="17769" x="6088063" y="3365500"/>
          <p14:tracePt t="17781" x="6175375" y="3365500"/>
          <p14:tracePt t="17785" x="6254750" y="3365500"/>
          <p14:tracePt t="17796" x="6310313" y="3349625"/>
          <p14:tracePt t="17812" x="6326188" y="3349625"/>
          <p14:tracePt t="17817" x="6342063" y="3349625"/>
          <p14:tracePt t="17894" x="6342063" y="3333750"/>
          <p14:tracePt t="17908" x="6326188" y="3333750"/>
          <p14:tracePt t="17912" x="6326188" y="3317875"/>
          <p14:tracePt t="17924" x="6294438" y="3302000"/>
          <p14:tracePt t="17929" x="6278563" y="3302000"/>
          <p14:tracePt t="17941" x="6262688" y="3286125"/>
          <p14:tracePt t="17945" x="6207125" y="3262313"/>
          <p14:tracePt t="17957" x="6191250" y="3246438"/>
          <p14:tracePt t="17962" x="6135688" y="3214688"/>
          <p14:tracePt t="17975" x="6072188" y="3214688"/>
          <p14:tracePt t="17978" x="6056313" y="3214688"/>
          <p14:tracePt t="17989" x="5984875" y="3214688"/>
          <p14:tracePt t="17996" x="5937250" y="3198813"/>
          <p14:tracePt t="18008" x="5913438" y="3182938"/>
          <p14:tracePt t="18012" x="5865813" y="3182938"/>
          <p14:tracePt t="18022" x="5849938" y="3182938"/>
          <p14:tracePt t="18028" x="5834063" y="3182938"/>
          <p14:tracePt t="18038" x="5826125" y="3182938"/>
          <p14:tracePt t="18042" x="5810250" y="3182938"/>
          <p14:tracePt t="18054" x="5778500" y="3182938"/>
          <p14:tracePt t="18069" x="5762625" y="3182938"/>
          <p14:tracePt t="18078" x="5746750" y="3182938"/>
          <p14:tracePt t="18089" x="5730875" y="3167063"/>
          <p14:tracePt t="18100" x="5707063" y="3167063"/>
          <p14:tracePt t="18109" x="5659438" y="3159125"/>
          <p14:tracePt t="18118" x="5619750" y="3143250"/>
          <p14:tracePt t="18127" x="5556250" y="3111500"/>
          <p14:tracePt t="18135" x="5540375" y="3095625"/>
          <p14:tracePt t="18139" x="5468938" y="3063875"/>
          <p14:tracePt t="18151" x="5397500" y="3040063"/>
          <p14:tracePt t="18155" x="5318125" y="3008313"/>
          <p14:tracePt t="18166" x="5230813" y="2960688"/>
          <p14:tracePt t="18176" x="5175250" y="2936875"/>
          <p14:tracePt t="18182" x="5111750" y="2905125"/>
          <p14:tracePt t="18188" x="5040313" y="2857500"/>
          <p14:tracePt t="18199" x="4984750" y="2817813"/>
          <p14:tracePt t="18204" x="4937125" y="2801938"/>
          <p14:tracePt t="18216" x="4897438" y="2754313"/>
          <p14:tracePt t="18220" x="4849813" y="2746375"/>
          <p14:tracePt t="18231" x="4833938" y="2746375"/>
          <p14:tracePt t="18249" x="4794250" y="2714625"/>
          <p14:tracePt t="18261" x="4762500" y="2682875"/>
          <p14:tracePt t="18266" x="4746625" y="2667000"/>
          <p14:tracePt t="18277" x="4714875" y="2643188"/>
          <p14:tracePt t="18284" x="4699000" y="2627313"/>
          <p14:tracePt t="18294" x="4659313" y="2595563"/>
          <p14:tracePt t="18301" x="4643438" y="2579688"/>
          <p14:tracePt t="18310" x="4595813" y="2540000"/>
          <p14:tracePt t="18317" x="4572000" y="2508250"/>
          <p14:tracePt t="18328" x="4540250" y="2492375"/>
          <p14:tracePt t="18332" x="4492625" y="2476500"/>
          <p14:tracePt t="18344" x="4452938" y="2436813"/>
          <p14:tracePt t="18347" x="4389438" y="2405063"/>
          <p14:tracePt t="18361" x="4349750" y="2357438"/>
          <p14:tracePt t="18362" x="4302125" y="2341563"/>
          <p14:tracePt t="18374" x="4214813" y="2301875"/>
          <p14:tracePt t="18382" x="4127500" y="2238375"/>
          <p14:tracePt t="18392" x="4008438" y="2166938"/>
          <p14:tracePt t="18393" x="3889375" y="2111375"/>
          <p14:tracePt t="18405" x="3817938" y="2063750"/>
          <p14:tracePt t="18410" x="3730625" y="2024063"/>
          <p14:tracePt t="18421" x="3643313" y="1992313"/>
          <p14:tracePt t="18426" x="3556000" y="1960563"/>
          <p14:tracePt t="18438" x="3492500" y="1928813"/>
          <p14:tracePt t="18443" x="3452813" y="1920875"/>
          <p14:tracePt t="18454" x="3421063" y="1905000"/>
          <p14:tracePt t="18470" x="3405188" y="1905000"/>
          <p14:tracePt t="18487" x="3389313" y="1905000"/>
          <p14:tracePt t="18532" x="3373438" y="1905000"/>
          <p14:tracePt t="18549" x="3357563" y="1905000"/>
          <p14:tracePt t="18554" x="3349625" y="1905000"/>
          <p14:tracePt t="18568" x="3317875" y="1928813"/>
          <p14:tracePt t="18581" x="3302000" y="1944688"/>
          <p14:tracePt t="18587" x="3286125" y="1960563"/>
          <p14:tracePt t="18598" x="3270250" y="1960563"/>
          <p14:tracePt t="18604" x="3254375" y="2008188"/>
          <p14:tracePt t="18617" x="3254375" y="2032000"/>
          <p14:tracePt t="18629" x="3254375" y="2047875"/>
          <p14:tracePt t="18635" x="3254375" y="2063750"/>
          <p14:tracePt t="18645" x="3254375" y="2079625"/>
          <p14:tracePt t="18661" x="3254375" y="2111375"/>
          <p14:tracePt t="18728" x="3270250" y="2127250"/>
          <p14:tracePt t="18742" x="3286125" y="2127250"/>
          <p14:tracePt t="18747" x="3302000" y="2127250"/>
          <p14:tracePt t="18758" x="3317875" y="2127250"/>
          <p14:tracePt t="18764" x="3357563" y="2111375"/>
          <p14:tracePt t="18776" x="3373438" y="2095500"/>
          <p14:tracePt t="18777" x="3389313" y="2079625"/>
          <p14:tracePt t="18793" x="3405188" y="2063750"/>
          <p14:tracePt t="18811" x="3421063" y="2063750"/>
          <p14:tracePt t="18837" x="3421063" y="2047875"/>
          <p14:tracePt t="18838" x="3436938" y="2032000"/>
          <p14:tracePt t="18863" x="3436938" y="2024063"/>
          <p14:tracePt t="18864" x="3436938" y="1992313"/>
          <p14:tracePt t="18872" x="3436938" y="1976438"/>
          <p14:tracePt t="18880" x="3436938" y="1960563"/>
          <p14:tracePt t="18894" x="3436938" y="1928813"/>
          <p14:tracePt t="18908" x="3436938" y="1920875"/>
          <p14:tracePt t="18918" x="3436938" y="1905000"/>
          <p14:tracePt t="18934" x="3421063" y="1889125"/>
          <p14:tracePt t="18951" x="3421063" y="1873250"/>
          <p14:tracePt t="18966" x="3421063" y="1857375"/>
          <p14:tracePt t="18982" x="3421063" y="1841500"/>
          <p14:tracePt t="18998" x="3421063" y="1817688"/>
          <p14:tracePt t="19017" x="3421063" y="1801813"/>
          <p14:tracePt t="19271" x="3436938" y="1785938"/>
          <p14:tracePt t="19287" x="3436938" y="1770063"/>
          <p14:tracePt t="19290" x="3452813" y="1754188"/>
          <p14:tracePt t="19306" x="3452813" y="1738313"/>
          <p14:tracePt t="19460" x="3436938" y="1785938"/>
          <p14:tracePt t="19465" x="3436938" y="1841500"/>
          <p14:tracePt t="19477" x="3436938" y="1873250"/>
          <p14:tracePt t="19482" x="3421063" y="1889125"/>
          <p14:tracePt t="19495" x="3389313" y="1976438"/>
          <p14:tracePt t="19500" x="3389313" y="2063750"/>
          <p14:tracePt t="19512" x="3373438" y="2166938"/>
          <p14:tracePt t="19517" x="3357563" y="2270125"/>
          <p14:tracePt t="19529" x="3349625" y="2405063"/>
          <p14:tracePt t="19532" x="3317875" y="2563813"/>
          <p14:tracePt t="19545" x="3302000" y="2714625"/>
          <p14:tracePt t="19549" x="3270250" y="2857500"/>
          <p14:tracePt t="19561" x="3270250" y="2976563"/>
          <p14:tracePt t="19565" x="3270250" y="3063875"/>
          <p14:tracePt t="19577" x="3270250" y="3127375"/>
          <p14:tracePt t="19581" x="3270250" y="3182938"/>
          <p14:tracePt t="19593" x="3270250" y="3230563"/>
          <p14:tracePt t="19597" x="3270250" y="3246438"/>
          <p14:tracePt t="19608" x="3270250" y="3286125"/>
          <p14:tracePt t="19614" x="3286125" y="3286125"/>
          <p14:tracePt t="19627" x="3286125" y="3302000"/>
          <p14:tracePt t="19687" x="3302000" y="3286125"/>
          <p14:tracePt t="19692" x="3302000" y="3270250"/>
          <p14:tracePt t="19704" x="3317875" y="3230563"/>
          <p14:tracePt t="19711" x="3357563" y="3167063"/>
          <p14:tracePt t="19722" x="3405188" y="3111500"/>
          <p14:tracePt t="19723" x="3436938" y="3040063"/>
          <p14:tracePt t="19735" x="3492500" y="2952750"/>
          <p14:tracePt t="19741" x="3556000" y="2849563"/>
          <p14:tracePt t="19754" x="3595688" y="2754313"/>
          <p14:tracePt t="19760" x="3627438" y="2682875"/>
          <p14:tracePt t="19769" x="3643313" y="2682875"/>
          <p14:tracePt t="19777" x="3643313" y="2667000"/>
          <p14:tracePt t="19790" x="3659188" y="2667000"/>
          <p14:tracePt t="19800" x="3667125" y="2667000"/>
          <p14:tracePt t="19816" x="3698875" y="2667000"/>
          <p14:tracePt t="19823" x="3714750" y="2667000"/>
          <p14:tracePt t="19835" x="3762375" y="2667000"/>
          <p14:tracePt t="19837" x="3802063" y="2667000"/>
          <p14:tracePt t="19854" x="3921125" y="2667000"/>
          <p14:tracePt t="19863" x="3952875" y="2667000"/>
          <p14:tracePt t="19872" x="3992563" y="2667000"/>
          <p14:tracePt t="19881" x="4071938" y="2682875"/>
          <p14:tracePt t="19886" x="4143375" y="2682875"/>
          <p14:tracePt t="19897" x="4198938" y="2698750"/>
          <p14:tracePt t="19901" x="4262438" y="2714625"/>
          <p14:tracePt t="19913" x="4302125" y="2730500"/>
          <p14:tracePt t="19917" x="4333875" y="2730500"/>
          <p14:tracePt t="19931" x="4333875" y="2746375"/>
          <p14:tracePt t="19943" x="4349750" y="2746375"/>
          <p14:tracePt t="20006" x="4349750" y="2730500"/>
          <p14:tracePt t="20023" x="4349750" y="2682875"/>
          <p14:tracePt t="20039" x="4349750" y="2643188"/>
          <p14:tracePt t="20044" x="4349750" y="2611438"/>
          <p14:tracePt t="20055" x="4349750" y="2547938"/>
          <p14:tracePt t="20059" x="4333875" y="2508250"/>
          <p14:tracePt t="20071" x="4333875" y="2492375"/>
          <p14:tracePt t="20076" x="4318000" y="2460625"/>
          <p14:tracePt t="20089" x="4302125" y="2444750"/>
          <p14:tracePt t="20093" x="4286250" y="2405063"/>
          <p14:tracePt t="20105" x="4262438" y="2341563"/>
          <p14:tracePt t="20109" x="4246563" y="2301875"/>
          <p14:tracePt t="20122" x="4230688" y="2254250"/>
          <p14:tracePt t="20123" x="4214813" y="2254250"/>
          <p14:tracePt t="20360" x="4214813" y="2238375"/>
          <p14:tracePt t="20440" x="4214813" y="2230438"/>
          <p14:tracePt t="20455" x="4198938" y="2238375"/>
          <p14:tracePt t="20471" x="4198938" y="2270125"/>
          <p14:tracePt t="20488" x="4198938" y="2286000"/>
          <p14:tracePt t="20494" x="4198938" y="2301875"/>
          <p14:tracePt t="20505" x="4198938" y="2357438"/>
          <p14:tracePt t="20510" x="4198938" y="2405063"/>
          <p14:tracePt t="20520" x="4198938" y="2420938"/>
          <p14:tracePt t="20528" x="4198938" y="2460625"/>
          <p14:tracePt t="20537" x="4198938" y="2508250"/>
          <p14:tracePt t="20545" x="4198938" y="2547938"/>
          <p14:tracePt t="20553" x="4198938" y="2563813"/>
          <p14:tracePt t="20571" x="4198938" y="2579688"/>
          <p14:tracePt t="20599" x="4198938" y="2595563"/>
          <p14:tracePt t="20618" x="4198938" y="2611438"/>
          <p14:tracePt t="20794" x="4198938" y="2595563"/>
          <p14:tracePt t="20806" x="4214813" y="2595563"/>
          <p14:tracePt t="20811" x="4214813" y="2579688"/>
          <p14:tracePt t="20998" x="4214813" y="2595563"/>
          <p14:tracePt t="21016" x="4230688" y="2595563"/>
          <p14:tracePt t="21034" x="4262438" y="2595563"/>
          <p14:tracePt t="21039" x="4278313" y="2595563"/>
          <p14:tracePt t="21050" x="4318000" y="2595563"/>
          <p14:tracePt t="21054" x="4365625" y="2595563"/>
          <p14:tracePt t="21065" x="4421188" y="2579688"/>
          <p14:tracePt t="21071" x="4524375" y="2563813"/>
          <p14:tracePt t="21081" x="4659313" y="2540000"/>
          <p14:tracePt t="21089" x="4794250" y="2492375"/>
          <p14:tracePt t="21097" x="4921250" y="2460625"/>
          <p14:tracePt t="21105" x="5111750" y="2436813"/>
          <p14:tracePt t="21114" x="5365750" y="2389188"/>
          <p14:tracePt t="21121" x="5619750" y="2357438"/>
          <p14:tracePt t="21130" x="5969000" y="2333625"/>
          <p14:tracePt t="21136" x="6278563" y="2301875"/>
          <p14:tracePt t="21147" x="6572250" y="2254250"/>
          <p14:tracePt t="21153" x="6858000" y="2230438"/>
          <p14:tracePt t="21163" x="7088188" y="2182813"/>
          <p14:tracePt t="21171" x="7310438" y="2151063"/>
          <p14:tracePt t="21178" x="7516813" y="2111375"/>
          <p14:tracePt t="21188" x="7667625" y="2095500"/>
          <p14:tracePt t="21194" x="7770813" y="2063750"/>
          <p14:tracePt t="21205" x="7905750" y="2032000"/>
          <p14:tracePt t="21211" x="8008938" y="2008188"/>
          <p14:tracePt t="21221" x="8120063" y="1960563"/>
          <p14:tracePt t="21228" x="8223250" y="1920875"/>
          <p14:tracePt t="21238" x="8286750" y="1905000"/>
          <p14:tracePt t="21245" x="8358188" y="1857375"/>
          <p14:tracePt t="21247" x="8405813" y="1841500"/>
          <p14:tracePt t="21258" x="8445500" y="1817688"/>
          <p14:tracePt t="21289" x="8445500" y="1841500"/>
          <p14:tracePt t="21518" x="8429625" y="1841500"/>
          <p14:tracePt t="21528" x="8429625" y="1825625"/>
          <p14:tracePt t="21534" x="8445500" y="1785938"/>
          <p14:tracePt t="21545" x="8421688" y="1770063"/>
          <p14:tracePt t="21561" x="8374063" y="1754188"/>
          <p14:tracePt t="21567" x="8239125" y="1714500"/>
          <p14:tracePt t="21579" x="8048625" y="1635125"/>
          <p14:tracePt t="21583" x="7802563" y="1579563"/>
          <p14:tracePt t="21595" x="7548563" y="1547813"/>
          <p14:tracePt t="21599" x="7254875" y="1531938"/>
          <p14:tracePt t="21610" x="6929438" y="1531938"/>
          <p14:tracePt t="21616" x="6572250" y="1492250"/>
          <p14:tracePt t="21627" x="6262688" y="1476375"/>
          <p14:tracePt t="21642" x="5929313" y="1444625"/>
          <p14:tracePt t="21649" x="5627688" y="1444625"/>
          <p14:tracePt t="21658" x="5334000" y="1444625"/>
          <p14:tracePt t="21665" x="5103813" y="1476375"/>
          <p14:tracePt t="21675" x="4921250" y="1492250"/>
          <p14:tracePt t="21681" x="4818063" y="1508125"/>
          <p14:tracePt t="21690" x="4746625" y="1516063"/>
          <p14:tracePt t="21708" x="4730750" y="1516063"/>
          <p14:tracePt t="21753" x="4714875" y="1531938"/>
          <p14:tracePt t="21770" x="4714875" y="1547813"/>
          <p14:tracePt t="21778" x="4699000" y="1547813"/>
          <p14:tracePt t="21787" x="4691063" y="1547813"/>
          <p14:tracePt t="21792" x="4643438" y="1563688"/>
          <p14:tracePt t="21802" x="4627563" y="1563688"/>
          <p14:tracePt t="21807" x="4611688" y="1563688"/>
          <p14:tracePt t="21818" x="4587875" y="1563688"/>
          <p14:tracePt t="21834" x="4572000" y="1563688"/>
          <p14:tracePt t="21840" x="4556125" y="1563688"/>
          <p14:tracePt t="21865" x="4540250" y="1563688"/>
          <p14:tracePt t="21913" x="4524375" y="1563688"/>
          <p14:tracePt t="21929" x="4508500" y="1563688"/>
          <p14:tracePt t="21934" x="4484688" y="1547813"/>
          <p14:tracePt t="21946" x="4452938" y="1531938"/>
          <p14:tracePt t="21952" x="4437063" y="1531938"/>
          <p14:tracePt t="21963" x="4405313" y="1508125"/>
          <p14:tracePt t="21967" x="4381500" y="1508125"/>
          <p14:tracePt t="21979" x="4349750" y="1492250"/>
          <p14:tracePt t="21984" x="4318000" y="1476375"/>
          <p14:tracePt t="21995" x="4302125" y="1476375"/>
          <p14:tracePt t="21999" x="4278313" y="1460500"/>
          <p14:tracePt t="22010" x="4262438" y="1460500"/>
          <p14:tracePt t="22022" x="4246563" y="1460500"/>
          <p14:tracePt t="22028" x="4230688" y="1460500"/>
          <p14:tracePt t="22030" x="4214813" y="1460500"/>
          <p14:tracePt t="22045" x="4198938" y="1460500"/>
          <p14:tracePt t="22073" x="4183063" y="1460500"/>
          <p14:tracePt t="22093" x="4175125" y="1460500"/>
          <p14:tracePt t="22105" x="4175125" y="1476375"/>
          <p14:tracePt t="22110" x="4159250" y="1476375"/>
          <p14:tracePt t="22123" x="4159250" y="1492250"/>
          <p14:tracePt t="22128" x="4159250" y="1508125"/>
          <p14:tracePt t="22140" x="4143375" y="1516063"/>
          <p14:tracePt t="22141" x="4143375" y="1547813"/>
          <p14:tracePt t="22155" x="4143375" y="1579563"/>
          <p14:tracePt t="22160" x="4143375" y="1595438"/>
          <p14:tracePt t="22173" x="4143375" y="1682750"/>
          <p14:tracePt t="22185" x="4143375" y="1722438"/>
          <p14:tracePt t="22189" x="4143375" y="1738313"/>
          <p14:tracePt t="22202" x="4159250" y="1785938"/>
          <p14:tracePt t="22208" x="4127500" y="1841500"/>
          <p14:tracePt t="22219" x="4127500" y="1857375"/>
          <p14:tracePt t="22226" x="4127500" y="1873250"/>
          <p14:tracePt t="22238" x="4111625" y="1920875"/>
          <p14:tracePt t="22239" x="4095750" y="1976438"/>
          <p14:tracePt t="22249" x="4079875" y="2024063"/>
          <p14:tracePt t="22256" x="4056063" y="2079625"/>
          <p14:tracePt t="22267" x="4056063" y="2151063"/>
          <p14:tracePt t="22272" x="4008438" y="2198688"/>
          <p14:tracePt t="22285" x="3992563" y="2238375"/>
          <p14:tracePt t="22287" x="3968750" y="2317750"/>
          <p14:tracePt t="22304" x="3889375" y="2420938"/>
          <p14:tracePt t="22315" x="3873500" y="2444750"/>
          <p14:tracePt t="22321" x="3865563" y="2492375"/>
          <p14:tracePt t="22329" x="3817938" y="2540000"/>
          <p14:tracePt t="22340" x="3770313" y="2595563"/>
          <p14:tracePt t="22348" x="3762375" y="2611438"/>
          <p14:tracePt t="22354" x="3762375" y="2627313"/>
          <p14:tracePt t="22363" x="3746500" y="2643188"/>
          <p14:tracePt t="22379" x="3714750" y="2651125"/>
          <p14:tracePt t="22390" x="3714750" y="2667000"/>
          <p14:tracePt t="22396" x="3683000" y="2667000"/>
          <p14:tracePt t="22412" x="3667125" y="2682875"/>
          <p14:tracePt t="22428" x="3643313" y="2698750"/>
          <p14:tracePt t="22445" x="3595688" y="2730500"/>
          <p14:tracePt t="22447" x="3540125" y="2754313"/>
          <p14:tracePt t="22458" x="3476625" y="2801938"/>
          <p14:tracePt t="22464" x="3421063" y="2833688"/>
          <p14:tracePt t="22474" x="3373438" y="2857500"/>
          <p14:tracePt t="22480" x="3333750" y="2889250"/>
          <p14:tracePt t="22492" x="3270250" y="2952750"/>
          <p14:tracePt t="22493" x="3254375" y="2960688"/>
          <p14:tracePt t="22505" x="3214688" y="3024188"/>
          <p14:tracePt t="22511" x="3198813" y="3055938"/>
          <p14:tracePt t="22523" x="3182938" y="3063875"/>
          <p14:tracePt t="22531" x="3167063" y="3111500"/>
          <p14:tracePt t="22541" x="3151188" y="3159125"/>
          <p14:tracePt t="22545" x="3143250" y="3198813"/>
          <p14:tracePt t="22557" x="3143250" y="3214688"/>
          <p14:tracePt t="22561" x="3127375" y="3302000"/>
          <p14:tracePt t="22574" x="3127375" y="3365500"/>
          <p14:tracePt t="22575" x="3127375" y="3436938"/>
          <p14:tracePt t="22588" x="3127375" y="3508375"/>
          <p14:tracePt t="22594" x="3127375" y="3587750"/>
          <p14:tracePt t="22605" x="3111500" y="3643313"/>
          <p14:tracePt t="22609" x="3111500" y="3690938"/>
          <p14:tracePt t="22623" x="3095625" y="3794125"/>
          <p14:tracePt t="22635" x="3079750" y="3833813"/>
          <p14:tracePt t="22639" x="3079750" y="3849688"/>
          <p14:tracePt t="22651" x="3063875" y="3897313"/>
          <p14:tracePt t="22656" x="3063875" y="3921125"/>
          <p14:tracePt t="22667" x="3063875" y="3937000"/>
          <p14:tracePt t="22689" x="3063875" y="3952875"/>
          <p14:tracePt t="22699" x="3048000" y="3968750"/>
          <p14:tracePt t="22708" x="3048000" y="3984625"/>
          <p14:tracePt t="22716" x="3048000" y="4000500"/>
          <p14:tracePt t="22725" x="3048000" y="4008438"/>
          <p14:tracePt t="22733" x="3048000" y="4024313"/>
          <p14:tracePt t="22749" x="3048000" y="4040188"/>
          <p14:tracePt t="22765" x="3040063" y="4071938"/>
          <p14:tracePt t="22781" x="3024188" y="4071938"/>
          <p14:tracePt t="22790" x="3024188" y="4087813"/>
          <p14:tracePt t="22798" x="3008313" y="4127500"/>
          <p14:tracePt t="22813" x="2992438" y="4143375"/>
          <p14:tracePt t="22830" x="2976563" y="4159250"/>
          <p14:tracePt t="22848" x="2960688" y="4175125"/>
          <p14:tracePt t="22863" x="2944813" y="4175125"/>
          <p14:tracePt t="22875" x="2936875" y="4175125"/>
          <p14:tracePt t="22891" x="2921000" y="4175125"/>
          <p14:tracePt t="22899" x="2905125" y="4191000"/>
          <p14:tracePt t="22909" x="2873375" y="4191000"/>
          <p14:tracePt t="22914" x="2857500" y="4191000"/>
          <p14:tracePt t="22926" x="2841625" y="4191000"/>
          <p14:tracePt t="22939" x="2833688" y="4191000"/>
          <p14:tracePt t="22955" x="2817813" y="4191000"/>
          <p14:tracePt t="22975" x="2801938" y="4206875"/>
          <p14:tracePt t="23116" x="2817813" y="4206875"/>
          <p14:tracePt t="23124" x="2857500" y="4214813"/>
          <p14:tracePt t="23132" x="2905125" y="4230688"/>
          <p14:tracePt t="23140" x="2944813" y="4230688"/>
          <p14:tracePt t="23148" x="2976563" y="4246563"/>
          <p14:tracePt t="23154" x="3024188" y="4246563"/>
          <p14:tracePt t="23164" x="3095625" y="4246563"/>
          <p14:tracePt t="23171" x="3111500" y="4246563"/>
          <p14:tracePt t="23180" x="3151188" y="4246563"/>
          <p14:tracePt t="23189" x="3198813" y="4246563"/>
          <p14:tracePt t="23197" x="3214688" y="4246563"/>
          <p14:tracePt t="23205" x="3254375" y="4230688"/>
          <p14:tracePt t="23215" x="3270250" y="4230688"/>
          <p14:tracePt t="23243" x="3286125" y="4214813"/>
          <p14:tracePt t="23259" x="3302000" y="4214813"/>
          <p14:tracePt t="23291" x="3317875" y="4214813"/>
          <p14:tracePt t="23323" x="3317875" y="4206875"/>
          <p14:tracePt t="23355" x="3302000" y="4191000"/>
          <p14:tracePt t="23418" x="3302000" y="4206875"/>
          <p14:tracePt t="23425" x="3302000" y="4191000"/>
          <p14:tracePt t="23439" x="3302000" y="4175125"/>
          <p14:tracePt t="23452" x="3302000" y="4127500"/>
          <p14:tracePt t="23457" x="3302000" y="4103688"/>
          <p14:tracePt t="23468" x="3302000" y="4056063"/>
          <p14:tracePt t="23473" x="3302000" y="4000500"/>
          <p14:tracePt t="23484" x="3302000" y="3937000"/>
          <p14:tracePt t="23489" x="3302000" y="3865563"/>
          <p14:tracePt t="23500" x="3302000" y="3833813"/>
          <p14:tracePt t="23505" x="3302000" y="3802063"/>
          <p14:tracePt t="23516" x="3317875" y="3762375"/>
          <p14:tracePt t="23521" x="3333750" y="3698875"/>
          <p14:tracePt t="23532" x="3349625" y="3659188"/>
          <p14:tracePt t="23537" x="3357563" y="3611563"/>
          <p14:tracePt t="23549" x="3373438" y="3587750"/>
          <p14:tracePt t="23554" x="3389313" y="3571875"/>
          <p14:tracePt t="23565" x="3405188" y="3524250"/>
          <p14:tracePt t="23571" x="3421063" y="3492500"/>
          <p14:tracePt t="23582" x="3452813" y="3421063"/>
          <p14:tracePt t="23583" x="3460750" y="3365500"/>
          <p14:tracePt t="23595" x="3492500" y="3317875"/>
          <p14:tracePt t="23600" x="3508375" y="3270250"/>
          <p14:tracePt t="23615" x="3579813" y="3198813"/>
          <p14:tracePt t="23627" x="3595688" y="3182938"/>
          <p14:tracePt t="23632" x="3595688" y="3167063"/>
          <p14:tracePt t="23643" x="3627438" y="3127375"/>
          <p14:tracePt t="23649" x="3643313" y="3063875"/>
          <p14:tracePt t="23660" x="3683000" y="2992438"/>
          <p14:tracePt t="23666" x="3714750" y="2936875"/>
          <p14:tracePt t="23677" x="3746500" y="2873375"/>
          <p14:tracePt t="23682" x="3770313" y="2801938"/>
          <p14:tracePt t="23693" x="3802063" y="2746375"/>
          <p14:tracePt t="23698" x="3833813" y="2682875"/>
          <p14:tracePt t="23708" x="3849688" y="2643188"/>
          <p14:tracePt t="23721" x="3865563" y="2595563"/>
          <p14:tracePt t="23726" x="3889375" y="2547938"/>
          <p14:tracePt t="23733" x="3905250" y="2508250"/>
          <p14:tracePt t="23745" x="3921125" y="2460625"/>
          <p14:tracePt t="23755" x="3937000" y="2420938"/>
          <p14:tracePt t="23761" x="3937000" y="2405063"/>
          <p14:tracePt t="23772" x="3952875" y="2357438"/>
          <p14:tracePt t="23779" x="3952875" y="2270125"/>
          <p14:tracePt t="23789" x="3968750" y="2166938"/>
          <p14:tracePt t="23793" x="3976688" y="2079625"/>
          <p14:tracePt t="23806" x="3992563" y="2032000"/>
          <p14:tracePt t="23807" x="3992563" y="1960563"/>
          <p14:tracePt t="23821" x="3992563" y="1928813"/>
          <p14:tracePt t="23825" x="3992563" y="1889125"/>
          <p14:tracePt t="23839" x="3976688" y="1857375"/>
          <p14:tracePt t="23851" x="3976688" y="1841500"/>
          <p14:tracePt t="23858" x="3968750" y="1841500"/>
          <p14:tracePt t="23867" x="3968750" y="1825625"/>
          <p14:tracePt t="23872" x="3952875" y="1825625"/>
          <p14:tracePt t="23883" x="3952875" y="1817688"/>
          <p14:tracePt t="23889" x="3937000" y="1817688"/>
          <p14:tracePt t="23899" x="3921125" y="1801813"/>
          <p14:tracePt t="23909" x="3889375" y="1770063"/>
          <p14:tracePt t="23917" x="3865563" y="1770063"/>
          <p14:tracePt t="23921" x="3817938" y="1722438"/>
          <p14:tracePt t="23933" x="3770313" y="1714500"/>
          <p14:tracePt t="23938" x="3762375" y="1698625"/>
          <p14:tracePt t="23954" x="3698875" y="1651000"/>
          <p14:tracePt t="23963" x="3698875" y="1635125"/>
          <p14:tracePt t="23971" x="3683000" y="1635125"/>
          <p14:tracePt t="23983" x="3683000" y="1619250"/>
          <p14:tracePt t="23995" x="3667125" y="1619250"/>
          <p14:tracePt t="24027" x="3667125" y="1611313"/>
          <p14:tracePt t="24060" x="3659188" y="1595438"/>
          <p14:tracePt t="24077" x="3643313" y="1579563"/>
          <p14:tracePt t="24094" x="3643313" y="1563688"/>
          <p14:tracePt t="24099" x="3627438" y="1563688"/>
          <p14:tracePt t="24125" x="3611563" y="1547813"/>
          <p14:tracePt t="24132" x="3595688" y="1547813"/>
          <p14:tracePt t="24142" x="3595688" y="1531938"/>
          <p14:tracePt t="24149" x="3579813" y="1531938"/>
          <p14:tracePt t="24158" x="3556000" y="1508125"/>
          <p14:tracePt t="24164" x="3556000" y="1492250"/>
          <p14:tracePt t="24175" x="3540125" y="1476375"/>
          <p14:tracePt t="24191" x="3524250" y="1460500"/>
          <p14:tracePt t="24256" x="3524250" y="1444625"/>
          <p14:tracePt t="24273" x="3524250" y="1428750"/>
          <p14:tracePt t="24301" x="3524250" y="1404938"/>
          <p14:tracePt t="24307" x="3524250" y="1357313"/>
          <p14:tracePt t="24317" x="3492500" y="1325563"/>
          <p14:tracePt t="24323" x="3492500" y="1301750"/>
          <p14:tracePt t="24333" x="3476625" y="1285875"/>
          <p14:tracePt t="24339" x="3476625" y="1270000"/>
          <p14:tracePt t="24350" x="3460750" y="1254125"/>
          <p14:tracePt t="24356" x="3460750" y="1238250"/>
          <p14:tracePt t="24366" x="3436938" y="1198563"/>
          <p14:tracePt t="24373" x="3421063" y="1150938"/>
          <p14:tracePt t="24383" x="3389313" y="1087438"/>
          <p14:tracePt t="24398" x="3373438" y="1087438"/>
          <p14:tracePt t="24407" x="3373438" y="1079500"/>
          <p14:tracePt t="24433" x="3357563" y="1063625"/>
          <p14:tracePt t="24461" x="3357563" y="1079500"/>
          <p14:tracePt t="24524" x="3373438" y="1079500"/>
          <p14:tracePt t="24588" x="3389313" y="1079500"/>
          <p14:tracePt t="24608" x="3405188" y="1079500"/>
          <p14:tracePt t="24622" x="3421063" y="1079500"/>
          <p14:tracePt t="24626" x="3436938" y="1079500"/>
          <p14:tracePt t="24638" x="3476625" y="1087438"/>
          <p14:tracePt t="24642" x="3508375" y="1103313"/>
          <p14:tracePt t="24653" x="3579813" y="1103313"/>
          <p14:tracePt t="24659" x="3595688" y="1103313"/>
          <p14:tracePt t="24671" x="3683000" y="1103313"/>
          <p14:tracePt t="24675" x="3817938" y="1103313"/>
          <p14:tracePt t="24687" x="3968750" y="1135063"/>
          <p14:tracePt t="24691" x="4079875" y="1135063"/>
          <p14:tracePt t="24702" x="4230688" y="1135063"/>
          <p14:tracePt t="24707" x="4405313" y="1135063"/>
          <p14:tracePt t="24718" x="4587875" y="1135063"/>
          <p14:tracePt t="24725" x="4746625" y="1135063"/>
          <p14:tracePt t="24735" x="4968875" y="1135063"/>
          <p14:tracePt t="24740" x="5191125" y="1135063"/>
          <p14:tracePt t="24751" x="5413375" y="1135063"/>
          <p14:tracePt t="24759" x="5603875" y="1135063"/>
          <p14:tracePt t="24767" x="5826125" y="1135063"/>
          <p14:tracePt t="24775" x="6072188" y="1150938"/>
          <p14:tracePt t="24783" x="6310313" y="1182688"/>
          <p14:tracePt t="24790" x="6572250" y="1222375"/>
          <p14:tracePt t="24798" x="6842125" y="1270000"/>
          <p14:tracePt t="24807" x="7104063" y="1301750"/>
          <p14:tracePt t="24814" x="7342188" y="1357313"/>
          <p14:tracePt t="24825" x="7493000" y="1389063"/>
          <p14:tracePt t="24831" x="7620000" y="1412875"/>
          <p14:tracePt t="24841" x="7754938" y="1476375"/>
          <p14:tracePt t="24846" x="7858125" y="1508125"/>
          <p14:tracePt t="24857" x="7993063" y="1531938"/>
          <p14:tracePt t="24863" x="8151813" y="1579563"/>
          <p14:tracePt t="24874" x="8302625" y="1635125"/>
          <p14:tracePt t="24878" x="8405813" y="1682750"/>
          <p14:tracePt t="24891" x="8421688" y="1682750"/>
          <p14:tracePt t="24894" x="8445500" y="1666875"/>
          <p14:tracePt t="24907" x="8524875" y="1698625"/>
          <p14:tracePt t="24909" x="8532813" y="1714500"/>
          <p14:tracePt t="24915" x="8580438" y="1714500"/>
          <p14:tracePt t="24925" x="8636000" y="1722438"/>
          <p14:tracePt t="24930" x="8731250" y="1738313"/>
          <p14:tracePt t="24942" x="8802688" y="1754188"/>
          <p14:tracePt t="24947" x="8874125" y="1770063"/>
          <p14:tracePt t="24959" x="8945563" y="1770063"/>
          <p14:tracePt t="24963" x="8993188" y="1770063"/>
          <p14:tracePt t="24975" x="9024938" y="1770063"/>
          <p14:tracePt t="24978" x="9064625" y="1770063"/>
          <p14:tracePt t="24992" x="9080500" y="1770063"/>
          <p14:tracePt t="24993" x="9096375" y="1754188"/>
          <p14:tracePt t="25006" x="9112250" y="1754188"/>
          <p14:tracePt t="25022" x="9112250" y="1738313"/>
          <p14:tracePt t="25052" x="9144000" y="1738313"/>
          <p14:tracePt t="25059" x="9151938" y="1722438"/>
          <p14:tracePt t="25073" x="9167813" y="1722438"/>
          <p14:tracePt t="25089" x="9183688" y="1714500"/>
          <p14:tracePt t="25101" x="9231313" y="1698625"/>
          <p14:tracePt t="25108" x="9247188" y="1698625"/>
          <p14:tracePt t="25117" x="9302750" y="1666875"/>
          <p14:tracePt t="25126" x="9374188" y="1619250"/>
          <p14:tracePt t="25134" x="9390063" y="1619250"/>
          <p14:tracePt t="25141" x="9437688" y="1611313"/>
          <p14:tracePt t="25150" x="9477375" y="1595438"/>
          <p14:tracePt t="25154" x="9509125" y="1563688"/>
          <p14:tracePt t="25165" x="9556750" y="1547813"/>
          <p14:tracePt t="25169" x="9580563" y="1531938"/>
          <p14:tracePt t="25182" x="9612313" y="1508125"/>
          <p14:tracePt t="25186" x="9644063" y="1508125"/>
          <p14:tracePt t="25197" x="9683750" y="1476375"/>
          <p14:tracePt t="25213" x="9699625" y="1460500"/>
          <p14:tracePt t="25219" x="9715500" y="1444625"/>
          <p14:tracePt t="25229" x="9747250" y="1428750"/>
          <p14:tracePt t="25234" x="9763125" y="1428750"/>
          <p14:tracePt t="25245" x="9771063" y="1412875"/>
          <p14:tracePt t="25251" x="9786938" y="1404938"/>
          <p14:tracePt t="25264" x="9802813" y="1389063"/>
          <p14:tracePt t="25280" x="9818688" y="1373188"/>
          <p14:tracePt t="25292" x="9818688" y="1357313"/>
          <p14:tracePt t="25299" x="9818688" y="1341438"/>
          <p14:tracePt t="25312" x="9834563" y="1325563"/>
          <p14:tracePt t="25340" x="9834563" y="1309688"/>
          <p14:tracePt t="25357" x="9850438" y="1309688"/>
          <p14:tracePt t="25405" x="9850438" y="1301750"/>
          <p14:tracePt t="25436" x="9834563" y="1301750"/>
          <p14:tracePt t="25468" x="9818688" y="1301750"/>
          <p14:tracePt t="25500" x="9818688" y="1285875"/>
          <p14:tracePt t="25746" x="9802813" y="1254125"/>
          <p14:tracePt t="25762" x="9802813" y="1238250"/>
          <p14:tracePt t="25775" x="9802813" y="1222375"/>
          <p14:tracePt t="25790" x="9802813" y="1206500"/>
          <p14:tracePt t="25806" x="9786938" y="1198563"/>
          <p14:tracePt t="25839" x="9786938" y="1182688"/>
          <p14:tracePt t="26528" x="9802813" y="1166813"/>
          <p14:tracePt t="26532" x="9802813" y="1150938"/>
          <p14:tracePt t="26547" x="9818688" y="1150938"/>
          <p14:tracePt t="26559" x="9818688" y="11350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F547DF92-9372-A7A5-4B51-3FE24C256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04" y="1380604"/>
            <a:ext cx="4245153" cy="274201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C8C5EA-BA5A-5649-386C-E16D14E0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187417"/>
            <a:ext cx="11301808" cy="772768"/>
          </a:xfrm>
        </p:spPr>
        <p:txBody>
          <a:bodyPr/>
          <a:lstStyle/>
          <a:p>
            <a:r>
              <a:rPr lang="en-US" dirty="0"/>
              <a:t>Performance Evaluation with Intel HiBench Workloads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98BF9DBF-1BA4-7D4B-8EC2-80760561F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453"/>
            <a:ext cx="3894236" cy="2710993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118832E0-0A81-3C5F-A1E2-772DD1D21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07" y="1422579"/>
            <a:ext cx="4120648" cy="2665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BADD42-2950-4776-EC5E-3071D741F5EA}"/>
              </a:ext>
            </a:extLst>
          </p:cNvPr>
          <p:cNvSpPr txBox="1"/>
          <p:nvPr/>
        </p:nvSpPr>
        <p:spPr bwMode="auto">
          <a:xfrm>
            <a:off x="426720" y="1221876"/>
            <a:ext cx="3321520" cy="2991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Intel HiBench ML Workloads - Frontera</a:t>
            </a:r>
            <a:endParaRPr lang="en-US" sz="1200" dirty="0">
              <a:solidFill>
                <a:schemeClr val="bg2"/>
              </a:solidFill>
              <a:latin typeface="+mn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34338-8FF7-C04F-56E9-356E1EF013F8}"/>
              </a:ext>
            </a:extLst>
          </p:cNvPr>
          <p:cNvSpPr txBox="1"/>
          <p:nvPr/>
        </p:nvSpPr>
        <p:spPr bwMode="auto">
          <a:xfrm>
            <a:off x="4462703" y="1216884"/>
            <a:ext cx="3580285" cy="2991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Intel HiBench Micro/Graph Workloads - Frontera</a:t>
            </a:r>
            <a:endParaRPr lang="en-US" sz="1200" dirty="0">
              <a:solidFill>
                <a:schemeClr val="bg2"/>
              </a:solidFill>
              <a:latin typeface="+mn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115DA-54A7-AA10-6479-14E4A26A0B79}"/>
              </a:ext>
            </a:extLst>
          </p:cNvPr>
          <p:cNvSpPr txBox="1"/>
          <p:nvPr/>
        </p:nvSpPr>
        <p:spPr bwMode="auto">
          <a:xfrm>
            <a:off x="8517654" y="1221877"/>
            <a:ext cx="3617583" cy="2991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+mn-lt"/>
              </a:rPr>
              <a:t>Intel HiBench Micro/ML Workloads - Stampede2</a:t>
            </a:r>
            <a:endParaRPr lang="en-US" sz="1200" dirty="0">
              <a:solidFill>
                <a:schemeClr val="bg2"/>
              </a:solidFill>
              <a:latin typeface="+mn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34F7A-87DC-3014-0A68-2FFA13980E0A}"/>
              </a:ext>
            </a:extLst>
          </p:cNvPr>
          <p:cNvSpPr txBox="1"/>
          <p:nvPr/>
        </p:nvSpPr>
        <p:spPr bwMode="auto">
          <a:xfrm>
            <a:off x="426721" y="4214087"/>
            <a:ext cx="11144596" cy="1545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This evaluation was done on the TACC Frontera (IB) and the TACC Stampede2 (OPA) Systems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This illustrates the portability of MPI4Spark on different interconnects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We see a speed-up for the LR machine learning workload on Stampede2 of about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2.2x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Speed-ups for the LDA machine learning workload on Frontera are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1.7x</a:t>
            </a:r>
            <a:r>
              <a:rPr lang="en-US" sz="2000" b="0" dirty="0">
                <a:latin typeface="+mn-lt"/>
              </a:rPr>
              <a:t>  for both IPoIB and RDMA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99000-A2B5-D9BA-B5EA-15A4685A4738}"/>
              </a:ext>
            </a:extLst>
          </p:cNvPr>
          <p:cNvSpPr txBox="1"/>
          <p:nvPr/>
        </p:nvSpPr>
        <p:spPr bwMode="auto">
          <a:xfrm>
            <a:off x="513841" y="852411"/>
            <a:ext cx="3307983" cy="368049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b="0" dirty="0">
                <a:latin typeface="+mn-lt"/>
              </a:rPr>
              <a:t>1.4x on average than RDMA-Spark 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4B16FDD-00B5-CCFC-FE00-BAFD03C3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0" y="6107021"/>
            <a:ext cx="11006624" cy="58521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b="0" dirty="0">
                <a:solidFill>
                  <a:srgbClr val="0000FF"/>
                </a:solidFill>
                <a:latin typeface="+mn-lt"/>
              </a:rPr>
              <a:t>K. Al Attar, A. Shafi, M. Abduljabbar, H. Subramoni, D. Panda, Spark Meets MPI: Towards High-Performance Communication Framework for Spark using MPI, IEEE Cluster '22, Sep 2022.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B4F69-1528-D86C-F6FF-27099F8BAB9B}"/>
              </a:ext>
            </a:extLst>
          </p:cNvPr>
          <p:cNvSpPr txBox="1"/>
          <p:nvPr/>
        </p:nvSpPr>
        <p:spPr bwMode="auto">
          <a:xfrm>
            <a:off x="4699438" y="856135"/>
            <a:ext cx="3307983" cy="368049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b="0" dirty="0">
                <a:latin typeface="+mn-lt"/>
              </a:rPr>
              <a:t>1.5x on average than Vanilla Spark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D1BFE-2C3F-2AC7-9FDE-01152314A5F3}"/>
              </a:ext>
            </a:extLst>
          </p:cNvPr>
          <p:cNvSpPr txBox="1"/>
          <p:nvPr/>
        </p:nvSpPr>
        <p:spPr bwMode="auto">
          <a:xfrm>
            <a:off x="4699438" y="860011"/>
            <a:ext cx="3307983" cy="368049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b="0" dirty="0">
                <a:latin typeface="+mn-lt"/>
              </a:rPr>
              <a:t>1.4x on average than Vanilla Spark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1F41E5-65E1-F139-1719-D92FA319A444}"/>
              </a:ext>
            </a:extLst>
          </p:cNvPr>
          <p:cNvSpPr txBox="1"/>
          <p:nvPr/>
        </p:nvSpPr>
        <p:spPr bwMode="auto">
          <a:xfrm>
            <a:off x="8680089" y="835753"/>
            <a:ext cx="3307983" cy="368049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b="0" dirty="0">
                <a:latin typeface="+mn-lt"/>
              </a:rPr>
              <a:t>1.5x on average than Vanilla Spark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D8595-6C12-4411-8CCF-35A10D2870D1}"/>
              </a:ext>
            </a:extLst>
          </p:cNvPr>
          <p:cNvSpPr txBox="1"/>
          <p:nvPr/>
        </p:nvSpPr>
        <p:spPr bwMode="auto">
          <a:xfrm>
            <a:off x="10087131" y="2209527"/>
            <a:ext cx="1098826" cy="66351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+mj-lt"/>
                <a:cs typeface="Arial" pitchFamily="34" charset="0"/>
              </a:rPr>
              <a:t>Omni-Path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+mj-lt"/>
                <a:cs typeface="Arial" pitchFamily="34" charset="0"/>
              </a:rPr>
              <a:t>Network</a:t>
            </a:r>
            <a:endParaRPr lang="en-US" dirty="0">
              <a:solidFill>
                <a:srgbClr val="FF0000"/>
              </a:solidFill>
              <a:latin typeface="+mj-lt"/>
              <a:cs typeface="Arial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1066F978-6123-4F95-A86E-F770ABAE7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89"/>
    </mc:Choice>
    <mc:Fallback>
      <p:transition spd="slow" advTm="8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" x="9802813" y="1150938"/>
          <p14:tracePt t="587" x="8405813" y="1738313"/>
          <p14:tracePt t="588" x="8374063" y="1754188"/>
          <p14:tracePt t="610" x="8358188" y="1754188"/>
          <p14:tracePt t="611" x="8342313" y="1754188"/>
          <p14:tracePt t="620" x="8326438" y="1770063"/>
          <p14:tracePt t="632" x="8318500" y="1770063"/>
          <p14:tracePt t="636" x="8302625" y="1770063"/>
          <p14:tracePt t="647" x="8286750" y="1770063"/>
          <p14:tracePt t="652" x="8239125" y="1770063"/>
          <p14:tracePt t="661" x="8199438" y="1770063"/>
          <p14:tracePt t="667" x="8151813" y="1770063"/>
          <p14:tracePt t="678" x="8096250" y="1770063"/>
          <p14:tracePt t="683" x="7961313" y="1770063"/>
          <p14:tracePt t="696" x="7826375" y="1770063"/>
          <p14:tracePt t="700" x="7683500" y="1785938"/>
          <p14:tracePt t="711" x="7516813" y="1785938"/>
          <p14:tracePt t="715" x="7358063" y="1785938"/>
          <p14:tracePt t="728" x="7239000" y="1785938"/>
          <p14:tracePt t="745" x="7135813" y="1801813"/>
          <p14:tracePt t="747" x="6961188" y="1825625"/>
          <p14:tracePt t="762" x="6564313" y="1873250"/>
          <p14:tracePt t="777" x="6381750" y="1873250"/>
          <p14:tracePt t="778" x="6238875" y="1873250"/>
          <p14:tracePt t="796" x="6103938" y="1873250"/>
          <p14:tracePt t="799" x="6000750" y="1873250"/>
          <p14:tracePt t="812" x="5881688" y="1873250"/>
          <p14:tracePt t="814" x="5778500" y="1873250"/>
          <p14:tracePt t="823" x="5691188" y="1873250"/>
          <p14:tracePt t="829" x="5627688" y="1857375"/>
          <p14:tracePt t="840" x="5540375" y="1857375"/>
          <p14:tracePt t="847" x="5468938" y="1857375"/>
          <p14:tracePt t="856" x="5437188" y="1841500"/>
          <p14:tracePt t="863" x="5397500" y="1825625"/>
          <p14:tracePt t="870" x="5381625" y="1825625"/>
          <p14:tracePt t="878" x="5334000" y="1817688"/>
          <p14:tracePt t="901" x="5318125" y="1817688"/>
          <p14:tracePt t="910" x="5294313" y="1801813"/>
          <p14:tracePt t="919" x="5246688" y="1801813"/>
          <p14:tracePt t="927" x="5230813" y="1801813"/>
          <p14:tracePt t="935" x="5214938" y="1801813"/>
          <p14:tracePt t="940" x="5191125" y="1801813"/>
          <p14:tracePt t="951" x="5191125" y="1785938"/>
          <p14:tracePt t="960" x="5159375" y="1785938"/>
          <p14:tracePt t="968" x="5143500" y="1785938"/>
          <p14:tracePt t="973" x="5103813" y="1770063"/>
          <p14:tracePt t="995" x="5072063" y="1770063"/>
          <p14:tracePt t="1003" x="5056188" y="1770063"/>
          <p14:tracePt t="1004" x="5040313" y="1770063"/>
          <p14:tracePt t="1018" x="5024438" y="1770063"/>
          <p14:tracePt t="1033" x="5024438" y="1754188"/>
          <p14:tracePt t="1045" x="5008563" y="1770063"/>
          <p14:tracePt t="1053" x="5024438" y="1754188"/>
          <p14:tracePt t="1063" x="5056188" y="1825625"/>
          <p14:tracePt t="1094" x="5127625" y="1841500"/>
          <p14:tracePt t="1101" x="5230813" y="1889125"/>
          <p14:tracePt t="1112" x="5318125" y="1920875"/>
          <p14:tracePt t="1269" x="5381625" y="1873250"/>
          <p14:tracePt t="1326" x="5437188" y="1889125"/>
          <p14:tracePt t="1327" x="5421313" y="1873250"/>
          <p14:tracePt t="1349" x="5413375" y="1873250"/>
          <p14:tracePt t="1365" x="5365750" y="1873250"/>
          <p14:tracePt t="1370" x="5318125" y="1857375"/>
          <p14:tracePt t="1383" x="5278438" y="1841500"/>
          <p14:tracePt t="1387" x="5230813" y="1841500"/>
          <p14:tracePt t="1398" x="5143500" y="1825625"/>
          <p14:tracePt t="1449" x="5103813" y="1817688"/>
          <p14:tracePt t="1461" x="5040313" y="1785938"/>
          <p14:tracePt t="1466" x="4953000" y="1754188"/>
          <p14:tracePt t="1478" x="4865688" y="1714500"/>
          <p14:tracePt t="1482" x="4762500" y="1651000"/>
          <p14:tracePt t="1495" x="4643438" y="1611313"/>
          <p14:tracePt t="1499" x="4556125" y="1563688"/>
          <p14:tracePt t="1510" x="4468813" y="1531938"/>
          <p14:tracePt t="1516" x="4389438" y="1516063"/>
          <p14:tracePt t="1527" x="4318000" y="1508125"/>
          <p14:tracePt t="1532" x="4262438" y="1476375"/>
          <p14:tracePt t="1546" x="4198938" y="1444625"/>
          <p14:tracePt t="1547" x="4127500" y="1444625"/>
          <p14:tracePt t="1561" x="4079875" y="1428750"/>
          <p14:tracePt t="1562" x="4024313" y="1404938"/>
          <p14:tracePt t="1575" x="3976688" y="1389063"/>
          <p14:tracePt t="1579" x="3921125" y="1389063"/>
          <p14:tracePt t="1593" x="3849688" y="1357313"/>
          <p14:tracePt t="1594" x="3786188" y="1341438"/>
          <p14:tracePt t="1605" x="3746500" y="1325563"/>
          <p14:tracePt t="1610" x="3698875" y="1309688"/>
          <p14:tracePt t="1623" x="3683000" y="1309688"/>
          <p14:tracePt t="1628" x="3643313" y="1301750"/>
          <p14:tracePt t="1639" x="3595688" y="1301750"/>
          <p14:tracePt t="1646" x="3563938" y="1301750"/>
          <p14:tracePt t="1655" x="3524250" y="1285875"/>
          <p14:tracePt t="1662" x="3476625" y="1270000"/>
          <p14:tracePt t="1670" x="3436938" y="1254125"/>
          <p14:tracePt t="1678" x="3421063" y="1254125"/>
          <p14:tracePt t="1688" x="3405188" y="1254125"/>
          <p14:tracePt t="1693" x="3389313" y="1254125"/>
          <p14:tracePt t="1702" x="3357563" y="1238250"/>
          <p14:tracePt t="1720" x="3333750" y="1238250"/>
          <p14:tracePt t="1737" x="3317875" y="1222375"/>
          <p14:tracePt t="1753" x="3302000" y="1222375"/>
          <p14:tracePt t="1765" x="3302000" y="1206500"/>
          <p14:tracePt t="1785" x="3286125" y="1206500"/>
          <p14:tracePt t="1797" x="3270250" y="1206500"/>
          <p14:tracePt t="1804" x="3254375" y="1206500"/>
          <p14:tracePt t="1813" x="3254375" y="1198563"/>
          <p14:tracePt t="1820" x="3246438" y="1198563"/>
          <p14:tracePt t="1830" x="3230563" y="1198563"/>
          <p14:tracePt t="1836" x="3214688" y="1198563"/>
          <p14:tracePt t="1847" x="3198813" y="1198563"/>
          <p14:tracePt t="1854" x="3182938" y="1198563"/>
          <p14:tracePt t="1863" x="3182938" y="1182688"/>
          <p14:tracePt t="1868" x="3167063" y="1182688"/>
          <p14:tracePt t="1880" x="3151188" y="1182688"/>
          <p14:tracePt t="1896" x="3143250" y="1182688"/>
          <p14:tracePt t="1898" x="3143250" y="1166813"/>
          <p14:tracePt t="1910" x="3127375" y="1166813"/>
          <p14:tracePt t="1927" x="3111500" y="1150938"/>
          <p14:tracePt t="1932" x="3095625" y="1150938"/>
          <p14:tracePt t="2055" x="3079750" y="1150938"/>
          <p14:tracePt t="2071" x="3079750" y="1135063"/>
          <p14:tracePt t="2078" x="3063875" y="1135063"/>
          <p14:tracePt t="2135" x="3048000" y="1119188"/>
          <p14:tracePt t="2199" x="3040063" y="1119188"/>
          <p14:tracePt t="2204" x="3040063" y="1103313"/>
          <p14:tracePt t="2219" x="3040063" y="1087438"/>
          <p14:tracePt t="2231" x="3024188" y="1087438"/>
          <p14:tracePt t="2251" x="3024188" y="1079500"/>
          <p14:tracePt t="2263" x="3024188" y="1063625"/>
          <p14:tracePt t="2311" x="3024188" y="1047750"/>
          <p14:tracePt t="2331" x="3024188" y="1031875"/>
          <p14:tracePt t="2359" x="3024188" y="1016000"/>
          <p14:tracePt t="2376" x="3008313" y="1016000"/>
          <p14:tracePt t="2393" x="2992438" y="1000125"/>
          <p14:tracePt t="2425" x="2976563" y="1000125"/>
          <p14:tracePt t="2439" x="2976563" y="984250"/>
          <p14:tracePt t="2455" x="2960688" y="984250"/>
          <p14:tracePt t="2487" x="2960688" y="976313"/>
          <p14:tracePt t="2519" x="2944813" y="960438"/>
          <p14:tracePt t="2567" x="2944813" y="944563"/>
          <p14:tracePt t="2647" x="2944813" y="928688"/>
          <p14:tracePt t="2667" x="2960688" y="912813"/>
          <p14:tracePt t="2695" x="2976563" y="912813"/>
          <p14:tracePt t="2700" x="2992438" y="912813"/>
          <p14:tracePt t="2711" x="3040063" y="896938"/>
          <p14:tracePt t="2715" x="3048000" y="896938"/>
          <p14:tracePt t="2728" x="3063875" y="896938"/>
          <p14:tracePt t="2732" x="3095625" y="896938"/>
          <p14:tracePt t="2745" x="3127375" y="896938"/>
          <p14:tracePt t="2750" x="3167063" y="896938"/>
          <p14:tracePt t="2760" x="3198813" y="896938"/>
          <p14:tracePt t="2765" x="3214688" y="896938"/>
          <p14:tracePt t="2776" x="3254375" y="881063"/>
          <p14:tracePt t="2782" x="3270250" y="881063"/>
          <p14:tracePt t="2794" x="3302000" y="881063"/>
          <p14:tracePt t="2799" x="3333750" y="881063"/>
          <p14:tracePt t="2810" x="3373438" y="881063"/>
          <p14:tracePt t="2815" x="3405188" y="881063"/>
          <p14:tracePt t="2826" x="3436938" y="881063"/>
          <p14:tracePt t="2828" x="3476625" y="881063"/>
          <p14:tracePt t="2839" x="3556000" y="881063"/>
          <p14:tracePt t="2847" x="3563938" y="881063"/>
          <p14:tracePt t="2860" x="3627438" y="881063"/>
          <p14:tracePt t="2862" x="3667125" y="881063"/>
          <p14:tracePt t="2873" x="3683000" y="881063"/>
          <p14:tracePt t="2878" x="3762375" y="881063"/>
          <p14:tracePt t="2893" x="3802063" y="873125"/>
          <p14:tracePt t="2903" x="3817938" y="873125"/>
          <p14:tracePt t="2912" x="3873500" y="873125"/>
          <p14:tracePt t="2925" x="3905250" y="873125"/>
          <p14:tracePt t="2935" x="3905250" y="881063"/>
          <p14:tracePt t="2953" x="3921125" y="873125"/>
          <p14:tracePt t="2960" x="3937000" y="873125"/>
          <p14:tracePt t="2968" x="3952875" y="873125"/>
          <p14:tracePt t="2973" x="3968750" y="873125"/>
          <p14:tracePt t="2985" x="3976688" y="873125"/>
          <p14:tracePt t="2994" x="3992563" y="873125"/>
          <p14:tracePt t="3001" x="4040188" y="873125"/>
          <p14:tracePt t="3006" x="4095750" y="873125"/>
          <p14:tracePt t="3016" x="4175125" y="873125"/>
          <p14:tracePt t="3022" x="4183063" y="873125"/>
          <p14:tracePt t="3032" x="4230688" y="873125"/>
          <p14:tracePt t="3038" x="4278313" y="873125"/>
          <p14:tracePt t="3049" x="4318000" y="873125"/>
          <p14:tracePt t="3054" x="4349750" y="873125"/>
          <p14:tracePt t="3065" x="4381500" y="873125"/>
          <p14:tracePt t="3069" x="4389438" y="873125"/>
          <p14:tracePt t="3081" x="4437063" y="873125"/>
          <p14:tracePt t="3087" x="4452938" y="873125"/>
          <p14:tracePt t="3097" x="4492625" y="873125"/>
          <p14:tracePt t="3101" x="4508500" y="881063"/>
          <p14:tracePt t="3112" x="4524375" y="881063"/>
          <p14:tracePt t="3119" x="4556125" y="881063"/>
          <p14:tracePt t="3129" x="4572000" y="881063"/>
          <p14:tracePt t="3133" x="4611688" y="881063"/>
          <p14:tracePt t="3145" x="4627563" y="881063"/>
          <p14:tracePt t="3151" x="4675188" y="881063"/>
          <p14:tracePt t="3162" x="4714875" y="881063"/>
          <p14:tracePt t="3166" x="4762500" y="881063"/>
          <p14:tracePt t="3178" x="4818063" y="881063"/>
          <p14:tracePt t="3180" x="4865688" y="881063"/>
          <p14:tracePt t="3193" x="4905375" y="881063"/>
          <p14:tracePt t="3197" x="4921250" y="881063"/>
          <p14:tracePt t="3209" x="4968875" y="881063"/>
          <p14:tracePt t="3215" x="5024438" y="881063"/>
          <p14:tracePt t="3226" x="5103813" y="881063"/>
          <p14:tracePt t="3230" x="5159375" y="896938"/>
          <p14:tracePt t="3242" x="5246688" y="912813"/>
          <p14:tracePt t="3246" x="5310188" y="912813"/>
          <p14:tracePt t="3256" x="5397500" y="928688"/>
          <p14:tracePt t="3262" x="5453063" y="928688"/>
          <p14:tracePt t="3272" x="5500688" y="928688"/>
          <p14:tracePt t="3287" x="5516563" y="928688"/>
          <p14:tracePt t="3303" x="5524500" y="928688"/>
          <p14:tracePt t="3320" x="5540375" y="928688"/>
          <p14:tracePt t="3355" x="5556250" y="928688"/>
          <p14:tracePt t="3371" x="5572125" y="928688"/>
          <p14:tracePt t="3387" x="5588000" y="928688"/>
          <p14:tracePt t="3399" x="5603875" y="928688"/>
          <p14:tracePt t="3406" x="5619750" y="928688"/>
          <p14:tracePt t="3419" x="5627688" y="928688"/>
          <p14:tracePt t="3447" x="5643563" y="928688"/>
          <p14:tracePt t="3463" x="5659438" y="928688"/>
          <p14:tracePt t="3479" x="5675313" y="928688"/>
          <p14:tracePt t="3495" x="5707063" y="928688"/>
          <p14:tracePt t="3513" x="5722938" y="928688"/>
          <p14:tracePt t="3519" x="5730875" y="928688"/>
          <p14:tracePt t="3528" x="5746750" y="928688"/>
          <p14:tracePt t="3545" x="5778500" y="928688"/>
          <p14:tracePt t="3550" x="5810250" y="928688"/>
          <p14:tracePt t="3561" x="5834063" y="912813"/>
          <p14:tracePt t="3566" x="5849938" y="912813"/>
          <p14:tracePt t="3578" x="5881688" y="896938"/>
          <p14:tracePt t="3594" x="5897563" y="896938"/>
          <p14:tracePt t="3610" x="5849938" y="912813"/>
          <p14:tracePt t="3615" x="5834063" y="928688"/>
          <p14:tracePt t="3627" x="5778500" y="984250"/>
          <p14:tracePt t="3786" x="5794375" y="984250"/>
          <p14:tracePt t="3802" x="5810250" y="976313"/>
          <p14:tracePt t="3810" x="5834063" y="976313"/>
          <p14:tracePt t="3818" x="5834063" y="960438"/>
          <p14:tracePt t="3824" x="5913438" y="960438"/>
          <p14:tracePt t="3834" x="5929313" y="944563"/>
          <p14:tracePt t="3841" x="5937250" y="944563"/>
          <p14:tracePt t="3850" x="5953125" y="928688"/>
          <p14:tracePt t="3858" x="5969000" y="928688"/>
          <p14:tracePt t="3881" x="5969000" y="944563"/>
          <p14:tracePt t="3913" x="5984875" y="944563"/>
          <p14:tracePt t="3919" x="5984875" y="960438"/>
          <p14:tracePt t="3930" x="6000750" y="960438"/>
          <p14:tracePt t="3934" x="6016625" y="960438"/>
          <p14:tracePt t="3946" x="6016625" y="976313"/>
          <p14:tracePt t="3951" x="6032500" y="976313"/>
          <p14:tracePt t="3963" x="6032500" y="984250"/>
          <p14:tracePt t="3968" x="6040438" y="984250"/>
          <p14:tracePt t="3981" x="6056313" y="984250"/>
          <p14:tracePt t="3993" x="6056313" y="1000125"/>
          <p14:tracePt t="4001" x="6072188" y="1000125"/>
          <p14:tracePt t="4025" x="6088063" y="1000125"/>
          <p14:tracePt t="4041" x="6103938" y="1000125"/>
          <p14:tracePt t="4121" x="6119813" y="1000125"/>
          <p14:tracePt t="4173" x="6135688" y="1000125"/>
          <p14:tracePt t="4185" x="6135688" y="984250"/>
          <p14:tracePt t="4205" x="6151563" y="984250"/>
          <p14:tracePt t="4221" x="6151563" y="976313"/>
          <p14:tracePt t="4233" x="6159500" y="976313"/>
          <p14:tracePt t="4251" x="6159500" y="960438"/>
          <p14:tracePt t="4265" x="6175375" y="960438"/>
          <p14:tracePt t="4281" x="6191250" y="960438"/>
          <p14:tracePt t="4297" x="6191250" y="944563"/>
          <p14:tracePt t="4313" x="6207125" y="944563"/>
          <p14:tracePt t="4345" x="6223000" y="928688"/>
          <p14:tracePt t="4361" x="6238875" y="928688"/>
          <p14:tracePt t="4381" x="6254750" y="928688"/>
          <p14:tracePt t="4409" x="6262688" y="928688"/>
          <p14:tracePt t="4425" x="6278563" y="928688"/>
          <p14:tracePt t="4441" x="6294438" y="928688"/>
          <p14:tracePt t="4445" x="6310313" y="928688"/>
          <p14:tracePt t="4458" x="6326188" y="928688"/>
          <p14:tracePt t="4463" x="6397625" y="928688"/>
          <p14:tracePt t="4476" x="6429375" y="928688"/>
          <p14:tracePt t="4477" x="6461125" y="928688"/>
          <p14:tracePt t="4490" x="6500813" y="928688"/>
          <p14:tracePt t="4495" x="6572250" y="928688"/>
          <p14:tracePt t="4507" x="6691313" y="960438"/>
          <p14:tracePt t="4511" x="6794500" y="976313"/>
          <p14:tracePt t="4522" x="6873875" y="976313"/>
          <p14:tracePt t="4528" x="6977063" y="976313"/>
          <p14:tracePt t="4538" x="7119938" y="976313"/>
          <p14:tracePt t="4545" x="7239000" y="976313"/>
          <p14:tracePt t="4557" x="7358063" y="984250"/>
          <p14:tracePt t="4559" x="7477125" y="984250"/>
          <p14:tracePt t="4569" x="7564438" y="984250"/>
          <p14:tracePt t="4576" x="7635875" y="976313"/>
          <p14:tracePt t="4587" x="7723188" y="976313"/>
          <p14:tracePt t="4591" x="7842250" y="960438"/>
          <p14:tracePt t="4607" x="7993063" y="960438"/>
          <p14:tracePt t="4617" x="8048625" y="944563"/>
          <p14:tracePt t="4626" x="8096250" y="944563"/>
          <p14:tracePt t="4635" x="8135938" y="944563"/>
          <p14:tracePt t="4644" x="8151813" y="944563"/>
          <p14:tracePt t="4652" x="8199438" y="944563"/>
          <p14:tracePt t="4658" x="8215313" y="944563"/>
          <p14:tracePt t="4668" x="8239125" y="944563"/>
          <p14:tracePt t="4672" x="8255000" y="944563"/>
          <p14:tracePt t="4683" x="8302625" y="944563"/>
          <p14:tracePt t="4687" x="8342313" y="944563"/>
          <p14:tracePt t="4700" x="8358188" y="944563"/>
          <p14:tracePt t="4705" x="8405813" y="928688"/>
          <p14:tracePt t="4716" x="8493125" y="928688"/>
          <p14:tracePt t="4721" x="8493125" y="944563"/>
          <p14:tracePt t="4749" x="8509000" y="944563"/>
          <p14:tracePt t="4761" x="8524875" y="944563"/>
          <p14:tracePt t="4768" x="8596313" y="960438"/>
          <p14:tracePt t="4778" x="8651875" y="960438"/>
          <p14:tracePt t="4784" x="8739188" y="960438"/>
          <p14:tracePt t="4795" x="8834438" y="960438"/>
          <p14:tracePt t="4800" x="8921750" y="960438"/>
          <p14:tracePt t="4810" x="8977313" y="960438"/>
          <p14:tracePt t="4816" x="9040813" y="944563"/>
          <p14:tracePt t="4827" x="9112250" y="928688"/>
          <p14:tracePt t="4847" x="9144000" y="928688"/>
          <p14:tracePt t="4862" x="9167813" y="928688"/>
          <p14:tracePt t="4878" x="9183688" y="928688"/>
          <p14:tracePt t="5052" x="9183688" y="912813"/>
          <p14:tracePt t="5071" x="9128125" y="912813"/>
          <p14:tracePt t="5083" x="9048750" y="912813"/>
          <p14:tracePt t="5091" x="9009063" y="912813"/>
          <p14:tracePt t="5100" x="8945563" y="912813"/>
          <p14:tracePt t="5107" x="8858250" y="896938"/>
          <p14:tracePt t="5117" x="8770938" y="896938"/>
          <p14:tracePt t="5123" x="8699500" y="896938"/>
          <p14:tracePt t="5133" x="8628063" y="896938"/>
          <p14:tracePt t="5139" x="8580438" y="896938"/>
          <p14:tracePt t="5151" x="8564563" y="881063"/>
          <p14:tracePt t="5260" x="8580438" y="881063"/>
          <p14:tracePt t="5279" x="8596313" y="881063"/>
          <p14:tracePt t="5291" x="8612188" y="881063"/>
          <p14:tracePt t="5299" x="8628063" y="873125"/>
          <p14:tracePt t="5308" x="8636000" y="873125"/>
          <p14:tracePt t="5315" x="8651875" y="873125"/>
          <p14:tracePt t="5325" x="8683625" y="873125"/>
          <p14:tracePt t="5331" x="8731250" y="873125"/>
          <p14:tracePt t="5341" x="8755063" y="873125"/>
          <p14:tracePt t="5350" x="8834438" y="873125"/>
          <p14:tracePt t="5358" x="8842375" y="873125"/>
          <p14:tracePt t="5364" x="8905875" y="873125"/>
          <p14:tracePt t="5374" x="8945563" y="873125"/>
          <p14:tracePt t="5382" x="8977313" y="873125"/>
          <p14:tracePt t="5391" x="9009063" y="873125"/>
          <p14:tracePt t="5392" x="9048750" y="873125"/>
          <p14:tracePt t="5403" x="9064625" y="873125"/>
          <p14:tracePt t="5410" x="9080500" y="873125"/>
          <p14:tracePt t="5423" x="9096375" y="873125"/>
          <p14:tracePt t="5424" x="9112250" y="873125"/>
          <p14:tracePt t="5435" x="9128125" y="873125"/>
          <p14:tracePt t="5453" x="9144000" y="857250"/>
          <p14:tracePt t="5459" x="9151938" y="857250"/>
          <p14:tracePt t="5469" x="9199563" y="857250"/>
          <p14:tracePt t="5474" x="9215438" y="857250"/>
          <p14:tracePt t="5487" x="9247188" y="841375"/>
          <p14:tracePt t="5503" x="9255125" y="841375"/>
          <p14:tracePt t="5515" x="9271000" y="841375"/>
          <p14:tracePt t="5531" x="9286875" y="841375"/>
          <p14:tracePt t="5879" x="9247188" y="857250"/>
          <p14:tracePt t="5891" x="9231313" y="857250"/>
          <p14:tracePt t="5899" x="9183688" y="857250"/>
          <p14:tracePt t="5907" x="9167813" y="857250"/>
          <p14:tracePt t="5915" x="9112250" y="873125"/>
          <p14:tracePt t="5924" x="8977313" y="881063"/>
          <p14:tracePt t="5933" x="8802688" y="896938"/>
          <p14:tracePt t="5941" x="8580438" y="912813"/>
          <p14:tracePt t="5948" x="8342313" y="960438"/>
          <p14:tracePt t="5957" x="8048625" y="984250"/>
          <p14:tracePt t="5965" x="7739063" y="1031875"/>
          <p14:tracePt t="5973" x="7532688" y="1047750"/>
          <p14:tracePt t="5977" x="7270750" y="1087438"/>
          <p14:tracePt t="5989" x="7000875" y="1119188"/>
          <p14:tracePt t="5993" x="6707188" y="1182688"/>
          <p14:tracePt t="6005" x="6413500" y="1238250"/>
          <p14:tracePt t="6009" x="6103938" y="1301750"/>
          <p14:tracePt t="6021" x="5810250" y="1357313"/>
          <p14:tracePt t="6027" x="5572125" y="1412875"/>
          <p14:tracePt t="6037" x="5334000" y="1460500"/>
          <p14:tracePt t="6041" x="5111750" y="1516063"/>
          <p14:tracePt t="6053" x="4897438" y="1595438"/>
          <p14:tracePt t="6057" x="4699000" y="1666875"/>
          <p14:tracePt t="6069" x="4524375" y="1738313"/>
          <p14:tracePt t="6073" x="4365625" y="1801813"/>
          <p14:tracePt t="6084" x="4262438" y="1873250"/>
          <p14:tracePt t="6092" x="4183063" y="1928813"/>
          <p14:tracePt t="6101" x="4127500" y="1976438"/>
          <p14:tracePt t="6105" x="4079875" y="2032000"/>
          <p14:tracePt t="6118" x="4008438" y="2079625"/>
          <p14:tracePt t="6122" x="3937000" y="2135188"/>
          <p14:tracePt t="6134" x="3865563" y="2198688"/>
          <p14:tracePt t="6139" x="3786188" y="2286000"/>
          <p14:tracePt t="6150" x="3698875" y="2357438"/>
          <p14:tracePt t="6151" x="3595688" y="2436813"/>
          <p14:tracePt t="6164" x="3476625" y="2540000"/>
          <p14:tracePt t="6171" x="3357563" y="2611438"/>
          <p14:tracePt t="6181" x="3254375" y="2698750"/>
          <p14:tracePt t="6185" x="3111500" y="2801938"/>
          <p14:tracePt t="6198" x="2976563" y="2905125"/>
          <p14:tracePt t="6202" x="2873375" y="2976563"/>
          <p14:tracePt t="6214" x="2817813" y="3040063"/>
          <p14:tracePt t="6218" x="2738438" y="3095625"/>
          <p14:tracePt t="6229" x="2667000" y="3159125"/>
          <p14:tracePt t="6234" x="2595563" y="3214688"/>
          <p14:tracePt t="6244" x="2532063" y="3270250"/>
          <p14:tracePt t="6251" x="2476500" y="3317875"/>
          <p14:tracePt t="6260" x="2373313" y="3389313"/>
          <p14:tracePt t="6265" x="2325688" y="3436938"/>
          <p14:tracePt t="6276" x="2301875" y="3452813"/>
          <p14:tracePt t="6281" x="2270125" y="3468688"/>
          <p14:tracePt t="6292" x="2214563" y="3508375"/>
          <p14:tracePt t="6299" x="2198688" y="3524250"/>
          <p14:tracePt t="6308" x="2182813" y="3524250"/>
          <p14:tracePt t="6327" x="2182813" y="3540125"/>
          <p14:tracePt t="6339" x="2166938" y="3540125"/>
          <p14:tracePt t="6345" x="2151063" y="3556000"/>
          <p14:tracePt t="6375" x="2135188" y="3556000"/>
          <p14:tracePt t="6534" x="2166938" y="3524250"/>
          <p14:tracePt t="6539" x="2182813" y="3524250"/>
          <p14:tracePt t="6550" x="2182813" y="3508375"/>
          <p14:tracePt t="6555" x="2214563" y="3508375"/>
          <p14:tracePt t="6569" x="2214563" y="3492500"/>
          <p14:tracePt t="6581" x="2222500" y="3484563"/>
          <p14:tracePt t="6597" x="2238375" y="3468688"/>
          <p14:tracePt t="6606" x="2238375" y="3452813"/>
          <p14:tracePt t="6617" x="2238375" y="3421063"/>
          <p14:tracePt t="6633" x="2238375" y="3405188"/>
          <p14:tracePt t="6677" x="2222500" y="3405188"/>
          <p14:tracePt t="6693" x="2214563" y="3405188"/>
          <p14:tracePt t="6709" x="2198688" y="3405188"/>
          <p14:tracePt t="6725" x="2198688" y="3421063"/>
          <p14:tracePt t="6741" x="2182813" y="3421063"/>
          <p14:tracePt t="6757" x="2182813" y="3436938"/>
          <p14:tracePt t="6773" x="2166938" y="3452813"/>
          <p14:tracePt t="6789" x="2151063" y="3468688"/>
          <p14:tracePt t="6806" x="2135188" y="3484563"/>
          <p14:tracePt t="6810" x="2119313" y="3492500"/>
          <p14:tracePt t="6825" x="2111375" y="3508375"/>
          <p14:tracePt t="6838" x="2111375" y="3524250"/>
          <p14:tracePt t="6842" x="2079625" y="3556000"/>
          <p14:tracePt t="6854" x="2063750" y="3556000"/>
          <p14:tracePt t="6859" x="2063750" y="3571875"/>
          <p14:tracePt t="6871" x="2047875" y="3571875"/>
          <p14:tracePt t="6875" x="2047875" y="3587750"/>
          <p14:tracePt t="6886" x="2032000" y="3595688"/>
          <p14:tracePt t="6892" x="2016125" y="3595688"/>
          <p14:tracePt t="6903" x="2016125" y="3611563"/>
          <p14:tracePt t="6917" x="2016125" y="3627438"/>
          <p14:tracePt t="6933" x="2008188" y="3659188"/>
          <p14:tracePt t="6938" x="2008188" y="3675063"/>
          <p14:tracePt t="6954" x="2008188" y="3698875"/>
          <p14:tracePt t="6965" x="2016125" y="3698875"/>
          <p14:tracePt t="6973" x="2016125" y="3714750"/>
          <p14:tracePt t="6982" x="2016125" y="3730625"/>
          <p14:tracePt t="6991" x="2032000" y="3746500"/>
          <p14:tracePt t="6999" x="2032000" y="3762375"/>
          <p14:tracePt t="7004" x="2032000" y="3778250"/>
          <p14:tracePt t="7015" x="2047875" y="3778250"/>
          <p14:tracePt t="7022" x="2047875" y="3794125"/>
          <p14:tracePt t="7033" x="2047875" y="3802063"/>
          <p14:tracePt t="7049" x="2047875" y="3817938"/>
          <p14:tracePt t="7065" x="2063750" y="3817938"/>
          <p14:tracePt t="7206" x="2063750" y="3833813"/>
          <p14:tracePt t="7269" x="2047875" y="3833813"/>
          <p14:tracePt t="7301" x="2032000" y="3833813"/>
          <p14:tracePt t="7305" x="2016125" y="3833813"/>
          <p14:tracePt t="7321" x="2008188" y="3833813"/>
          <p14:tracePt t="7337" x="1992313" y="3833813"/>
          <p14:tracePt t="7349" x="1976438" y="3833813"/>
          <p14:tracePt t="7365" x="1944688" y="3833813"/>
          <p14:tracePt t="7381" x="1912938" y="3833813"/>
          <p14:tracePt t="7386" x="1905000" y="3817938"/>
          <p14:tracePt t="7397" x="1889125" y="3817938"/>
          <p14:tracePt t="7402" x="1873250" y="3817938"/>
          <p14:tracePt t="7413" x="1857375" y="3802063"/>
          <p14:tracePt t="7429" x="1801813" y="3762375"/>
          <p14:tracePt t="7446" x="1785938" y="3746500"/>
          <p14:tracePt t="7450" x="1754188" y="3714750"/>
          <p14:tracePt t="7463" x="1738313" y="3698875"/>
          <p14:tracePt t="7466" x="1722438" y="3690938"/>
          <p14:tracePt t="7479" x="1706563" y="3675063"/>
          <p14:tracePt t="7483" x="1706563" y="3643313"/>
          <p14:tracePt t="7496" x="1682750" y="3587750"/>
          <p14:tracePt t="7500" x="1682750" y="3571875"/>
          <p14:tracePt t="7513" x="1651000" y="3508375"/>
          <p14:tracePt t="7513" x="1635125" y="3452813"/>
          <p14:tracePt t="7526" x="1619250" y="3405188"/>
          <p14:tracePt t="7532" x="1603375" y="3333750"/>
          <p14:tracePt t="7544" x="1603375" y="3317875"/>
          <p14:tracePt t="7545" x="1603375" y="3270250"/>
          <p14:tracePt t="7557" x="1595438" y="3214688"/>
          <p14:tracePt t="7561" x="1595438" y="3167063"/>
          <p14:tracePt t="7573" x="1595438" y="3127375"/>
          <p14:tracePt t="7578" x="1595438" y="3079750"/>
          <p14:tracePt t="7590" x="1595438" y="2992438"/>
          <p14:tracePt t="7595" x="1595438" y="2936875"/>
          <p14:tracePt t="7606" x="1595438" y="2873375"/>
          <p14:tracePt t="7612" x="1595438" y="2833688"/>
          <p14:tracePt t="7622" x="1595438" y="2786063"/>
          <p14:tracePt t="7628" x="1603375" y="2770188"/>
          <p14:tracePt t="7639" x="1603375" y="2754313"/>
          <p14:tracePt t="7645" x="1603375" y="2746375"/>
          <p14:tracePt t="7655" x="1619250" y="2730500"/>
          <p14:tracePt t="7663" x="1619250" y="2698750"/>
          <p14:tracePt t="7671" x="1635125" y="2651125"/>
          <p14:tracePt t="7679" x="1635125" y="2643188"/>
          <p14:tracePt t="7687" x="1651000" y="2627313"/>
          <p14:tracePt t="7696" x="1651000" y="2595563"/>
          <p14:tracePt t="7712" x="1666875" y="2563813"/>
          <p14:tracePt t="7719" x="1682750" y="2547938"/>
          <p14:tracePt t="7728" x="1698625" y="2540000"/>
          <p14:tracePt t="7735" x="1698625" y="2524125"/>
          <p14:tracePt t="7746" x="1706563" y="2508250"/>
          <p14:tracePt t="7753" x="1722438" y="2492375"/>
          <p14:tracePt t="7767" x="1754188" y="2476500"/>
          <p14:tracePt t="7779" x="1809750" y="2460625"/>
          <p14:tracePt t="7783" x="1825625" y="2460625"/>
          <p14:tracePt t="7796" x="1841500" y="2444750"/>
          <p14:tracePt t="7800" x="1857375" y="2436813"/>
          <p14:tracePt t="7803" x="1889125" y="2405063"/>
          <p14:tracePt t="7814" x="1905000" y="2389188"/>
          <p14:tracePt t="7821" x="1944688" y="2341563"/>
          <p14:tracePt t="7830" x="1976438" y="2317750"/>
          <p14:tracePt t="7836" x="2016125" y="2270125"/>
          <p14:tracePt t="7847" x="2079625" y="2238375"/>
          <p14:tracePt t="7852" x="2095500" y="2230438"/>
          <p14:tracePt t="7863" x="2151063" y="2182813"/>
          <p14:tracePt t="7867" x="2182813" y="2166938"/>
          <p14:tracePt t="7880" x="2238375" y="2135188"/>
          <p14:tracePt t="7884" x="2301875" y="2111375"/>
          <p14:tracePt t="7897" x="2341563" y="2079625"/>
          <p14:tracePt t="7898" x="2405063" y="2047875"/>
          <p14:tracePt t="7911" x="2444750" y="2008188"/>
          <p14:tracePt t="7917" x="2492375" y="1992313"/>
          <p14:tracePt t="7928" x="2563813" y="1928813"/>
          <p14:tracePt t="7929" x="2579688" y="1928813"/>
          <p14:tracePt t="7941" x="2579688" y="1905000"/>
          <p14:tracePt t="7949" x="2595563" y="1905000"/>
          <p14:tracePt t="7958" x="2611438" y="1889125"/>
          <p14:tracePt t="7973" x="2627313" y="1889125"/>
          <p14:tracePt t="7979" x="2627313" y="1873250"/>
          <p14:tracePt t="7990" x="2635250" y="1873250"/>
          <p14:tracePt t="7997" x="2635250" y="1857375"/>
          <p14:tracePt t="8007" x="2651125" y="1857375"/>
          <p14:tracePt t="8022" x="2667000" y="1841500"/>
          <p14:tracePt t="8038" x="2682875" y="1825625"/>
          <p14:tracePt t="8119" x="2698750" y="1817688"/>
          <p14:tracePt t="8264" x="2698750" y="1801813"/>
          <p14:tracePt t="8311" x="2682875" y="1817688"/>
          <p14:tracePt t="8327" x="2651125" y="1817688"/>
          <p14:tracePt t="8347" x="2635250" y="1817688"/>
          <p14:tracePt t="8359" x="2627313" y="1817688"/>
          <p14:tracePt t="8365" x="2595563" y="1817688"/>
          <p14:tracePt t="8379" x="2579688" y="1817688"/>
          <p14:tracePt t="8391" x="2563813" y="1825625"/>
          <p14:tracePt t="8408" x="2547938" y="1825625"/>
          <p14:tracePt t="8412" x="2532063" y="1825625"/>
          <p14:tracePt t="8423" x="2524125" y="1825625"/>
          <p14:tracePt t="8440" x="2508250" y="1825625"/>
          <p14:tracePt t="8456" x="2476500" y="1817688"/>
          <p14:tracePt t="8473" x="2460625" y="1817688"/>
          <p14:tracePt t="8477" x="2460625" y="1801813"/>
          <p14:tracePt t="8491" x="2444750" y="1801813"/>
          <p14:tracePt t="8507" x="2428875" y="1801813"/>
          <p14:tracePt t="8523" x="2420938" y="1801813"/>
          <p14:tracePt t="8551" x="2405063" y="1801813"/>
          <p14:tracePt t="8567" x="2405063" y="1817688"/>
          <p14:tracePt t="8647" x="2420938" y="1817688"/>
          <p14:tracePt t="8651" x="2420938" y="1825625"/>
          <p14:tracePt t="8667" x="2428875" y="1825625"/>
          <p14:tracePt t="8679" x="2444750" y="1825625"/>
          <p14:tracePt t="8700" x="2460625" y="1825625"/>
          <p14:tracePt t="8731" x="2476500" y="1825625"/>
          <p14:tracePt t="8806" x="2476500" y="1817688"/>
          <p14:tracePt t="8826" x="2460625" y="1817688"/>
          <p14:tracePt t="8839" x="2444750" y="1817688"/>
          <p14:tracePt t="8844" x="2428875" y="1817688"/>
          <p14:tracePt t="8855" x="2389188" y="1817688"/>
          <p14:tracePt t="8860" x="2325688" y="1817688"/>
          <p14:tracePt t="8871" x="2254250" y="1817688"/>
          <p14:tracePt t="8876" x="2198688" y="1817688"/>
          <p14:tracePt t="8888" x="2119313" y="1841500"/>
          <p14:tracePt t="8893" x="2095500" y="1841500"/>
          <p14:tracePt t="8904" x="2047875" y="1857375"/>
          <p14:tracePt t="8909" x="1976438" y="1873250"/>
          <p14:tracePt t="8920" x="1912938" y="1905000"/>
          <p14:tracePt t="8926" x="1873250" y="1905000"/>
          <p14:tracePt t="8937" x="1809750" y="1920875"/>
          <p14:tracePt t="8942" x="1770063" y="1944688"/>
          <p14:tracePt t="8953" x="1722438" y="1960563"/>
          <p14:tracePt t="8971" x="1698625" y="1976438"/>
          <p14:tracePt t="8985" x="1682750" y="1992313"/>
          <p14:tracePt t="8989" x="1666875" y="1992313"/>
          <p14:tracePt t="9003" x="1651000" y="2008188"/>
          <p14:tracePt t="9019" x="1635125" y="2024063"/>
          <p14:tracePt t="9031" x="1635125" y="2032000"/>
          <p14:tracePt t="9036" x="1635125" y="2047875"/>
          <p14:tracePt t="9048" x="1619250" y="2063750"/>
          <p14:tracePt t="9053" x="1619250" y="2111375"/>
          <p14:tracePt t="9065" x="1603375" y="2198688"/>
          <p14:tracePt t="9069" x="1603375" y="2254250"/>
          <p14:tracePt t="9080" x="1595438" y="2341563"/>
          <p14:tracePt t="9086" x="1579563" y="2420938"/>
          <p14:tracePt t="9097" x="1579563" y="2492375"/>
          <p14:tracePt t="9103" x="1579563" y="2579688"/>
          <p14:tracePt t="9113" x="1579563" y="2667000"/>
          <p14:tracePt t="9119" x="1579563" y="2770188"/>
          <p14:tracePt t="9128" x="1595438" y="2905125"/>
          <p14:tracePt t="9138" x="1619250" y="3040063"/>
          <p14:tracePt t="9145" x="1651000" y="3167063"/>
          <p14:tracePt t="9154" x="1706563" y="3317875"/>
          <p14:tracePt t="9161" x="1770063" y="3452813"/>
          <p14:tracePt t="9170" x="1841500" y="3571875"/>
          <p14:tracePt t="9178" x="1905000" y="3698875"/>
          <p14:tracePt t="9187" x="1992313" y="3817938"/>
          <p14:tracePt t="9193" x="2063750" y="3921125"/>
          <p14:tracePt t="9203" x="2119313" y="4024313"/>
          <p14:tracePt t="9210" x="2182813" y="4087813"/>
          <p14:tracePt t="9220" x="2238375" y="4143375"/>
          <p14:tracePt t="9227" x="2286000" y="4191000"/>
          <p14:tracePt t="9229" x="2341563" y="4214813"/>
          <p14:tracePt t="9239" x="2389188" y="4246563"/>
          <p14:tracePt t="9245" x="2420938" y="4262438"/>
          <p14:tracePt t="9256" x="2460625" y="4278313"/>
          <p14:tracePt t="9262" x="2508250" y="4278313"/>
          <p14:tracePt t="9272" x="2563813" y="4294188"/>
          <p14:tracePt t="9279" x="2579688" y="4294188"/>
          <p14:tracePt t="9295" x="2635250" y="4278313"/>
          <p14:tracePt t="9305" x="2714625" y="4214813"/>
          <p14:tracePt t="9309" x="2738438" y="4206875"/>
          <p14:tracePt t="9321" x="2770188" y="4191000"/>
          <p14:tracePt t="9325" x="2833688" y="4143375"/>
          <p14:tracePt t="9338" x="2889250" y="4111625"/>
          <p14:tracePt t="9339" x="2960688" y="4071938"/>
          <p14:tracePt t="9352" x="3024188" y="4024313"/>
          <p14:tracePt t="9359" x="3063875" y="4008438"/>
          <p14:tracePt t="9370" x="3111500" y="3968750"/>
          <p14:tracePt t="9371" x="3151188" y="3952875"/>
          <p14:tracePt t="9385" x="3167063" y="3937000"/>
          <p14:tracePt t="9403" x="3182938" y="3921125"/>
          <p14:tracePt t="9420" x="3214688" y="3897313"/>
          <p14:tracePt t="9431" x="3230563" y="3881438"/>
          <p14:tracePt t="9447" x="3286125" y="3833813"/>
          <p14:tracePt t="9456" x="3286125" y="3817938"/>
          <p14:tracePt t="9464" x="3302000" y="3817938"/>
          <p14:tracePt t="9479" x="3349625" y="3802063"/>
          <p14:tracePt t="9488" x="3389313" y="3794125"/>
          <p14:tracePt t="9497" x="3405188" y="3794125"/>
          <p14:tracePt t="9504" x="3421063" y="3778250"/>
          <p14:tracePt t="9513" x="3436938" y="3778250"/>
          <p14:tracePt t="9521" x="3460750" y="3762375"/>
          <p14:tracePt t="9529" x="3476625" y="3762375"/>
          <p14:tracePt t="9537" x="3492500" y="3762375"/>
          <p14:tracePt t="9547" x="3508375" y="3762375"/>
          <p14:tracePt t="9559" x="3524250" y="3762375"/>
          <p14:tracePt t="9566" x="3524250" y="3746500"/>
          <p14:tracePt t="9641" x="3540125" y="3746500"/>
          <p14:tracePt t="9673" x="3540125" y="3762375"/>
          <p14:tracePt t="9679" x="3540125" y="3778250"/>
          <p14:tracePt t="9689" x="3556000" y="3794125"/>
          <p14:tracePt t="9705" x="3556000" y="3833813"/>
          <p14:tracePt t="9710" x="3579813" y="3881438"/>
          <p14:tracePt t="9722" x="3579813" y="3897313"/>
          <p14:tracePt t="9727" x="3579813" y="3937000"/>
          <p14:tracePt t="9738" x="3595688" y="3984625"/>
          <p14:tracePt t="9744" x="3595688" y="4000500"/>
          <p14:tracePt t="9754" x="3611563" y="4040188"/>
          <p14:tracePt t="9760" x="3643313" y="4103688"/>
          <p14:tracePt t="9771" x="3667125" y="4230688"/>
          <p14:tracePt t="9775" x="3714750" y="4294188"/>
          <p14:tracePt t="9788" x="3762375" y="4349750"/>
          <p14:tracePt t="9789" x="3817938" y="4397375"/>
          <p14:tracePt t="9803" x="3889375" y="4437063"/>
          <p14:tracePt t="9808" x="3976688" y="4452938"/>
          <p14:tracePt t="9820" x="4056063" y="4468813"/>
          <p14:tracePt t="9824" x="4111625" y="4484688"/>
          <p14:tracePt t="9836" x="4175125" y="4484688"/>
          <p14:tracePt t="9839" x="4214813" y="4484688"/>
          <p14:tracePt t="9850" x="4230688" y="4484688"/>
          <p14:tracePt t="9854" x="4230688" y="4468813"/>
          <p14:tracePt t="9870" x="4246563" y="4468813"/>
          <p14:tracePt t="9881" x="4246563" y="4452938"/>
          <p14:tracePt t="9897" x="4246563" y="4381500"/>
          <p14:tracePt t="9906" x="4214813" y="4333875"/>
          <p14:tracePt t="9914" x="4214813" y="4318000"/>
          <p14:tracePt t="9922" x="4183063" y="4294188"/>
          <p14:tracePt t="9931" x="4143375" y="4230688"/>
          <p14:tracePt t="9939" x="4095750" y="4191000"/>
          <p14:tracePt t="9947" x="4024313" y="4127500"/>
          <p14:tracePt t="9955" x="3968750" y="4103688"/>
          <p14:tracePt t="9963" x="3921125" y="4056063"/>
          <p14:tracePt t="9967" x="3865563" y="4008438"/>
          <p14:tracePt t="9979" x="3802063" y="3984625"/>
          <p14:tracePt t="9983" x="3714750" y="3937000"/>
          <p14:tracePt t="9996" x="3659188" y="3897313"/>
          <p14:tracePt t="10000" x="3595688" y="3817938"/>
          <p14:tracePt t="10011" x="3556000" y="3817938"/>
          <p14:tracePt t="10016" x="3492500" y="3794125"/>
          <p14:tracePt t="10027" x="3452813" y="3762375"/>
          <p14:tracePt t="10032" x="3405188" y="3746500"/>
          <p14:tracePt t="10045" x="3405188" y="3730625"/>
          <p14:tracePt t="10057" x="3389313" y="3730625"/>
          <p14:tracePt t="10089" x="3405188" y="3746500"/>
          <p14:tracePt t="10105" x="3389313" y="3746500"/>
          <p14:tracePt t="10111" x="3373438" y="3802063"/>
          <p14:tracePt t="10122" x="3405188" y="3833813"/>
          <p14:tracePt t="10129" x="3421063" y="3897313"/>
          <p14:tracePt t="10139" x="3436938" y="3921125"/>
          <p14:tracePt t="10144" x="3452813" y="4008438"/>
          <p14:tracePt t="10155" x="3476625" y="4103688"/>
          <p14:tracePt t="10159" x="3508375" y="4206875"/>
          <p14:tracePt t="10171" x="3556000" y="4310063"/>
          <p14:tracePt t="10175" x="3595688" y="4421188"/>
          <p14:tracePt t="10187" x="3643313" y="4524375"/>
          <p14:tracePt t="10194" x="3698875" y="4619625"/>
          <p14:tracePt t="10205" x="3746500" y="4706938"/>
          <p14:tracePt t="10206" x="3802063" y="4794250"/>
          <p14:tracePt t="10217" x="3889375" y="4881563"/>
          <p14:tracePt t="10225" x="3968750" y="4937125"/>
          <p14:tracePt t="10234" x="4024313" y="4968875"/>
          <p14:tracePt t="10240" x="4079875" y="5000625"/>
          <p14:tracePt t="10250" x="4159250" y="5032375"/>
          <p14:tracePt t="10256" x="4214813" y="5040313"/>
          <p14:tracePt t="10266" x="4302125" y="5040313"/>
          <p14:tracePt t="10271" x="4389438" y="5040313"/>
          <p14:tracePt t="10282" x="4492625" y="5040313"/>
          <p14:tracePt t="10289" x="4595813" y="5040313"/>
          <p14:tracePt t="10298" x="4714875" y="5040313"/>
          <p14:tracePt t="10306" x="4818063" y="5032375"/>
          <p14:tracePt t="10314" x="4881563" y="5016500"/>
          <p14:tracePt t="10322" x="4921250" y="5000625"/>
          <p14:tracePt t="10331" x="5000625" y="4968875"/>
          <p14:tracePt t="10338" x="5056188" y="4953000"/>
          <p14:tracePt t="10348" x="5111750" y="4929188"/>
          <p14:tracePt t="10349" x="5191125" y="4897438"/>
          <p14:tracePt t="10361" x="5278438" y="4865688"/>
          <p14:tracePt t="10368" x="5349875" y="4833938"/>
          <p14:tracePt t="10378" x="5468938" y="4810125"/>
          <p14:tracePt t="10384" x="5556250" y="4778375"/>
          <p14:tracePt t="10394" x="5619750" y="4746625"/>
          <p14:tracePt t="10401" x="5707063" y="4706938"/>
          <p14:tracePt t="10410" x="5826125" y="4643438"/>
          <p14:tracePt t="10417" x="5913438" y="4587875"/>
          <p14:tracePt t="10427" x="6000750" y="4516438"/>
          <p14:tracePt t="10432" x="6088063" y="4421188"/>
          <p14:tracePt t="10444" x="6191250" y="4349750"/>
          <p14:tracePt t="10448" x="6262688" y="4278313"/>
          <p14:tracePt t="10459" x="6342063" y="4175125"/>
          <p14:tracePt t="10463" x="6429375" y="4103688"/>
          <p14:tracePt t="10475" x="6469063" y="4024313"/>
          <p14:tracePt t="10482" x="6516688" y="3968750"/>
          <p14:tracePt t="10491" x="6564313" y="3881438"/>
          <p14:tracePt t="10496" x="6588125" y="3817938"/>
          <p14:tracePt t="10507" x="6604000" y="3746500"/>
          <p14:tracePt t="10512" x="6604000" y="3690938"/>
          <p14:tracePt t="10523" x="6619875" y="3627438"/>
          <p14:tracePt t="10530" x="6635750" y="3587750"/>
          <p14:tracePt t="10540" x="6635750" y="3540125"/>
          <p14:tracePt t="10544" x="6635750" y="3524250"/>
          <p14:tracePt t="10557" x="6635750" y="3508375"/>
          <p14:tracePt t="10637" x="6635750" y="3524250"/>
          <p14:tracePt t="10649" x="6619875" y="3571875"/>
          <p14:tracePt t="10655" x="6604000" y="3587750"/>
          <p14:tracePt t="10665" x="6588125" y="3595688"/>
          <p14:tracePt t="10672" x="6572250" y="3643313"/>
          <p14:tracePt t="10681" x="6564313" y="3675063"/>
          <p14:tracePt t="10691" x="6500813" y="3778250"/>
          <p14:tracePt t="10699" x="6397625" y="3897313"/>
          <p14:tracePt t="10708" x="6278563" y="4000500"/>
          <p14:tracePt t="10715" x="6119813" y="4127500"/>
          <p14:tracePt t="10722" x="5913438" y="4230688"/>
          <p14:tracePt t="10731" x="5675313" y="4333875"/>
          <p14:tracePt t="10740" x="5381625" y="4413250"/>
          <p14:tracePt t="10748" x="5103813" y="4468813"/>
          <p14:tracePt t="10756" x="4794250" y="4500563"/>
          <p14:tracePt t="10764" x="4484688" y="4516438"/>
          <p14:tracePt t="10772" x="4159250" y="4516438"/>
          <p14:tracePt t="10780" x="3849688" y="4516438"/>
          <p14:tracePt t="10790" x="3659188" y="4500563"/>
          <p14:tracePt t="10798" x="3436938" y="4484688"/>
          <p14:tracePt t="10799" x="3230563" y="4452938"/>
          <p14:tracePt t="10809" x="3040063" y="4413250"/>
          <p14:tracePt t="10816" x="2889250" y="4381500"/>
          <p14:tracePt t="10826" x="2770188" y="4349750"/>
          <p14:tracePt t="10833" x="2682875" y="4318000"/>
          <p14:tracePt t="10844" x="2682875" y="4310063"/>
          <p14:tracePt t="10848" x="2667000" y="4310063"/>
          <p14:tracePt t="10858" x="2651125" y="4278313"/>
          <p14:tracePt t="10865" x="2635250" y="4214813"/>
          <p14:tracePt t="10875" x="2627313" y="4175125"/>
          <p14:tracePt t="10881" x="2611438" y="4159250"/>
          <p14:tracePt t="10891" x="2595563" y="4111625"/>
          <p14:tracePt t="10896" x="2579688" y="4087813"/>
          <p14:tracePt t="10907" x="2547938" y="4056063"/>
          <p14:tracePt t="10911" x="2532063" y="4008438"/>
          <p14:tracePt t="10924" x="2508250" y="3968750"/>
          <p14:tracePt t="10938" x="2508250" y="3952875"/>
          <p14:tracePt t="10944" x="2492375" y="3937000"/>
          <p14:tracePt t="11053" x="2492375" y="3952875"/>
          <p14:tracePt t="11065" x="2508250" y="3984625"/>
          <p14:tracePt t="11097" x="2532063" y="4008438"/>
          <p14:tracePt t="11105" x="2547938" y="4024313"/>
          <p14:tracePt t="11115" x="2563813" y="4024313"/>
          <p14:tracePt t="11123" x="2611438" y="4087813"/>
          <p14:tracePt t="11131" x="2682875" y="4175125"/>
          <p14:tracePt t="11139" x="2754313" y="4278313"/>
          <p14:tracePt t="11148" x="2857500" y="4365625"/>
          <p14:tracePt t="11155" x="2976563" y="4468813"/>
          <p14:tracePt t="11165" x="3095625" y="4556125"/>
          <p14:tracePt t="11172" x="3198813" y="4627563"/>
          <p14:tracePt t="11181" x="3317875" y="4722813"/>
          <p14:tracePt t="11188" x="3436938" y="4778375"/>
          <p14:tracePt t="11197" x="3563938" y="4849813"/>
          <p14:tracePt t="11201" x="3698875" y="4897438"/>
          <p14:tracePt t="11213" x="3849688" y="4929188"/>
          <p14:tracePt t="11217" x="3992563" y="4953000"/>
          <p14:tracePt t="11228" x="4111625" y="5000625"/>
          <p14:tracePt t="11237" x="4183063" y="5016500"/>
          <p14:tracePt t="11245" x="4278313" y="5016500"/>
          <p14:tracePt t="11249" x="4365625" y="5016500"/>
          <p14:tracePt t="11261" x="4468813" y="5000625"/>
          <p14:tracePt t="11267" x="4587875" y="4937125"/>
          <p14:tracePt t="11277" x="4691063" y="4897438"/>
          <p14:tracePt t="11281" x="4818063" y="4833938"/>
          <p14:tracePt t="11293" x="4921250" y="4794250"/>
          <p14:tracePt t="11297" x="5056188" y="4730750"/>
          <p14:tracePt t="11309" x="5191125" y="4691063"/>
          <p14:tracePt t="11313" x="5318125" y="4659313"/>
          <p14:tracePt t="11325" x="5453063" y="4627563"/>
          <p14:tracePt t="11331" x="5556250" y="4587875"/>
          <p14:tracePt t="11341" x="5675313" y="4556125"/>
          <p14:tracePt t="11348" x="5746750" y="4524375"/>
          <p14:tracePt t="11357" x="5834063" y="4500563"/>
          <p14:tracePt t="11363" x="5849938" y="4500563"/>
          <p14:tracePt t="11373" x="5881688" y="4468813"/>
          <p14:tracePt t="11377" x="5913438" y="4437063"/>
          <p14:tracePt t="11390" x="5913438" y="4421188"/>
          <p14:tracePt t="11393" x="5937250" y="4381500"/>
          <p14:tracePt t="11407" x="5937250" y="4365625"/>
          <p14:tracePt t="11407" x="5953125" y="4318000"/>
          <p14:tracePt t="11421" x="5953125" y="4310063"/>
          <p14:tracePt t="11425" x="5953125" y="4262438"/>
          <p14:tracePt t="11437" x="5953125" y="4246563"/>
          <p14:tracePt t="11441" x="5969000" y="4214813"/>
          <p14:tracePt t="11454" x="5969000" y="4191000"/>
          <p14:tracePt t="11458" x="5984875" y="4143375"/>
          <p14:tracePt t="11471" x="6000750" y="4127500"/>
          <p14:tracePt t="11499" x="6000750" y="4111625"/>
          <p14:tracePt t="11595" x="5969000" y="4103688"/>
          <p14:tracePt t="11605" x="5929313" y="4103688"/>
          <p14:tracePt t="11660" x="5214938" y="4468813"/>
          <p14:tracePt t="11739" x="5207000" y="4452938"/>
          <p14:tracePt t="11755" x="5214938" y="4468813"/>
          <p14:tracePt t="11762" x="5214938" y="4452938"/>
          <p14:tracePt t="11776" x="5214938" y="4468813"/>
          <p14:tracePt t="11803" x="5214938" y="4452938"/>
          <p14:tracePt t="11809" x="5230813" y="4452938"/>
          <p14:tracePt t="11835" x="5230813" y="4437063"/>
          <p14:tracePt t="11840" x="5230813" y="4421188"/>
          <p14:tracePt t="11852" x="5246688" y="4413250"/>
          <p14:tracePt t="11867" x="5246688" y="4421188"/>
          <p14:tracePt t="11872" x="5246688" y="4413250"/>
          <p14:tracePt t="11887" x="5230813" y="4397375"/>
          <p14:tracePt t="11915" x="5214938" y="4397375"/>
          <p14:tracePt t="11951" x="5207000" y="4397375"/>
          <p14:tracePt t="11979" x="5191125" y="4413250"/>
          <p14:tracePt t="12027" x="5191125" y="4397375"/>
          <p14:tracePt t="12034" x="5207000" y="4397375"/>
          <p14:tracePt t="12045" x="5246688" y="4318000"/>
          <p14:tracePt t="12049" x="5262563" y="4262438"/>
          <p14:tracePt t="12059" x="5278438" y="4230688"/>
          <p14:tracePt t="12067" x="5318125" y="4175125"/>
          <p14:tracePt t="12076" x="5365750" y="4127500"/>
          <p14:tracePt t="12085" x="5365750" y="4111625"/>
          <p14:tracePt t="12093" x="5381625" y="4103688"/>
          <p14:tracePt t="12101" x="5413375" y="4024313"/>
          <p14:tracePt t="12108" x="5437188" y="4000500"/>
          <p14:tracePt t="12118" x="5484813" y="3937000"/>
          <p14:tracePt t="12126" x="5524500" y="3881438"/>
          <p14:tracePt t="12135" x="5540375" y="3802063"/>
          <p14:tracePt t="12143" x="5588000" y="3762375"/>
          <p14:tracePt t="12145" x="5603875" y="3714750"/>
          <p14:tracePt t="12156" x="5619750" y="3698875"/>
          <p14:tracePt t="12163" x="5643563" y="3659188"/>
          <p14:tracePt t="12176" x="5659438" y="3643313"/>
          <p14:tracePt t="12177" x="5675313" y="3627438"/>
          <p14:tracePt t="12190" x="5675313" y="3611563"/>
          <p14:tracePt t="12196" x="5691188" y="3611563"/>
          <p14:tracePt t="12204" x="5707063" y="3595688"/>
          <p14:tracePt t="12223" x="5722938" y="3595688"/>
          <p14:tracePt t="12283" x="5707063" y="3611563"/>
          <p14:tracePt t="12301" x="5707063" y="3627438"/>
          <p14:tracePt t="12306" x="5707063" y="3643313"/>
          <p14:tracePt t="12317" x="5643563" y="3698875"/>
          <p14:tracePt t="12321" x="5588000" y="3746500"/>
          <p14:tracePt t="12334" x="5540375" y="3762375"/>
          <p14:tracePt t="12338" x="5524500" y="3778250"/>
          <p14:tracePt t="12351" x="5484813" y="3817938"/>
          <p14:tracePt t="12352" x="5421313" y="3865563"/>
          <p14:tracePt t="12363" x="5349875" y="3905250"/>
          <p14:tracePt t="12369" x="5310188" y="3952875"/>
          <p14:tracePt t="12383" x="5278438" y="3968750"/>
          <p14:tracePt t="12385" x="5246688" y="3984625"/>
          <p14:tracePt t="12396" x="5214938" y="4024313"/>
          <p14:tracePt t="12402" x="5191125" y="4024313"/>
          <p14:tracePt t="12412" x="5191125" y="4040188"/>
          <p14:tracePt t="12422" x="5175250" y="4040188"/>
          <p14:tracePt t="12443" x="5175250" y="4056063"/>
          <p14:tracePt t="12449" x="5175250" y="4040188"/>
          <p14:tracePt t="12459" x="5191125" y="4056063"/>
          <p14:tracePt t="12464" x="5191125" y="4071938"/>
          <p14:tracePt t="12476" x="5207000" y="4087813"/>
          <p14:tracePt t="12493" x="5214938" y="4103688"/>
          <p14:tracePt t="12499" x="5207000" y="4103688"/>
          <p14:tracePt t="12527" x="5207000" y="4111625"/>
          <p14:tracePt t="12539" x="5191125" y="4111625"/>
          <p14:tracePt t="12555" x="5191125" y="4127500"/>
          <p14:tracePt t="12575" x="5191125" y="4143375"/>
          <p14:tracePt t="12605" x="5175250" y="4143375"/>
          <p14:tracePt t="12610" x="5159375" y="4159250"/>
          <p14:tracePt t="12622" x="5127625" y="4191000"/>
          <p14:tracePt t="12638" x="5103813" y="4214813"/>
          <p14:tracePt t="12644" x="5087938" y="4246563"/>
          <p14:tracePt t="12653" x="5056188" y="4278313"/>
          <p14:tracePt t="12660" x="5040313" y="4278313"/>
          <p14:tracePt t="12670" x="5008563" y="4318000"/>
          <p14:tracePt t="12676" x="4984750" y="4349750"/>
          <p14:tracePt t="12687" x="4968875" y="4349750"/>
          <p14:tracePt t="12692" x="4968875" y="4365625"/>
          <p14:tracePt t="12703" x="4921250" y="4381500"/>
          <p14:tracePt t="12707" x="4897438" y="4397375"/>
          <p14:tracePt t="12719" x="4865688" y="4421188"/>
          <p14:tracePt t="12723" x="4818063" y="4421188"/>
          <p14:tracePt t="12736" x="4746625" y="4437063"/>
          <p14:tracePt t="12743" x="4691063" y="4452938"/>
          <p14:tracePt t="12753" x="4627563" y="4468813"/>
          <p14:tracePt t="12754" x="4556125" y="4484688"/>
          <p14:tracePt t="12766" x="4468813" y="4500563"/>
          <p14:tracePt t="12773" x="4365625" y="4500563"/>
          <p14:tracePt t="12783" x="4262438" y="4500563"/>
          <p14:tracePt t="12788" x="4127500" y="4516438"/>
          <p14:tracePt t="12800" x="3992563" y="4524375"/>
          <p14:tracePt t="12801" x="3889375" y="4524375"/>
          <p14:tracePt t="12813" x="3770313" y="4524375"/>
          <p14:tracePt t="12819" x="3667125" y="4524375"/>
          <p14:tracePt t="12829" x="3579813" y="4524375"/>
          <p14:tracePt t="12836" x="3492500" y="4540250"/>
          <p14:tracePt t="12846" x="3436938" y="4556125"/>
          <p14:tracePt t="12852" x="3421063" y="4556125"/>
          <p14:tracePt t="12866" x="3405188" y="4556125"/>
          <p14:tracePt t="12881" x="3389313" y="4572000"/>
          <p14:tracePt t="12941" x="3373438" y="4572000"/>
          <p14:tracePt t="12951" x="3357563" y="4572000"/>
          <p14:tracePt t="12958" x="3333750" y="4572000"/>
          <p14:tracePt t="12964" x="3317875" y="4572000"/>
          <p14:tracePt t="12974" x="3302000" y="4572000"/>
          <p14:tracePt t="12980" x="3230563" y="4572000"/>
          <p14:tracePt t="12991" x="3167063" y="4540250"/>
          <p14:tracePt t="12996" x="3111500" y="4524375"/>
          <p14:tracePt t="13006" x="3040063" y="4500563"/>
          <p14:tracePt t="13011" x="3024188" y="4500563"/>
          <p14:tracePt t="13023" x="2976563" y="4468813"/>
          <p14:tracePt t="13027" x="2960688" y="4468813"/>
          <p14:tracePt t="13039" x="2944813" y="4468813"/>
          <p14:tracePt t="13043" x="2936875" y="4452938"/>
          <p14:tracePt t="13055" x="2921000" y="4452938"/>
          <p14:tracePt t="13059" x="2905125" y="4452938"/>
          <p14:tracePt t="13086" x="2889250" y="4452938"/>
          <p14:tracePt t="13217" x="2889250" y="4468813"/>
          <p14:tracePt t="13261" x="2889250" y="4484688"/>
          <p14:tracePt t="13293" x="2889250" y="4500563"/>
          <p14:tracePt t="13299" x="2905125" y="4500563"/>
          <p14:tracePt t="13325" x="2905125" y="4516438"/>
          <p14:tracePt t="13341" x="2905125" y="4524375"/>
          <p14:tracePt t="13346" x="2921000" y="4524375"/>
          <p14:tracePt t="13361" x="2936875" y="4540250"/>
          <p14:tracePt t="13373" x="2936875" y="4556125"/>
          <p14:tracePt t="13389" x="2936875" y="4572000"/>
          <p14:tracePt t="13394" x="2944813" y="4587875"/>
          <p14:tracePt t="13406" x="2960688" y="4603750"/>
          <p14:tracePt t="13411" x="2960688" y="4619625"/>
          <p14:tracePt t="13421" x="3008313" y="4619625"/>
          <p14:tracePt t="13438" x="3008313" y="4627563"/>
          <p14:tracePt t="13443" x="3024188" y="4643438"/>
          <p14:tracePt t="13455" x="3040063" y="4659313"/>
          <p14:tracePt t="13471" x="3048000" y="4675188"/>
          <p14:tracePt t="13487" x="3063875" y="4675188"/>
          <p14:tracePt t="13491" x="3063875" y="4691063"/>
          <p14:tracePt t="13503" x="3079750" y="4691063"/>
          <p14:tracePt t="13710" x="3063875" y="4691063"/>
          <p14:tracePt t="13713" x="3024188" y="4691063"/>
          <p14:tracePt t="13725" x="2960688" y="4691063"/>
          <p14:tracePt t="13735" x="2936875" y="4691063"/>
          <p14:tracePt t="13743" x="2873375" y="4675188"/>
          <p14:tracePt t="13748" x="2786063" y="4659313"/>
          <p14:tracePt t="13758" x="2698750" y="4643438"/>
          <p14:tracePt t="13763" x="2595563" y="4619625"/>
          <p14:tracePt t="13774" x="2532063" y="4603750"/>
          <p14:tracePt t="13780" x="2444750" y="4572000"/>
          <p14:tracePt t="13790" x="2405063" y="4556125"/>
          <p14:tracePt t="13799" x="2357438" y="4540250"/>
          <p14:tracePt t="13807" x="2317750" y="4524375"/>
          <p14:tracePt t="13814" x="2270125" y="4500563"/>
          <p14:tracePt t="13823" x="2222500" y="4468813"/>
          <p14:tracePt t="13832" x="2166938" y="4421188"/>
          <p14:tracePt t="13839" x="2119313" y="4381500"/>
          <p14:tracePt t="13849" x="2095500" y="4349750"/>
          <p14:tracePt t="13855" x="2079625" y="4349750"/>
          <p14:tracePt t="13865" x="2079625" y="4333875"/>
          <p14:tracePt t="13871" x="2063750" y="4318000"/>
          <p14:tracePt t="13881" x="2047875" y="4318000"/>
          <p14:tracePt t="13889" x="2032000" y="4310063"/>
          <p14:tracePt t="13898" x="2008188" y="4278313"/>
          <p14:tracePt t="13903" x="1992313" y="4262438"/>
          <p14:tracePt t="13915" x="1944688" y="4206875"/>
          <p14:tracePt t="13920" x="1889125" y="4159250"/>
          <p14:tracePt t="13933" x="1857375" y="4127500"/>
          <p14:tracePt t="13934" x="1809750" y="4071938"/>
          <p14:tracePt t="13942" x="1754188" y="4040188"/>
          <p14:tracePt t="13950" x="1738313" y="4008438"/>
          <p14:tracePt t="13957" x="1706563" y="3984625"/>
          <p14:tracePt t="13966" x="1651000" y="3905250"/>
          <p14:tracePt t="13972" x="1595438" y="3817938"/>
          <p14:tracePt t="13984" x="1531938" y="3730625"/>
          <p14:tracePt t="13988" x="1492250" y="3659188"/>
          <p14:tracePt t="14001" x="1476375" y="3611563"/>
          <p14:tracePt t="14014" x="1476375" y="3595688"/>
          <p14:tracePt t="14031" x="1476375" y="3587750"/>
          <p14:tracePt t="14037" x="1476375" y="3571875"/>
          <p14:tracePt t="14047" x="1476375" y="3524250"/>
          <p14:tracePt t="14051" x="1476375" y="3468688"/>
          <p14:tracePt t="14064" x="1476375" y="3436938"/>
          <p14:tracePt t="14068" x="1476375" y="3421063"/>
          <p14:tracePt t="14077" x="1492250" y="3405188"/>
          <p14:tracePt t="14085" x="1500188" y="3389313"/>
          <p14:tracePt t="14094" x="1547813" y="3317875"/>
          <p14:tracePt t="14100" x="1595438" y="3286125"/>
          <p14:tracePt t="14111" x="1635125" y="3246438"/>
          <p14:tracePt t="14116" x="1698625" y="3167063"/>
          <p14:tracePt t="14127" x="1754188" y="3127375"/>
          <p14:tracePt t="14135" x="1785938" y="3111500"/>
          <p14:tracePt t="14147" x="1825625" y="3095625"/>
          <p14:tracePt t="14148" x="1857375" y="3063875"/>
          <p14:tracePt t="14159" x="1905000" y="3055938"/>
          <p14:tracePt t="14165" x="1944688" y="3024188"/>
          <p14:tracePt t="14175" x="2008188" y="2992438"/>
          <p14:tracePt t="14182" x="2063750" y="2952750"/>
          <p14:tracePt t="14192" x="2079625" y="2936875"/>
          <p14:tracePt t="14199" x="2095500" y="2936875"/>
          <p14:tracePt t="14208" x="2095500" y="2921000"/>
          <p14:tracePt t="14217" x="2135188" y="2889250"/>
          <p14:tracePt t="14225" x="2151063" y="2873375"/>
          <p14:tracePt t="14243" x="2151063" y="2833688"/>
          <p14:tracePt t="14255" x="2135188" y="2833688"/>
          <p14:tracePt t="14261" x="2095500" y="2801938"/>
          <p14:tracePt t="14272" x="2095500" y="2786063"/>
          <p14:tracePt t="14277" x="2111375" y="2786063"/>
          <p14:tracePt t="14303" x="2079625" y="2801938"/>
          <p14:tracePt t="14309" x="2095500" y="2817813"/>
          <p14:tracePt t="14323" x="2016125" y="2770188"/>
          <p14:tracePt t="14339" x="1992313" y="2754313"/>
          <p14:tracePt t="14351" x="1976438" y="2754313"/>
          <p14:tracePt t="14356" x="1905000" y="2754313"/>
          <p14:tracePt t="14367" x="1841500" y="2746375"/>
          <p14:tracePt t="14373" x="1785938" y="2730500"/>
          <p14:tracePt t="14384" x="1706563" y="2730500"/>
          <p14:tracePt t="14389" x="1651000" y="2730500"/>
          <p14:tracePt t="14400" x="1603375" y="2730500"/>
          <p14:tracePt t="14405" x="1547813" y="2730500"/>
          <p14:tracePt t="14416" x="1531938" y="2730500"/>
          <p14:tracePt t="14423" x="1460500" y="2730500"/>
          <p14:tracePt t="14432" x="1412875" y="2746375"/>
          <p14:tracePt t="14449" x="1397000" y="2746375"/>
          <p14:tracePt t="14453" x="1397000" y="2754313"/>
          <p14:tracePt t="14465" x="1389063" y="2754313"/>
          <p14:tracePt t="14480" x="1389063" y="2770188"/>
          <p14:tracePt t="14487" x="1373188" y="2770188"/>
          <p14:tracePt t="14497" x="1373188" y="2786063"/>
          <p14:tracePt t="14513" x="1357313" y="2786063"/>
          <p14:tracePt t="14517" x="1341438" y="2801938"/>
          <p14:tracePt t="14531" x="1341438" y="2817813"/>
          <p14:tracePt t="14547" x="1325563" y="2833688"/>
          <p14:tracePt t="14563" x="1309688" y="2833688"/>
          <p14:tracePt t="14575" x="1309688" y="2849563"/>
          <p14:tracePt t="14582" x="1293813" y="2849563"/>
          <p14:tracePt t="14607" x="1293813" y="2857500"/>
          <p14:tracePt t="14615" x="1285875" y="2857500"/>
          <p14:tracePt t="14623" x="1270000" y="2849563"/>
          <p14:tracePt t="14643" x="1285875" y="2833688"/>
          <p14:tracePt t="14655" x="1270000" y="2833688"/>
          <p14:tracePt t="14660" x="1270000" y="2801938"/>
          <p14:tracePt t="14672" x="1270000" y="2786063"/>
          <p14:tracePt t="14676" x="1270000" y="2770188"/>
          <p14:tracePt t="14689" x="1254125" y="2746375"/>
          <p14:tracePt t="14694" x="1254125" y="2698750"/>
          <p14:tracePt t="14704" x="1222375" y="2643188"/>
          <p14:tracePt t="14710" x="1206500" y="2579688"/>
          <p14:tracePt t="14720" x="1206500" y="2540000"/>
          <p14:tracePt t="14725" x="1190625" y="2524125"/>
          <p14:tracePt t="14736" x="1182688" y="2476500"/>
          <p14:tracePt t="14747" x="1166813" y="2444750"/>
          <p14:tracePt t="14753" x="1150938" y="2444750"/>
          <p14:tracePt t="14758" x="1150938" y="2436813"/>
          <p14:tracePt t="14769" x="1135063" y="2436813"/>
          <p14:tracePt t="14784" x="1119188" y="2420938"/>
          <p14:tracePt t="14801" x="1103313" y="2420938"/>
          <p14:tracePt t="14816" x="1087438" y="2405063"/>
          <p14:tracePt t="14822" x="1087438" y="2389188"/>
          <p14:tracePt t="14833" x="1079500" y="2389188"/>
          <p14:tracePt t="14850" x="1063625" y="2373313"/>
          <p14:tracePt t="14854" x="1031875" y="2333625"/>
          <p14:tracePt t="14867" x="1016000" y="2333625"/>
          <p14:tracePt t="14868" x="1000125" y="2317750"/>
          <p14:tracePt t="14881" x="1000125" y="2301875"/>
          <p14:tracePt t="14897" x="984250" y="2286000"/>
          <p14:tracePt t="14913" x="984250" y="2270125"/>
          <p14:tracePt t="14943" x="984250" y="2254250"/>
          <p14:tracePt t="14975" x="984250" y="2238375"/>
          <p14:tracePt t="15167" x="1000125" y="2238375"/>
          <p14:tracePt t="15172" x="1047750" y="2230438"/>
          <p14:tracePt t="15183" x="1063625" y="2214563"/>
          <p14:tracePt t="15190" x="1079500" y="2182813"/>
          <p14:tracePt t="15200" x="1087438" y="2151063"/>
          <p14:tracePt t="15208" x="1119188" y="2111375"/>
          <p14:tracePt t="15217" x="1135063" y="2063750"/>
          <p14:tracePt t="15221" x="1150938" y="2032000"/>
          <p14:tracePt t="15235" x="1150938" y="2024063"/>
          <p14:tracePt t="15279" x="1150938" y="2008188"/>
          <p14:tracePt t="15424" x="1135063" y="2008188"/>
          <p14:tracePt t="15440" x="1135063" y="1992313"/>
          <p14:tracePt t="15445" x="1135063" y="1976438"/>
          <p14:tracePt t="15459" x="1135063" y="1960563"/>
          <p14:tracePt t="15487" x="1135063" y="1944688"/>
          <p14:tracePt t="15503" x="1135063" y="1920875"/>
          <p14:tracePt t="15571" x="1135063" y="1928813"/>
          <p14:tracePt t="15583" x="1135063" y="2008188"/>
          <p14:tracePt t="15588" x="1150938" y="2024063"/>
          <p14:tracePt t="15599" x="1150938" y="2063750"/>
          <p14:tracePt t="15604" x="1166813" y="2127250"/>
          <p14:tracePt t="15615" x="1190625" y="2214563"/>
          <p14:tracePt t="15621" x="1206500" y="2301875"/>
          <p14:tracePt t="15631" x="1222375" y="2389188"/>
          <p14:tracePt t="15637" x="1254125" y="2492375"/>
          <p14:tracePt t="15650" x="1285875" y="2611438"/>
          <p14:tracePt t="15655" x="1293813" y="2714625"/>
          <p14:tracePt t="15666" x="1309688" y="2801938"/>
          <p14:tracePt t="15672" x="1309688" y="2857500"/>
          <p14:tracePt t="15682" x="1309688" y="2905125"/>
          <p14:tracePt t="15699" x="1309688" y="2921000"/>
          <p14:tracePt t="15745" x="1325563" y="2921000"/>
          <p14:tracePt t="15750" x="1325563" y="2889250"/>
          <p14:tracePt t="15762" x="1325563" y="2849563"/>
          <p14:tracePt t="15767" x="1325563" y="2770188"/>
          <p14:tracePt t="15778" x="1325563" y="2682875"/>
          <p14:tracePt t="15783" x="1325563" y="2595563"/>
          <p14:tracePt t="15795" x="1325563" y="2540000"/>
          <p14:tracePt t="15800" x="1325563" y="2460625"/>
          <p14:tracePt t="15810" x="1325563" y="2420938"/>
          <p14:tracePt t="15815" x="1357313" y="2373313"/>
          <p14:tracePt t="15827" x="1373188" y="2357438"/>
          <p14:tracePt t="15842" x="1389063" y="2317750"/>
          <p14:tracePt t="15847" x="1397000" y="2317750"/>
          <p14:tracePt t="15859" x="1412875" y="2317750"/>
          <p14:tracePt t="15865" x="1428750" y="2301875"/>
          <p14:tracePt t="15874" x="1444625" y="2301875"/>
          <p14:tracePt t="15881" x="1460500" y="2301875"/>
          <p14:tracePt t="15893" x="1476375" y="2301875"/>
          <p14:tracePt t="15909" x="1492250" y="2301875"/>
          <p14:tracePt t="16049" x="1492250" y="2286000"/>
          <p14:tracePt t="16054" x="1492250" y="2270125"/>
          <p14:tracePt t="16065" x="1476375" y="2270125"/>
          <p14:tracePt t="16150" x="1500188" y="2254250"/>
          <p14:tracePt t="16161" x="1563688" y="2238375"/>
          <p14:tracePt t="16165" x="1651000" y="2214563"/>
          <p14:tracePt t="16178" x="1785938" y="2198688"/>
          <p14:tracePt t="16183" x="1912938" y="2182813"/>
          <p14:tracePt t="16195" x="2032000" y="2166938"/>
          <p14:tracePt t="16200" x="2166938" y="2151063"/>
          <p14:tracePt t="16211" x="2301875" y="2151063"/>
          <p14:tracePt t="16216" x="2420938" y="2151063"/>
          <p14:tracePt t="16227" x="2524125" y="2151063"/>
          <p14:tracePt t="16232" x="2611438" y="2151063"/>
          <p14:tracePt t="16244" x="2667000" y="2135188"/>
          <p14:tracePt t="16248" x="2714625" y="2135188"/>
          <p14:tracePt t="16259" x="2730500" y="2135188"/>
          <p14:tracePt t="16274" x="2738438" y="2135188"/>
          <p14:tracePt t="16282" x="2754313" y="2135188"/>
          <p14:tracePt t="16357" x="2754313" y="2127250"/>
          <p14:tracePt t="16371" x="2754313" y="2151063"/>
          <p14:tracePt t="16433" x="2770188" y="2151063"/>
          <p14:tracePt t="16465" x="2770188" y="2166938"/>
          <p14:tracePt t="16594" x="2754313" y="2151063"/>
          <p14:tracePt t="16598" x="2754313" y="2135188"/>
          <p14:tracePt t="16611" x="2754313" y="2127250"/>
          <p14:tracePt t="16615" x="2738438" y="2079625"/>
          <p14:tracePt t="16627" x="2754313" y="2063750"/>
          <p14:tracePt t="16632" x="2738438" y="2063750"/>
          <p14:tracePt t="16644" x="2738438" y="2047875"/>
          <p14:tracePt t="16661" x="2730500" y="2032000"/>
          <p14:tracePt t="16675" x="2730500" y="2024063"/>
          <p14:tracePt t="16785" x="2730500" y="2008188"/>
          <p14:tracePt t="16817" x="2738438" y="2008188"/>
          <p14:tracePt t="16833" x="2754313" y="2008188"/>
          <p14:tracePt t="16838" x="2754313" y="1992313"/>
          <p14:tracePt t="16853" x="2770188" y="1992313"/>
          <p14:tracePt t="16913" x="2754313" y="1992313"/>
          <p14:tracePt t="16929" x="2738438" y="1992313"/>
          <p14:tracePt t="16934" x="2730500" y="1992313"/>
          <p14:tracePt t="16947" x="2698750" y="1992313"/>
          <p14:tracePt t="16952" x="2635250" y="2008188"/>
          <p14:tracePt t="16962" x="2595563" y="2024063"/>
          <p14:tracePt t="16967" x="2532063" y="2024063"/>
          <p14:tracePt t="16978" x="2508250" y="2024063"/>
          <p14:tracePt t="16985" x="2444750" y="2032000"/>
          <p14:tracePt t="16994" x="2341563" y="2047875"/>
          <p14:tracePt t="17003" x="2254250" y="2079625"/>
          <p14:tracePt t="17011" x="2151063" y="2111375"/>
          <p14:tracePt t="17018" x="2032000" y="2135188"/>
          <p14:tracePt t="17026" x="1905000" y="2198688"/>
          <p14:tracePt t="17034" x="1770063" y="2238375"/>
          <p14:tracePt t="17042" x="1666875" y="2286000"/>
          <p14:tracePt t="17052" x="1563688" y="2333625"/>
          <p14:tracePt t="17058" x="1476375" y="2357438"/>
          <p14:tracePt t="17067" x="1460500" y="2373313"/>
          <p14:tracePt t="17188" x="1476375" y="2373313"/>
          <p14:tracePt t="17203" x="1460500" y="2373313"/>
          <p14:tracePt t="17209" x="1397000" y="2420938"/>
          <p14:tracePt t="17220" x="1397000" y="2436813"/>
          <p14:tracePt t="17225" x="1397000" y="2444750"/>
          <p14:tracePt t="17236" x="1341438" y="2476500"/>
          <p14:tracePt t="17244" x="1341438" y="2460625"/>
          <p14:tracePt t="17254" x="1341438" y="2476500"/>
          <p14:tracePt t="17259" x="1341438" y="2460625"/>
          <p14:tracePt t="17315" x="1325563" y="2460625"/>
          <p14:tracePt t="17322" x="1325563" y="2444750"/>
          <p14:tracePt t="17351" x="1309688" y="2444750"/>
          <p14:tracePt t="17379" x="1293813" y="2436813"/>
          <p14:tracePt t="17384" x="1285875" y="2436813"/>
          <p14:tracePt t="17399" x="1270000" y="2436813"/>
          <p14:tracePt t="17411" x="1254125" y="2436813"/>
          <p14:tracePt t="17417" x="1238250" y="2420938"/>
          <p14:tracePt t="17427" x="1206500" y="2420938"/>
          <p14:tracePt t="17434" x="1150938" y="2405063"/>
          <p14:tracePt t="17445" x="1103313" y="2373313"/>
          <p14:tracePt t="17450" x="1063625" y="2357438"/>
          <p14:tracePt t="17460" x="1016000" y="2341563"/>
          <p14:tracePt t="17467" x="984250" y="2317750"/>
          <p14:tracePt t="17476" x="976313" y="2301875"/>
          <p14:tracePt t="17494" x="960438" y="2301875"/>
          <p14:tracePt t="17571" x="928688" y="2230438"/>
          <p14:tracePt t="17587" x="928688" y="2214563"/>
          <p14:tracePt t="17594" x="944563" y="2166938"/>
          <p14:tracePt t="17604" x="976313" y="2135188"/>
          <p14:tracePt t="17609" x="984250" y="2095500"/>
          <p14:tracePt t="17621" x="984250" y="2079625"/>
          <p14:tracePt t="17627" x="1000125" y="2079625"/>
          <p14:tracePt t="17639" x="1016000" y="2079625"/>
          <p14:tracePt t="17655" x="1031875" y="2079625"/>
          <p14:tracePt t="17667" x="1047750" y="2079625"/>
          <p14:tracePt t="17674" x="1063625" y="2079625"/>
          <p14:tracePt t="17699" x="1079500" y="2063750"/>
          <p14:tracePt t="17715" x="1079500" y="2047875"/>
          <p14:tracePt t="17726" x="1087438" y="2032000"/>
          <p14:tracePt t="17751" x="1087438" y="2024063"/>
          <p14:tracePt t="17779" x="1103313" y="2008188"/>
          <p14:tracePt t="17796" x="1103313" y="1992313"/>
          <p14:tracePt t="17800" x="1119188" y="1992313"/>
          <p14:tracePt t="17812" x="1119188" y="1976438"/>
          <p14:tracePt t="17816" x="1135063" y="1976438"/>
          <p14:tracePt t="17828" x="1135063" y="1960563"/>
          <p14:tracePt t="17844" x="1150938" y="1960563"/>
          <p14:tracePt t="17860" x="1150938" y="1944688"/>
          <p14:tracePt t="17864" x="1166813" y="1944688"/>
          <p14:tracePt t="17987" x="1166813" y="1928813"/>
          <p14:tracePt t="18051" x="1166813" y="1944688"/>
          <p14:tracePt t="18067" x="1182688" y="1944688"/>
          <p14:tracePt t="18072" x="1182688" y="1960563"/>
          <p14:tracePt t="18099" x="1182688" y="1992313"/>
          <p14:tracePt t="18104" x="1182688" y="2008188"/>
          <p14:tracePt t="18115" x="1182688" y="2024063"/>
          <p14:tracePt t="18122" x="1182688" y="2063750"/>
          <p14:tracePt t="18131" x="1182688" y="2111375"/>
          <p14:tracePt t="18139" x="1190625" y="2166938"/>
          <p14:tracePt t="18147" x="1190625" y="2214563"/>
          <p14:tracePt t="18154" x="1190625" y="2270125"/>
          <p14:tracePt t="18164" x="1190625" y="2341563"/>
          <p14:tracePt t="18170" x="1222375" y="2405063"/>
          <p14:tracePt t="18180" x="1254125" y="2492375"/>
          <p14:tracePt t="18188" x="1270000" y="2579688"/>
          <p14:tracePt t="18197" x="1270000" y="2667000"/>
          <p14:tracePt t="18203" x="1270000" y="2730500"/>
          <p14:tracePt t="18214" x="1270000" y="2746375"/>
          <p14:tracePt t="18218" x="1270000" y="2754313"/>
          <p14:tracePt t="18231" x="1270000" y="2817813"/>
          <p14:tracePt t="18232" x="1285875" y="2833688"/>
          <p14:tracePt t="18247" x="1325563" y="2849563"/>
          <p14:tracePt t="18259" x="1341438" y="2857500"/>
          <p14:tracePt t="18266" x="1341438" y="2873375"/>
          <p14:tracePt t="18279" x="1341438" y="2889250"/>
          <p14:tracePt t="18295" x="1341438" y="2905125"/>
          <p14:tracePt t="18312" x="1341438" y="2921000"/>
          <p14:tracePt t="18386" x="1341438" y="2905125"/>
          <p14:tracePt t="18392" x="1341438" y="2873375"/>
          <p14:tracePt t="18404" x="1357313" y="2801938"/>
          <p14:tracePt t="18408" x="1357313" y="2817813"/>
          <p14:tracePt t="18420" x="1389063" y="2746375"/>
          <p14:tracePt t="18425" x="1397000" y="2682875"/>
          <p14:tracePt t="18436" x="1412875" y="2643188"/>
          <p14:tracePt t="18441" x="1412875" y="2627313"/>
          <p14:tracePt t="18452" x="1428750" y="2627313"/>
          <p14:tracePt t="18457" x="1428750" y="2611438"/>
          <p14:tracePt t="18471" x="1444625" y="2611438"/>
          <p14:tracePt t="18499" x="1460500" y="2611438"/>
          <p14:tracePt t="18531" x="1476375" y="2611438"/>
          <p14:tracePt t="18547" x="1516063" y="2611438"/>
          <p14:tracePt t="18552" x="1563688" y="2611438"/>
          <p14:tracePt t="18564" x="1603375" y="2611438"/>
          <p14:tracePt t="18568" x="1666875" y="2611438"/>
          <p14:tracePt t="18580" x="1738313" y="2611438"/>
          <p14:tracePt t="18586" x="1801813" y="2611438"/>
          <p14:tracePt t="18598" x="1857375" y="2611438"/>
          <p14:tracePt t="18600" x="1928813" y="2611438"/>
          <p14:tracePt t="18612" x="1976438" y="2579688"/>
          <p14:tracePt t="18617" x="2032000" y="2540000"/>
          <p14:tracePt t="18630" x="2095500" y="2524125"/>
          <p14:tracePt t="18631" x="2119313" y="2508250"/>
          <p14:tracePt t="18643" x="2151063" y="2492375"/>
          <p14:tracePt t="18647" x="2214563" y="2444750"/>
          <p14:tracePt t="18662" x="2270125" y="2420938"/>
          <p14:tracePt t="18663" x="2341563" y="2389188"/>
          <p14:tracePt t="18678" x="2405063" y="2341563"/>
          <p14:tracePt t="18683" x="2492375" y="2317750"/>
          <p14:tracePt t="18696" x="2579688" y="2286000"/>
          <p14:tracePt t="18700" x="2667000" y="2254250"/>
          <p14:tracePt t="18713" x="2738438" y="2230438"/>
          <p14:tracePt t="18714" x="2833688" y="2214563"/>
          <p14:tracePt t="18725" x="2905125" y="2182813"/>
          <p14:tracePt t="18730" x="2936875" y="2151063"/>
          <p14:tracePt t="18742" x="2944813" y="2151063"/>
          <p14:tracePt t="18747" x="2960688" y="2135188"/>
          <p14:tracePt t="18762" x="2976563" y="2135188"/>
          <p14:tracePt t="18773" x="2976563" y="2127250"/>
          <p14:tracePt t="18782" x="2976563" y="2111375"/>
          <p14:tracePt t="18870" x="2960688" y="2111375"/>
          <p14:tracePt t="18885" x="2944813" y="2111375"/>
          <p14:tracePt t="18890" x="2936875" y="2111375"/>
          <p14:tracePt t="18902" x="2921000" y="2111375"/>
          <p14:tracePt t="18908" x="2905125" y="2111375"/>
          <p14:tracePt t="18918" x="2905125" y="2127250"/>
          <p14:tracePt t="18927" x="2873375" y="2127250"/>
          <p14:tracePt t="18937" x="2857500" y="2127250"/>
          <p14:tracePt t="18965" x="2841625" y="2135188"/>
          <p14:tracePt t="19141" x="2857500" y="2135188"/>
          <p14:tracePt t="19254" x="2857500" y="2151063"/>
          <p14:tracePt t="19289" x="2841625" y="2166938"/>
          <p14:tracePt t="19305" x="2833688" y="2166938"/>
          <p14:tracePt t="19317" x="2786063" y="2166938"/>
          <p14:tracePt t="19324" x="2738438" y="2166938"/>
          <p14:tracePt t="19334" x="2714625" y="2166938"/>
          <p14:tracePt t="19339" x="2635250" y="2166938"/>
          <p14:tracePt t="19351" x="2595563" y="2166938"/>
          <p14:tracePt t="19355" x="2532063" y="2166938"/>
          <p14:tracePt t="19365" x="2476500" y="2166938"/>
          <p14:tracePt t="19371" x="2444750" y="2166938"/>
          <p14:tracePt t="19383" x="2405063" y="2166938"/>
          <p14:tracePt t="19387" x="2389188" y="2166938"/>
          <p14:tracePt t="19399" x="2373313" y="2166938"/>
          <p14:tracePt t="19403" x="2341563" y="2166938"/>
          <p14:tracePt t="19418" x="2317750" y="2166938"/>
          <p14:tracePt t="19433" x="2286000" y="2182813"/>
          <p14:tracePt t="19445" x="2270125" y="2182813"/>
          <p14:tracePt t="19450" x="2254250" y="2198688"/>
          <p14:tracePt t="19462" x="2214563" y="2230438"/>
          <p14:tracePt t="19468" x="2151063" y="2238375"/>
          <p14:tracePt t="19478" x="2079625" y="2270125"/>
          <p14:tracePt t="19484" x="2016125" y="2301875"/>
          <p14:tracePt t="19494" x="1976438" y="2317750"/>
          <p14:tracePt t="19500" x="1912938" y="2341563"/>
          <p14:tracePt t="19511" x="1841500" y="2373313"/>
          <p14:tracePt t="19516" x="1785938" y="2405063"/>
          <p14:tracePt t="19527" x="1722438" y="2444750"/>
          <p14:tracePt t="19531" x="1651000" y="2476500"/>
          <p14:tracePt t="19543" x="1603375" y="2540000"/>
          <p14:tracePt t="19547" x="1547813" y="2579688"/>
          <p14:tracePt t="19559" x="1531938" y="2579688"/>
          <p14:tracePt t="19563" x="1516063" y="2595563"/>
          <p14:tracePt t="19576" x="1500188" y="2611438"/>
          <p14:tracePt t="19593" x="1492250" y="2627313"/>
          <p14:tracePt t="19669" x="1492250" y="2611438"/>
          <p14:tracePt t="19685" x="1492250" y="2579688"/>
          <p14:tracePt t="19694" x="1492250" y="2563813"/>
          <p14:tracePt t="19702" x="1492250" y="2524125"/>
          <p14:tracePt t="19710" x="1492250" y="2508250"/>
          <p14:tracePt t="19718" x="1492250" y="2476500"/>
          <p14:tracePt t="19734" x="1492250" y="2460625"/>
          <p14:tracePt t="19750" x="1492250" y="2444750"/>
          <p14:tracePt t="19769" x="1492250" y="2436813"/>
          <p14:tracePt t="19797" x="1492250" y="2420938"/>
          <p14:tracePt t="19813" x="1476375" y="2405063"/>
          <p14:tracePt t="19818" x="1476375" y="2389188"/>
          <p14:tracePt t="19845" x="1476375" y="2373313"/>
          <p14:tracePt t="19850" x="1460500" y="2373313"/>
          <p14:tracePt t="19865" x="1444625" y="2357438"/>
          <p14:tracePt t="19941" x="1428750" y="2357438"/>
          <p14:tracePt t="19973" x="1412875" y="2357438"/>
          <p14:tracePt t="19989" x="1397000" y="2341563"/>
          <p14:tracePt t="19996" x="1389063" y="2341563"/>
          <p14:tracePt t="20006" x="1389063" y="2333625"/>
          <p14:tracePt t="20022" x="1373188" y="2333625"/>
          <p14:tracePt t="20028" x="1373188" y="2317750"/>
          <p14:tracePt t="20053" x="1357313" y="2317750"/>
          <p14:tracePt t="20058" x="1357313" y="2301875"/>
          <p14:tracePt t="20085" x="1357313" y="2286000"/>
          <p14:tracePt t="20230" x="1357313" y="2270125"/>
          <p14:tracePt t="20247" x="1373188" y="2270125"/>
          <p14:tracePt t="20252" x="1373188" y="2254250"/>
          <p14:tracePt t="20283" x="1373188" y="2238375"/>
          <p14:tracePt t="20459" x="1373188" y="2254250"/>
          <p14:tracePt t="20475" x="1373188" y="2270125"/>
          <p14:tracePt t="20491" x="1373188" y="2286000"/>
          <p14:tracePt t="20507" x="1373188" y="2301875"/>
          <p14:tracePt t="20524" x="1373188" y="2317750"/>
          <p14:tracePt t="20535" x="1389063" y="2333625"/>
          <p14:tracePt t="20541" x="1389063" y="2341563"/>
          <p14:tracePt t="20551" x="1389063" y="2389188"/>
          <p14:tracePt t="20558" x="1389063" y="2436813"/>
          <p14:tracePt t="20568" x="1389063" y="2444750"/>
          <p14:tracePt t="20575" x="1397000" y="2492375"/>
          <p14:tracePt t="20588" x="1397000" y="2524125"/>
          <p14:tracePt t="20604" x="1397000" y="2540000"/>
          <p14:tracePt t="20619" x="1397000" y="2547938"/>
          <p14:tracePt t="20631" x="1397000" y="2563813"/>
          <p14:tracePt t="20647" x="1397000" y="2579688"/>
          <p14:tracePt t="20653" x="1412875" y="2595563"/>
          <p14:tracePt t="20664" x="1412875" y="2627313"/>
          <p14:tracePt t="20680" x="1412875" y="2651125"/>
          <p14:tracePt t="20685" x="1412875" y="2667000"/>
          <p14:tracePt t="20696" x="1412875" y="2682875"/>
          <p14:tracePt t="20712" x="1412875" y="2698750"/>
          <p14:tracePt t="20718" x="1412875" y="2730500"/>
          <p14:tracePt t="20731" x="1412875" y="2801938"/>
          <p14:tracePt t="20743" x="1412875" y="2857500"/>
          <p14:tracePt t="20748" x="1412875" y="2921000"/>
          <p14:tracePt t="20760" x="1412875" y="2992438"/>
          <p14:tracePt t="20764" x="1412875" y="3040063"/>
          <p14:tracePt t="20776" x="1412875" y="3079750"/>
          <p14:tracePt t="20780" x="1397000" y="3143250"/>
          <p14:tracePt t="20793" x="1397000" y="3182938"/>
          <p14:tracePt t="20798" x="1397000" y="3230563"/>
          <p14:tracePt t="20808" x="1397000" y="3246438"/>
          <p14:tracePt t="20814" x="1397000" y="3262313"/>
          <p14:tracePt t="20825" x="1397000" y="3270250"/>
          <p14:tracePt t="20841" x="1397000" y="3286125"/>
          <p14:tracePt t="20923" x="1397000" y="3262313"/>
          <p14:tracePt t="20935" x="1389063" y="3230563"/>
          <p14:tracePt t="20942" x="1373188" y="3159125"/>
          <p14:tracePt t="20952" x="1357313" y="3095625"/>
          <p14:tracePt t="20958" x="1341438" y="3008313"/>
          <p14:tracePt t="20968" x="1309688" y="2873375"/>
          <p14:tracePt t="20977" x="1293813" y="2770188"/>
          <p14:tracePt t="20986" x="1293813" y="2651125"/>
          <p14:tracePt t="20992" x="1293813" y="2595563"/>
          <p14:tracePt t="21001" x="1293813" y="2540000"/>
          <p14:tracePt t="21005" x="1285875" y="2460625"/>
          <p14:tracePt t="21017" x="1285875" y="2436813"/>
          <p14:tracePt t="21021" x="1285875" y="2420938"/>
          <p14:tracePt t="21033" x="1285875" y="2405063"/>
          <p14:tracePt t="21037" x="1285875" y="2373313"/>
          <p14:tracePt t="21051" x="1285875" y="2357438"/>
          <p14:tracePt t="21067" x="1285875" y="2341563"/>
          <p14:tracePt t="21083" x="1285875" y="2333625"/>
          <p14:tracePt t="21095" x="1285875" y="2317750"/>
          <p14:tracePt t="21111" x="1285875" y="2301875"/>
          <p14:tracePt t="21127" x="1285875" y="2286000"/>
          <p14:tracePt t="21147" x="1285875" y="2270125"/>
          <p14:tracePt t="21175" x="1285875" y="2254250"/>
          <p14:tracePt t="21255" x="1293813" y="2270125"/>
          <p14:tracePt t="21260" x="1293813" y="2317750"/>
          <p14:tracePt t="21271" x="1293813" y="2373313"/>
          <p14:tracePt t="21276" x="1293813" y="2476500"/>
          <p14:tracePt t="21292" x="1293813" y="2563813"/>
          <p14:tracePt t="21294" x="1293813" y="2682875"/>
          <p14:tracePt t="21304" x="1293813" y="2786063"/>
          <p14:tracePt t="21310" x="1293813" y="2889250"/>
          <p14:tracePt t="21321" x="1293813" y="2976563"/>
          <p14:tracePt t="21327" x="1293813" y="3095625"/>
          <p14:tracePt t="21342" x="1293813" y="3302000"/>
          <p14:tracePt t="21351" x="1293813" y="3389313"/>
          <p14:tracePt t="21360" x="1293813" y="3484563"/>
          <p14:tracePt t="21368" x="1293813" y="3571875"/>
          <p14:tracePt t="21376" x="1293813" y="3659188"/>
          <p14:tracePt t="21384" x="1293813" y="3714750"/>
          <p14:tracePt t="21393" x="1293813" y="3778250"/>
          <p14:tracePt t="21401" x="1293813" y="3849688"/>
          <p14:tracePt t="21405" x="1293813" y="3897313"/>
          <p14:tracePt t="21417" x="1293813" y="3952875"/>
          <p14:tracePt t="21422" x="1293813" y="4008438"/>
          <p14:tracePt t="21432" x="1293813" y="4056063"/>
          <p14:tracePt t="21437" x="1293813" y="4103688"/>
          <p14:tracePt t="21451" x="1293813" y="4127500"/>
          <p14:tracePt t="21467" x="1293813" y="4159250"/>
          <p14:tracePt t="21483" x="1293813" y="4175125"/>
          <p14:tracePt t="21495" x="1293813" y="4191000"/>
          <p14:tracePt t="21511" x="1293813" y="4206875"/>
          <p14:tracePt t="21527" x="1293813" y="4214813"/>
          <p14:tracePt t="21559" x="1293813" y="4230688"/>
          <p14:tracePt t="21676" x="1293813" y="4214813"/>
          <p14:tracePt t="21687" x="1293813" y="4159250"/>
          <p14:tracePt t="21692" x="1293813" y="4071938"/>
          <p14:tracePt t="21705" x="1285875" y="3952875"/>
          <p14:tracePt t="21709" x="1270000" y="3865563"/>
          <p14:tracePt t="21725" x="1270000" y="3746500"/>
          <p14:tracePt t="21726" x="1270000" y="3611563"/>
          <p14:tracePt t="21737" x="1238250" y="3452813"/>
          <p14:tracePt t="21742" x="1222375" y="3349625"/>
          <p14:tracePt t="21755" x="1222375" y="3246438"/>
          <p14:tracePt t="21759" x="1222375" y="3127375"/>
          <p14:tracePt t="21770" x="1222375" y="3055938"/>
          <p14:tracePt t="21776" x="1222375" y="2976563"/>
          <p14:tracePt t="21786" x="1222375" y="2936875"/>
          <p14:tracePt t="21791" x="1222375" y="2889250"/>
          <p14:tracePt t="21817" x="1222375" y="2873375"/>
          <p14:tracePt t="21833" x="1222375" y="2849563"/>
          <p14:tracePt t="21853" x="1222375" y="2833688"/>
          <p14:tracePt t="21865" x="1222375" y="2817813"/>
          <p14:tracePt t="21870" x="1222375" y="2801938"/>
          <p14:tracePt t="21881" x="1238250" y="2786063"/>
          <p14:tracePt t="21887" x="1238250" y="2770188"/>
          <p14:tracePt t="21898" x="1254125" y="2770188"/>
          <p14:tracePt t="21903" x="1254125" y="2754313"/>
          <p14:tracePt t="21917" x="1254125" y="2746375"/>
          <p14:tracePt t="21933" x="1254125" y="2730500"/>
          <p14:tracePt t="21981" x="1254125" y="2714625"/>
          <p14:tracePt t="22025" x="1254125" y="2698750"/>
          <p14:tracePt t="22042" x="1254125" y="2682875"/>
          <p14:tracePt t="22059" x="1254125" y="2667000"/>
          <p14:tracePt t="22074" x="1270000" y="2667000"/>
          <p14:tracePt t="22079" x="1270000" y="2651125"/>
          <p14:tracePt t="22097" x="1270000" y="2627313"/>
          <p14:tracePt t="22106" x="1270000" y="2611438"/>
          <p14:tracePt t="22114" x="1270000" y="2595563"/>
          <p14:tracePt t="22122" x="1270000" y="2579688"/>
          <p14:tracePt t="22139" x="1285875" y="2563813"/>
          <p14:tracePt t="22156" x="1285875" y="2547938"/>
          <p14:tracePt t="22170" x="1285875" y="2540000"/>
          <p14:tracePt t="22186" x="1285875" y="2524125"/>
          <p14:tracePt t="22194" x="1285875" y="2492375"/>
          <p14:tracePt t="22207" x="1285875" y="2476500"/>
          <p14:tracePt t="22218" x="1285875" y="2460625"/>
          <p14:tracePt t="22235" x="1285875" y="2444750"/>
          <p14:tracePt t="22297" x="1285875" y="2436813"/>
          <p14:tracePt t="22329" x="1293813" y="2436813"/>
          <p14:tracePt t="22393" x="1293813" y="2420938"/>
          <p14:tracePt t="22542" x="1309688" y="2420938"/>
          <p14:tracePt t="22557" x="1309688" y="2460625"/>
          <p14:tracePt t="22570" x="1309688" y="2492375"/>
          <p14:tracePt t="22574" x="1309688" y="2508250"/>
          <p14:tracePt t="22586" x="1309688" y="2547938"/>
          <p14:tracePt t="22591" x="1309688" y="2595563"/>
          <p14:tracePt t="22602" x="1325563" y="2627313"/>
          <p14:tracePt t="22608" x="1325563" y="2667000"/>
          <p14:tracePt t="22618" x="1325563" y="2714625"/>
          <p14:tracePt t="22649" x="1325563" y="2730500"/>
          <p14:tracePt t="22665" x="1325563" y="2770188"/>
          <p14:tracePt t="22670" x="1309688" y="2786063"/>
          <p14:tracePt t="22682" x="1309688" y="2801938"/>
          <p14:tracePt t="22687" x="1309688" y="2833688"/>
          <p14:tracePt t="22701" x="1309688" y="2849563"/>
          <p14:tracePt t="22713" x="1309688" y="2857500"/>
          <p14:tracePt t="22718" x="1309688" y="2905125"/>
          <p14:tracePt t="22730" x="1309688" y="2921000"/>
          <p14:tracePt t="22736" x="1309688" y="2936875"/>
          <p14:tracePt t="22748" x="1309688" y="2952750"/>
          <p14:tracePt t="22764" x="1309688" y="2960688"/>
          <p14:tracePt t="22779" x="1309688" y="2976563"/>
          <p14:tracePt t="22796" x="1309688" y="2992438"/>
          <p14:tracePt t="22797" x="1309688" y="3008313"/>
          <p14:tracePt t="22810" x="1309688" y="3024188"/>
          <p14:tracePt t="22814" x="1309688" y="3040063"/>
          <p14:tracePt t="22829" x="1309688" y="3079750"/>
          <p14:tracePt t="22841" x="1309688" y="3095625"/>
          <p14:tracePt t="22847" x="1309688" y="3111500"/>
          <p14:tracePt t="22863" x="1309688" y="3127375"/>
          <p14:tracePt t="22879" x="1309688" y="3143250"/>
          <p14:tracePt t="22909" x="1309688" y="3159125"/>
          <p14:tracePt t="22925" x="1309688" y="3167063"/>
          <p14:tracePt t="22941" x="1309688" y="3182938"/>
          <p14:tracePt t="22969" x="1309688" y="3198813"/>
          <p14:tracePt t="22974" x="1309688" y="3214688"/>
          <p14:tracePt t="22995" x="1309688" y="3230563"/>
          <p14:tracePt t="23006" x="1309688" y="3246438"/>
          <p14:tracePt t="23021" x="1309688" y="3262313"/>
          <p14:tracePt t="23049" x="1309688" y="3270250"/>
          <p14:tracePt t="23065" x="1309688" y="3286125"/>
          <p14:tracePt t="23085" x="1309688" y="3302000"/>
          <p14:tracePt t="23117" x="1309688" y="3317875"/>
          <p14:tracePt t="23161" x="1309688" y="3333750"/>
          <p14:tracePt t="23209" x="1293813" y="3349625"/>
          <p14:tracePt t="23387" x="1293813" y="3333750"/>
          <p14:tracePt t="23679" x="1293813" y="3349625"/>
          <p14:tracePt t="23696" x="1293813" y="3365500"/>
          <p14:tracePt t="23707" x="1309688" y="3373438"/>
          <p14:tracePt t="23723" x="1325563" y="3389313"/>
          <p14:tracePt t="23727" x="1325563" y="3405188"/>
          <p14:tracePt t="23739" x="1341438" y="3452813"/>
          <p14:tracePt t="23747" x="1373188" y="3492500"/>
          <p14:tracePt t="23755" x="1397000" y="3556000"/>
          <p14:tracePt t="23761" x="1460500" y="3627438"/>
          <p14:tracePt t="23772" x="1476375" y="3643313"/>
          <p14:tracePt t="23780" x="1516063" y="3690938"/>
          <p14:tracePt t="23788" x="1547813" y="3778250"/>
          <p14:tracePt t="23793" x="1595438" y="3833813"/>
          <p14:tracePt t="23804" x="1635125" y="3921125"/>
          <p14:tracePt t="23810" x="1666875" y="4008438"/>
          <p14:tracePt t="23820" x="1706563" y="4103688"/>
          <p14:tracePt t="23827" x="1754188" y="4191000"/>
          <p14:tracePt t="23837" x="1801813" y="4278313"/>
          <p14:tracePt t="23847" x="1841500" y="4333875"/>
          <p14:tracePt t="23855" x="1873250" y="4365625"/>
          <p14:tracePt t="23857" x="1912938" y="4421188"/>
          <p14:tracePt t="23867" x="1976438" y="4468813"/>
          <p14:tracePt t="23875" x="1992313" y="4516438"/>
          <p14:tracePt t="23885" x="2008188" y="4556125"/>
          <p14:tracePt t="23891" x="2016125" y="4572000"/>
          <p14:tracePt t="23901" x="2016125" y="4587875"/>
          <p14:tracePt t="23905" x="2032000" y="4603750"/>
          <p14:tracePt t="23921" x="2032000" y="4619625"/>
          <p14:tracePt t="23963" x="2032000" y="4627563"/>
          <p14:tracePt t="23980" x="2032000" y="4643438"/>
          <p14:tracePt t="24011" x="2032000" y="4659313"/>
          <p14:tracePt t="24031" x="2032000" y="4675188"/>
          <p14:tracePt t="24043" x="2016125" y="4675188"/>
          <p14:tracePt t="24060" x="2016125" y="4691063"/>
          <p14:tracePt t="24081" x="2008188" y="4691063"/>
          <p14:tracePt t="24082" x="1992313" y="4706938"/>
          <p14:tracePt t="24091" x="1976438" y="4706938"/>
          <p14:tracePt t="24099" x="1928813" y="4706938"/>
          <p14:tracePt t="24111" x="1889125" y="4706938"/>
          <p14:tracePt t="24123" x="1873250" y="4706938"/>
          <p14:tracePt t="24128" x="1857375" y="4706938"/>
          <p14:tracePt t="24143" x="1841500" y="4706938"/>
          <p14:tracePt t="24187" x="1825625" y="4722813"/>
          <p14:tracePt t="24332" x="1825625" y="4706938"/>
          <p14:tracePt t="24348" x="1825625" y="4691063"/>
          <p14:tracePt t="24365" x="1809750" y="4619625"/>
          <p14:tracePt t="24369" x="1801813" y="4619625"/>
          <p14:tracePt t="24380" x="1785938" y="4572000"/>
          <p14:tracePt t="24386" x="1785938" y="4556125"/>
          <p14:tracePt t="24395" x="1770063" y="4556125"/>
          <p14:tracePt t="24403" x="1754188" y="4540250"/>
          <p14:tracePt t="24411" x="1738313" y="4484688"/>
          <p14:tracePt t="24421" x="1682750" y="4421188"/>
          <p14:tracePt t="24428" x="1619250" y="4365625"/>
          <p14:tracePt t="24437" x="1595438" y="4310063"/>
          <p14:tracePt t="24443" x="1516063" y="4246563"/>
          <p14:tracePt t="24454" x="1460500" y="4214813"/>
          <p14:tracePt t="24460" x="1397000" y="4175125"/>
          <p14:tracePt t="24470" x="1357313" y="4159250"/>
          <p14:tracePt t="24476" x="1309688" y="4143375"/>
          <p14:tracePt t="24488" x="1270000" y="4127500"/>
          <p14:tracePt t="24493" x="1238250" y="4111625"/>
          <p14:tracePt t="24503" x="1190625" y="4103688"/>
          <p14:tracePt t="24509" x="1166813" y="4087813"/>
          <p14:tracePt t="24520" x="1150938" y="4087813"/>
          <p14:tracePt t="24526" x="1135063" y="4071938"/>
          <p14:tracePt t="24733" x="1135063" y="4056063"/>
          <p14:tracePt t="24813" x="1135063" y="4071938"/>
          <p14:tracePt t="24829" x="1135063" y="4087813"/>
          <p14:tracePt t="24845" x="1135063" y="4103688"/>
          <p14:tracePt t="24861" x="1135063" y="4127500"/>
          <p14:tracePt t="24881" x="1135063" y="4143375"/>
          <p14:tracePt t="24925" x="1119188" y="4143375"/>
          <p14:tracePt t="25053" x="1103313" y="4143375"/>
          <p14:tracePt t="25069" x="1087438" y="4143375"/>
          <p14:tracePt t="25073" x="1079500" y="4143375"/>
          <p14:tracePt t="25085" x="1063625" y="4143375"/>
          <p14:tracePt t="25169" x="1087438" y="4143375"/>
          <p14:tracePt t="25181" x="1119188" y="4159250"/>
          <p14:tracePt t="25185" x="1166813" y="4159250"/>
          <p14:tracePt t="25197" x="1238250" y="4159250"/>
          <p14:tracePt t="25201" x="1357313" y="4159250"/>
          <p14:tracePt t="25214" x="1460500" y="4159250"/>
          <p14:tracePt t="25219" x="1579563" y="4191000"/>
          <p14:tracePt t="25230" x="1682750" y="4206875"/>
          <p14:tracePt t="25235" x="1770063" y="4214813"/>
          <p14:tracePt t="25250" x="1785938" y="4214813"/>
          <p14:tracePt t="25421" x="1785938" y="4230688"/>
          <p14:tracePt t="25426" x="1801813" y="4230688"/>
          <p14:tracePt t="25453" x="1825625" y="4230688"/>
          <p14:tracePt t="25459" x="1841500" y="4230688"/>
          <p14:tracePt t="25469" x="1857375" y="4230688"/>
          <p14:tracePt t="25475" x="1873250" y="4230688"/>
          <p14:tracePt t="25485" x="1889125" y="4230688"/>
          <p14:tracePt t="25492" x="1905000" y="4230688"/>
          <p14:tracePt t="25508" x="1928813" y="4230688"/>
          <p14:tracePt t="25521" x="1944688" y="4230688"/>
          <p14:tracePt t="25533" x="1960563" y="4230688"/>
          <p14:tracePt t="25549" x="1960563" y="4214813"/>
          <p14:tracePt t="25554" x="1976438" y="4214813"/>
          <p14:tracePt t="25581" x="1992313" y="4214813"/>
          <p14:tracePt t="25613" x="1992313" y="4206875"/>
          <p14:tracePt t="25661" x="2008188" y="4206875"/>
          <p14:tracePt t="25743" x="1992313" y="4206875"/>
          <p14:tracePt t="25746" x="1976438" y="4214813"/>
          <p14:tracePt t="25758" x="1960563" y="4214813"/>
          <p14:tracePt t="25776" x="1912938" y="4214813"/>
          <p14:tracePt t="25777" x="1857375" y="4214813"/>
          <p14:tracePt t="25791" x="1770063" y="4214813"/>
          <p14:tracePt t="25797" x="1682750" y="4230688"/>
          <p14:tracePt t="25806" x="1547813" y="4246563"/>
          <p14:tracePt t="25810" x="1412875" y="4246563"/>
          <p14:tracePt t="25821" x="1309688" y="4246563"/>
          <p14:tracePt t="25826" x="1222375" y="4246563"/>
          <p14:tracePt t="25838" x="1166813" y="4262438"/>
          <p14:tracePt t="25843" x="1103313" y="4262438"/>
          <p14:tracePt t="25854" x="1087438" y="4262438"/>
          <p14:tracePt t="25869" x="1079500" y="4262438"/>
          <p14:tracePt t="25965" x="1063625" y="4262438"/>
          <p14:tracePt t="25985" x="1047750" y="4262438"/>
          <p14:tracePt t="26029" x="1031875" y="4262438"/>
          <p14:tracePt t="26045" x="1031875" y="4246563"/>
          <p14:tracePt t="26222" x="1047750" y="4246563"/>
          <p14:tracePt t="26226" x="1063625" y="4246563"/>
          <p14:tracePt t="26239" x="1079500" y="4246563"/>
          <p14:tracePt t="26243" x="1119188" y="4246563"/>
          <p14:tracePt t="26255" x="1166813" y="4246563"/>
          <p14:tracePt t="26260" x="1206500" y="4246563"/>
          <p14:tracePt t="26271" x="1222375" y="4246563"/>
          <p14:tracePt t="26277" x="1270000" y="4246563"/>
          <p14:tracePt t="26288" x="1325563" y="4246563"/>
          <p14:tracePt t="26294" x="1412875" y="4246563"/>
          <p14:tracePt t="26304" x="1492250" y="4246563"/>
          <p14:tracePt t="26311" x="1547813" y="4246563"/>
          <p14:tracePt t="26326" x="1563688" y="4246563"/>
          <p14:tracePt t="26343" x="1579563" y="4246563"/>
          <p14:tracePt t="26399" x="1595438" y="4246563"/>
          <p14:tracePt t="26415" x="1619250" y="4246563"/>
          <p14:tracePt t="26431" x="1635125" y="4246563"/>
          <p14:tracePt t="26436" x="1666875" y="4246563"/>
          <p14:tracePt t="26448" x="1682750" y="4246563"/>
          <p14:tracePt t="26452" x="1698625" y="4246563"/>
          <p14:tracePt t="26479" x="1706563" y="4246563"/>
          <p14:tracePt t="26484" x="1722438" y="4246563"/>
          <p14:tracePt t="26495" x="1738313" y="4246563"/>
          <p14:tracePt t="26575" x="1738313" y="4230688"/>
          <p14:tracePt t="26659" x="1706563" y="4214813"/>
          <p14:tracePt t="26671" x="1682750" y="4214813"/>
          <p14:tracePt t="26675" x="1666875" y="4214813"/>
          <p14:tracePt t="26687" x="1651000" y="4214813"/>
          <p14:tracePt t="26694" x="1579563" y="4214813"/>
          <p14:tracePt t="26703" x="1492250" y="4214813"/>
          <p14:tracePt t="26708" x="1412875" y="4214813"/>
          <p14:tracePt t="26720" x="1325563" y="4214813"/>
          <p14:tracePt t="26725" x="1309688" y="4214813"/>
          <p14:tracePt t="26735" x="1254125" y="4206875"/>
          <p14:tracePt t="26741" x="1222375" y="4206875"/>
          <p14:tracePt t="26756" x="1206500" y="4206875"/>
          <p14:tracePt t="26943" x="1190625" y="4206875"/>
          <p14:tracePt t="26963" x="1182688" y="4191000"/>
          <p14:tracePt t="26991" x="1182688" y="4175125"/>
          <p14:tracePt t="27007" x="1166813" y="4159250"/>
          <p14:tracePt t="27023" x="1150938" y="4159250"/>
          <p14:tracePt t="27039" x="1135063" y="4143375"/>
          <p14:tracePt t="27044" x="1119188" y="4127500"/>
          <p14:tracePt t="27060" x="1103313" y="4111625"/>
          <p14:tracePt t="27075" x="1103313" y="4103688"/>
          <p14:tracePt t="27182" x="1119188" y="4103688"/>
          <p14:tracePt t="27199" x="1135063" y="4103688"/>
          <p14:tracePt t="27203" x="1150938" y="4103688"/>
          <p14:tracePt t="27220" x="1182688" y="4103688"/>
          <p14:tracePt t="27231" x="1206500" y="4103688"/>
          <p14:tracePt t="27236" x="1254125" y="4111625"/>
          <p14:tracePt t="27247" x="1293813" y="4127500"/>
          <p14:tracePt t="27255" x="1309688" y="4127500"/>
          <p14:tracePt t="27267" x="1325563" y="4127500"/>
          <p14:tracePt t="27295" x="1341438" y="4127500"/>
          <p14:tracePt t="27392" x="1341438" y="4143375"/>
          <p14:tracePt t="27459" x="1373188" y="4159250"/>
          <p14:tracePt t="27471" x="1412875" y="4175125"/>
          <p14:tracePt t="27475" x="1476375" y="4191000"/>
          <p14:tracePt t="27487" x="1579563" y="4206875"/>
          <p14:tracePt t="27492" x="1666875" y="4214813"/>
          <p14:tracePt t="27503" x="1785938" y="4230688"/>
          <p14:tracePt t="27508" x="1905000" y="4230688"/>
          <p14:tracePt t="27519" x="2032000" y="4230688"/>
          <p14:tracePt t="27524" x="2151063" y="4230688"/>
          <p14:tracePt t="27536" x="2222500" y="4230688"/>
          <p14:tracePt t="27540" x="2317750" y="4214813"/>
          <p14:tracePt t="27552" x="2357438" y="4214813"/>
          <p14:tracePt t="27557" x="2373313" y="4214813"/>
          <p14:tracePt t="27572" x="2389188" y="4214813"/>
          <p14:tracePt t="27759" x="2389188" y="4206875"/>
          <p14:tracePt t="27781" x="2389188" y="4191000"/>
          <p14:tracePt t="27797" x="2389188" y="4175125"/>
          <p14:tracePt t="27809" x="2373313" y="4175125"/>
          <p14:tracePt t="27813" x="2373313" y="4127500"/>
          <p14:tracePt t="27825" x="2357438" y="4111625"/>
          <p14:tracePt t="27841" x="2317750" y="4071938"/>
          <p14:tracePt t="27850" x="2301875" y="4056063"/>
          <p14:tracePt t="27861" x="2286000" y="4040188"/>
          <p14:tracePt t="27874" x="2270125" y="4040188"/>
          <p14:tracePt t="27891" x="2254250" y="4040188"/>
          <p14:tracePt t="27907" x="2238375" y="4040188"/>
          <p14:tracePt t="27911" x="2238375" y="4024313"/>
          <p14:tracePt t="27922" x="2222500" y="4024313"/>
          <p14:tracePt t="27928" x="2214563" y="4024313"/>
          <p14:tracePt t="27941" x="2198688" y="4024313"/>
          <p14:tracePt t="27957" x="2182813" y="4024313"/>
          <p14:tracePt t="27973" x="2166938" y="4024313"/>
          <p14:tracePt t="27989" x="2151063" y="4024313"/>
          <p14:tracePt t="28005" x="2135188" y="4024313"/>
          <p14:tracePt t="28033" x="2119313" y="4024313"/>
          <p14:tracePt t="28053" x="2111375" y="4024313"/>
          <p14:tracePt t="28066" x="2111375" y="4040188"/>
          <p14:tracePt t="28097" x="2095500" y="4056063"/>
          <p14:tracePt t="28133" x="2095500" y="4071938"/>
          <p14:tracePt t="28149" x="2095500" y="4087813"/>
          <p14:tracePt t="28177" x="2095500" y="4103688"/>
          <p14:tracePt t="28193" x="2095500" y="4111625"/>
          <p14:tracePt t="28199" x="2095500" y="4127500"/>
          <p14:tracePt t="28209" x="2111375" y="4127500"/>
          <p14:tracePt t="28216" x="2111375" y="4143375"/>
          <p14:tracePt t="28226" x="2119313" y="4143375"/>
          <p14:tracePt t="28241" x="2135188" y="4143375"/>
          <p14:tracePt t="28247" x="2151063" y="4143375"/>
          <p14:tracePt t="28257" x="2166938" y="4143375"/>
          <p14:tracePt t="28263" x="2182813" y="4143375"/>
          <p14:tracePt t="28289" x="2198688" y="4143375"/>
          <p14:tracePt t="28389" x="2214563" y="4143375"/>
          <p14:tracePt t="28405" x="2238375" y="4143375"/>
          <p14:tracePt t="28418" x="2254250" y="4143375"/>
          <p14:tracePt t="28424" x="2317750" y="4127500"/>
          <p14:tracePt t="28434" x="2357438" y="4111625"/>
          <p14:tracePt t="28441" x="2420938" y="4111625"/>
          <p14:tracePt t="28451" x="2492375" y="4111625"/>
          <p14:tracePt t="28457" x="2547938" y="4111625"/>
          <p14:tracePt t="28466" x="2579688" y="4111625"/>
          <p14:tracePt t="28474" x="2595563" y="4111625"/>
          <p14:tracePt t="28482" x="2611438" y="4111625"/>
          <p14:tracePt t="28490" x="2627313" y="4111625"/>
          <p14:tracePt t="28805" x="2635250" y="4111625"/>
          <p14:tracePt t="28822" x="2651125" y="4111625"/>
          <p14:tracePt t="28833" x="2682875" y="4111625"/>
          <p14:tracePt t="28840" x="2698750" y="4111625"/>
          <p14:tracePt t="28850" x="2738438" y="4127500"/>
          <p14:tracePt t="28857" x="2754313" y="4127500"/>
          <p14:tracePt t="28865" x="2801938" y="4127500"/>
          <p14:tracePt t="28873" x="2841625" y="4143375"/>
          <p14:tracePt t="28881" x="2905125" y="4143375"/>
          <p14:tracePt t="28887" x="2944813" y="4159250"/>
          <p14:tracePt t="28897" x="3024188" y="4159250"/>
          <p14:tracePt t="28904" x="3048000" y="4159250"/>
          <p14:tracePt t="28914" x="3095625" y="4175125"/>
          <p14:tracePt t="28924" x="3143250" y="4175125"/>
          <p14:tracePt t="28930" x="3182938" y="4175125"/>
          <p14:tracePt t="28937" x="3198813" y="4175125"/>
          <p14:tracePt t="28947" x="3254375" y="4175125"/>
          <p14:tracePt t="28952" x="3302000" y="4175125"/>
          <p14:tracePt t="28963" x="3317875" y="4175125"/>
          <p14:tracePt t="28967" x="3333750" y="4175125"/>
          <p14:tracePt t="28980" x="3357563" y="4175125"/>
          <p14:tracePt t="28985" x="3373438" y="4175125"/>
          <p14:tracePt t="28997" x="3373438" y="4159250"/>
          <p14:tracePt t="29002" x="3389313" y="4159250"/>
          <p14:tracePt t="29025" x="3405188" y="4159250"/>
          <p14:tracePt t="29154" x="3389313" y="4159250"/>
          <p14:tracePt t="29169" x="3357563" y="4159250"/>
          <p14:tracePt t="29174" x="3349625" y="4159250"/>
          <p14:tracePt t="29186" x="3333750" y="4159250"/>
          <p14:tracePt t="29194" x="3286125" y="4159250"/>
          <p14:tracePt t="29207" x="3182938" y="4159250"/>
          <p14:tracePt t="29217" x="3111500" y="4159250"/>
          <p14:tracePt t="29225" x="3048000" y="4159250"/>
          <p14:tracePt t="29234" x="2992438" y="4159250"/>
          <p14:tracePt t="29239" x="2960688" y="4159250"/>
          <p14:tracePt t="29250" x="2944813" y="4159250"/>
          <p14:tracePt t="29255" x="2936875" y="4159250"/>
          <p14:tracePt t="29364" x="2944813" y="4159250"/>
          <p14:tracePt t="29380" x="3024188" y="4159250"/>
          <p14:tracePt t="29385" x="3048000" y="4159250"/>
          <p14:tracePt t="29395" x="3079750" y="4159250"/>
          <p14:tracePt t="29402" x="3143250" y="4159250"/>
          <p14:tracePt t="29411" x="3182938" y="4159250"/>
          <p14:tracePt t="29421" x="3246438" y="4159250"/>
          <p14:tracePt t="29429" x="3270250" y="4159250"/>
          <p14:tracePt t="29445" x="3286125" y="4159250"/>
          <p14:tracePt t="29475" x="3302000" y="4159250"/>
          <p14:tracePt t="29667" x="3317875" y="4159250"/>
          <p14:tracePt t="29684" x="3333750" y="4159250"/>
          <p14:tracePt t="29700" x="3349625" y="4159250"/>
          <p14:tracePt t="29860" x="3357563" y="4143375"/>
          <p14:tracePt t="29879" x="3373438" y="4143375"/>
          <p14:tracePt t="29893" x="3373438" y="4127500"/>
          <p14:tracePt t="29923" x="3389313" y="4127500"/>
          <p14:tracePt t="30391" x="3389313" y="4143375"/>
          <p14:tracePt t="30435" x="3389313" y="4159250"/>
          <p14:tracePt t="30905" x="3389313" y="4175125"/>
          <p14:tracePt t="30917" x="3405188" y="4175125"/>
          <p14:tracePt t="30921" x="3452813" y="4175125"/>
          <p14:tracePt t="30933" x="3476625" y="4175125"/>
          <p14:tracePt t="30939" x="3524250" y="4175125"/>
          <p14:tracePt t="30950" x="3595688" y="4175125"/>
          <p14:tracePt t="30958" x="3611563" y="4175125"/>
          <p14:tracePt t="30965" x="3667125" y="4175125"/>
          <p14:tracePt t="30972" x="3802063" y="4175125"/>
          <p14:tracePt t="30982" x="3921125" y="4159250"/>
          <p14:tracePt t="30990" x="4040188" y="4143375"/>
          <p14:tracePt t="30997" x="4198938" y="4111625"/>
          <p14:tracePt t="31005" x="4302125" y="4111625"/>
          <p14:tracePt t="31013" x="4421188" y="4111625"/>
          <p14:tracePt t="31018" x="4492625" y="4111625"/>
          <p14:tracePt t="31030" x="4587875" y="4111625"/>
          <p14:tracePt t="31036" x="4675188" y="4111625"/>
          <p14:tracePt t="31046" x="4730750" y="4111625"/>
          <p14:tracePt t="31051" x="4778375" y="4111625"/>
          <p14:tracePt t="31062" x="4818063" y="4111625"/>
          <p14:tracePt t="31074" x="4865688" y="4111625"/>
          <p14:tracePt t="31081" x="4905375" y="4111625"/>
          <p14:tracePt t="31083" x="4953000" y="4111625"/>
          <p14:tracePt t="31095" x="4984750" y="4111625"/>
          <p14:tracePt t="31099" x="5056188" y="4111625"/>
          <p14:tracePt t="31111" x="5159375" y="4111625"/>
          <p14:tracePt t="31115" x="5246688" y="4111625"/>
          <p14:tracePt t="31127" x="5334000" y="4111625"/>
          <p14:tracePt t="31131" x="5397500" y="4111625"/>
          <p14:tracePt t="31142" x="5468938" y="4111625"/>
          <p14:tracePt t="31148" x="5500688" y="4111625"/>
          <p14:tracePt t="31159" x="5540375" y="4111625"/>
          <p14:tracePt t="31163" x="5572125" y="4111625"/>
          <p14:tracePt t="31175" x="5603875" y="4111625"/>
          <p14:tracePt t="31179" x="5643563" y="4103688"/>
          <p14:tracePt t="31193" x="5659438" y="4103688"/>
          <p14:tracePt t="31206" x="5675313" y="4103688"/>
          <p14:tracePt t="31222" x="5707063" y="4103688"/>
          <p14:tracePt t="31229" x="5707063" y="4087813"/>
          <p14:tracePt t="31239" x="5722938" y="4087813"/>
          <p14:tracePt t="31257" x="5722938" y="4071938"/>
          <p14:tracePt t="31269" x="5730875" y="4071938"/>
          <p14:tracePt t="31274" x="5746750" y="4056063"/>
          <p14:tracePt t="31285" x="5778500" y="4024313"/>
          <p14:tracePt t="31290" x="5810250" y="4000500"/>
          <p14:tracePt t="31302" x="5826125" y="3968750"/>
          <p14:tracePt t="31317" x="5834063" y="3921125"/>
          <p14:tracePt t="31324" x="5849938" y="3921125"/>
          <p14:tracePt t="31338" x="5849938" y="3937000"/>
          <p14:tracePt t="31349" x="5849938" y="3984625"/>
          <p14:tracePt t="31357" x="5826125" y="4024313"/>
          <p14:tracePt t="31366" x="5810250" y="4040188"/>
          <p14:tracePt t="31526" x="5794375" y="4040188"/>
          <p14:tracePt t="31530" x="5746750" y="3984625"/>
          <p14:tracePt t="31593" x="5707063" y="3952875"/>
          <p14:tracePt t="31609" x="5746750" y="3905250"/>
          <p14:tracePt t="31621" x="5762625" y="3897313"/>
          <p14:tracePt t="31689" x="5762625" y="3905250"/>
          <p14:tracePt t="31701" x="5746750" y="3905250"/>
          <p14:tracePt t="31706" x="5746750" y="3921125"/>
          <p14:tracePt t="31733" x="5730875" y="3921125"/>
          <p14:tracePt t="31753" x="5722938" y="3921125"/>
          <p14:tracePt t="31765" x="5722938" y="3937000"/>
          <p14:tracePt t="31770" x="5707063" y="3937000"/>
          <p14:tracePt t="31813" x="5691188" y="3952875"/>
          <p14:tracePt t="31861" x="5691188" y="3968750"/>
          <p14:tracePt t="32037" x="5675313" y="3968750"/>
          <p14:tracePt t="32053" x="5643563" y="3968750"/>
          <p14:tracePt t="32057" x="5627688" y="3968750"/>
          <p14:tracePt t="32069" x="5619750" y="3968750"/>
          <p14:tracePt t="32075" x="5603875" y="3968750"/>
          <p14:tracePt t="32086" x="5588000" y="3968750"/>
          <p14:tracePt t="32093" x="5468938" y="3952875"/>
          <p14:tracePt t="32101" x="5397500" y="3937000"/>
          <p14:tracePt t="32106" x="5262563" y="3905250"/>
          <p14:tracePt t="32117" x="5103813" y="3865563"/>
          <p14:tracePt t="32123" x="4921250" y="3833813"/>
          <p14:tracePt t="32134" x="4730750" y="3802063"/>
          <p14:tracePt t="32139" x="4508500" y="3762375"/>
          <p14:tracePt t="32150" x="4318000" y="3730625"/>
          <p14:tracePt t="32156" x="4143375" y="3714750"/>
          <p14:tracePt t="32166" x="3992563" y="3690938"/>
          <p14:tracePt t="32171" x="3865563" y="3675063"/>
          <p14:tracePt t="32181" x="3746500" y="3659188"/>
          <p14:tracePt t="32187" x="3667125" y="3627438"/>
          <p14:tracePt t="32197" x="3579813" y="3611563"/>
          <p14:tracePt t="32203" x="3563938" y="3611563"/>
          <p14:tracePt t="32229" x="3556000" y="3611563"/>
          <p14:tracePt t="32245" x="3540125" y="3611563"/>
          <p14:tracePt t="32250" x="3524250" y="3611563"/>
          <p14:tracePt t="32261" x="3492500" y="3611563"/>
          <p14:tracePt t="32266" x="3452813" y="3611563"/>
          <p14:tracePt t="32278" x="3389313" y="3611563"/>
          <p14:tracePt t="32283" x="3349625" y="3611563"/>
          <p14:tracePt t="32294" x="3286125" y="3611563"/>
          <p14:tracePt t="32300" x="3230563" y="3595688"/>
          <p14:tracePt t="32311" x="3151188" y="3595688"/>
          <p14:tracePt t="32317" x="3111500" y="3587750"/>
          <p14:tracePt t="32328" x="3048000" y="3556000"/>
          <p14:tracePt t="32335" x="3008313" y="3556000"/>
          <p14:tracePt t="32345" x="2960688" y="3540125"/>
          <p14:tracePt t="32350" x="2944813" y="3540125"/>
          <p14:tracePt t="32361" x="2936875" y="3524250"/>
          <p14:tracePt t="32376" x="2921000" y="3524250"/>
          <p14:tracePt t="32393" x="2905125" y="3524250"/>
          <p14:tracePt t="32455" x="2889250" y="3508375"/>
          <p14:tracePt t="32487" x="2905125" y="3484563"/>
          <p14:tracePt t="32494" x="2936875" y="3484563"/>
          <p14:tracePt t="32503" x="2992438" y="3484563"/>
          <p14:tracePt t="32511" x="3079750" y="3484563"/>
          <p14:tracePt t="32520" x="3214688" y="3484563"/>
          <p14:tracePt t="32527" x="3333750" y="3484563"/>
          <p14:tracePt t="32536" x="3452813" y="3484563"/>
          <p14:tracePt t="32544" x="3595688" y="3508375"/>
          <p14:tracePt t="32552" x="3683000" y="3508375"/>
          <p14:tracePt t="32568" x="3802063" y="3524250"/>
          <p14:tracePt t="32578" x="3937000" y="3540125"/>
          <p14:tracePt t="32585" x="4056063" y="3556000"/>
          <p14:tracePt t="32590" x="4183063" y="3556000"/>
          <p14:tracePt t="32601" x="4349750" y="3571875"/>
          <p14:tracePt t="32605" x="4468813" y="3587750"/>
          <p14:tracePt t="32617" x="4595813" y="3595688"/>
          <p14:tracePt t="32622" x="4730750" y="3611563"/>
          <p14:tracePt t="32633" x="4849813" y="3627438"/>
          <p14:tracePt t="32638" x="4953000" y="3627438"/>
          <p14:tracePt t="32649" x="5008563" y="3627438"/>
          <p14:tracePt t="32653" x="5103813" y="3643313"/>
          <p14:tracePt t="32665" x="5143500" y="3643313"/>
          <p14:tracePt t="32670" x="5207000" y="3659188"/>
          <p14:tracePt t="32681" x="5278438" y="3659188"/>
          <p14:tracePt t="32685" x="5310188" y="3659188"/>
          <p14:tracePt t="32711" x="5349875" y="3675063"/>
          <p14:tracePt t="32718" x="5397500" y="3675063"/>
          <p14:tracePt t="32727" x="5413375" y="3675063"/>
          <p14:tracePt t="32744" x="5437188" y="3690938"/>
          <p14:tracePt t="32751" x="5453063" y="3690938"/>
          <p14:tracePt t="32760" x="5500688" y="3690938"/>
          <p14:tracePt t="32767" x="5516563" y="3690938"/>
          <p14:tracePt t="32777" x="5540375" y="3690938"/>
          <p14:tracePt t="32783" x="5556250" y="3690938"/>
          <p14:tracePt t="32794" x="5572125" y="3690938"/>
          <p14:tracePt t="32839" x="5588000" y="3698875"/>
          <p14:tracePt t="32919" x="5588000" y="3714750"/>
          <p14:tracePt t="32967" x="5603875" y="3714750"/>
          <p14:tracePt t="32983" x="5619750" y="3714750"/>
          <p14:tracePt t="32999" x="5627688" y="3714750"/>
          <p14:tracePt t="33005" x="5643563" y="3714750"/>
          <p14:tracePt t="33016" x="5659438" y="3714750"/>
          <p14:tracePt t="33047" x="5675313" y="3714750"/>
          <p14:tracePt t="33127" x="5675313" y="3698875"/>
          <p14:tracePt t="33132" x="5675313" y="3643313"/>
          <p14:tracePt t="33144" x="5675313" y="3627438"/>
          <p14:tracePt t="33148" x="5659438" y="3595688"/>
          <p14:tracePt t="33160" x="5627688" y="3540125"/>
          <p14:tracePt t="33165" x="5619750" y="3484563"/>
          <p14:tracePt t="33178" x="5572125" y="3389313"/>
          <p14:tracePt t="33182" x="5500688" y="3270250"/>
          <p14:tracePt t="33195" x="5437188" y="3159125"/>
          <p14:tracePt t="33196" x="5365750" y="3055938"/>
          <p14:tracePt t="33207" x="5310188" y="2952750"/>
          <p14:tracePt t="33212" x="5246688" y="2857500"/>
          <p14:tracePt t="33224" x="5175250" y="2770188"/>
          <p14:tracePt t="33229" x="5111750" y="2698750"/>
          <p14:tracePt t="33241" x="5040313" y="2627313"/>
          <p14:tracePt t="33246" x="4953000" y="2540000"/>
          <p14:tracePt t="33257" x="4905375" y="2460625"/>
          <p14:tracePt t="33261" x="4802188" y="2405063"/>
          <p14:tracePt t="33273" x="4714875" y="2341563"/>
          <p14:tracePt t="33279" x="4627563" y="2301875"/>
          <p14:tracePt t="33289" x="4524375" y="2254250"/>
          <p14:tracePt t="33295" x="4365625" y="2198688"/>
          <p14:tracePt t="33305" x="4214813" y="2151063"/>
          <p14:tracePt t="33314" x="4040188" y="2095500"/>
          <p14:tracePt t="33321" x="3849688" y="2047875"/>
          <p14:tracePt t="33330" x="3643313" y="1992313"/>
          <p14:tracePt t="33337" x="3452813" y="1944688"/>
          <p14:tracePt t="33346" x="3270250" y="1905000"/>
          <p14:tracePt t="33354" x="3095625" y="1857375"/>
          <p14:tracePt t="33363" x="2905125" y="1801813"/>
          <p14:tracePt t="33370" x="2730500" y="1738313"/>
          <p14:tracePt t="33379" x="2547938" y="1698625"/>
          <p14:tracePt t="33387" x="2420938" y="1666875"/>
          <p14:tracePt t="33388" x="2317750" y="1635125"/>
          <p14:tracePt t="33399" x="2222500" y="1611313"/>
          <p14:tracePt t="33405" x="2166938" y="1579563"/>
          <p14:tracePt t="33416" x="2119313" y="1547813"/>
          <p14:tracePt t="33432" x="2111375" y="1547813"/>
          <p14:tracePt t="33448" x="2111375" y="1531938"/>
          <p14:tracePt t="33455" x="2095500" y="1531938"/>
          <p14:tracePt t="33471" x="2079625" y="1531938"/>
          <p14:tracePt t="33481" x="2079625" y="1516063"/>
          <p14:tracePt t="33488" x="2063750" y="1516063"/>
          <p14:tracePt t="33501" x="2016125" y="1508125"/>
          <p14:tracePt t="33514" x="2008188" y="1508125"/>
          <p14:tracePt t="33515" x="1960563" y="1492250"/>
          <p14:tracePt t="33528" x="1944688" y="1476375"/>
          <p14:tracePt t="33535" x="1889125" y="1460500"/>
          <p14:tracePt t="33545" x="1857375" y="1460500"/>
          <p14:tracePt t="33550" x="1801813" y="1428750"/>
          <p14:tracePt t="33562" x="1754188" y="1428750"/>
          <p14:tracePt t="33566" x="1706563" y="1412875"/>
          <p14:tracePt t="33579" x="1666875" y="1404938"/>
          <p14:tracePt t="33580" x="1635125" y="1404938"/>
          <p14:tracePt t="33591" x="1563688" y="1389063"/>
          <p14:tracePt t="33596" x="1500188" y="1373188"/>
          <p14:tracePt t="33608" x="1444625" y="1341438"/>
          <p14:tracePt t="33613" x="1373188" y="1325563"/>
          <p14:tracePt t="33624" x="1309688" y="1325563"/>
          <p14:tracePt t="33629" x="1254125" y="1309688"/>
          <p14:tracePt t="33640" x="1206500" y="1301750"/>
          <p14:tracePt t="33646" x="1190625" y="1301750"/>
          <p14:tracePt t="33656" x="1150938" y="1285875"/>
          <p14:tracePt t="33663" x="1103313" y="1270000"/>
          <p14:tracePt t="33673" x="1087438" y="1270000"/>
          <p14:tracePt t="33680" x="1047750" y="1254125"/>
          <p14:tracePt t="33703" x="1031875" y="1254125"/>
          <p14:tracePt t="33735" x="1031875" y="1270000"/>
          <p14:tracePt t="33799" x="1016000" y="1285875"/>
          <p14:tracePt t="33849" x="1000125" y="1285875"/>
          <p14:tracePt t="33897" x="1000125" y="1301750"/>
          <p14:tracePt t="33945" x="984250" y="1301750"/>
          <p14:tracePt t="33965" x="976313" y="1301750"/>
          <p14:tracePt t="33981" x="960438" y="1301750"/>
          <p14:tracePt t="33997" x="944563" y="1301750"/>
          <p14:tracePt t="34025" x="928688" y="1301750"/>
          <p14:tracePt t="34041" x="896938" y="1285875"/>
          <p14:tracePt t="34058" x="881063" y="1285875"/>
          <p14:tracePt t="34089" x="873125" y="1285875"/>
          <p14:tracePt t="34137" x="857250" y="1285875"/>
          <p14:tracePt t="34173" x="841375" y="1285875"/>
          <p14:tracePt t="34189" x="825500" y="1270000"/>
          <p14:tracePt t="34249" x="809625" y="1270000"/>
          <p14:tracePt t="34269" x="793750" y="1270000"/>
          <p14:tracePt t="34285" x="777875" y="1254125"/>
          <p14:tracePt t="34396" x="809625" y="1254125"/>
          <p14:tracePt t="34409" x="825500" y="1254125"/>
          <p14:tracePt t="34425" x="857250" y="1254125"/>
          <p14:tracePt t="34430" x="873125" y="1254125"/>
          <p14:tracePt t="34441" x="881063" y="1254125"/>
          <p14:tracePt t="34447" x="912813" y="1254125"/>
          <p14:tracePt t="34461" x="928688" y="1254125"/>
          <p14:tracePt t="34477" x="944563" y="1254125"/>
          <p14:tracePt t="34765" x="960438" y="1254125"/>
          <p14:tracePt t="34777" x="976313" y="1254125"/>
          <p14:tracePt t="34782" x="984250" y="1254125"/>
          <p14:tracePt t="34794" x="1000125" y="1254125"/>
          <p14:tracePt t="34800" x="1047750" y="1254125"/>
          <p14:tracePt t="34810" x="1063625" y="1254125"/>
          <p14:tracePt t="34825" x="1087438" y="1254125"/>
          <p14:tracePt t="34841" x="1103313" y="1254125"/>
          <p14:tracePt t="34858" x="1119188" y="1254125"/>
          <p14:tracePt t="35017" x="1135063" y="1254125"/>
          <p14:tracePt t="35037" x="1150938" y="1254125"/>
          <p14:tracePt t="35049" x="1166813" y="1254125"/>
          <p14:tracePt t="35056" x="1190625" y="1254125"/>
          <p14:tracePt t="35066" x="1206500" y="1254125"/>
          <p14:tracePt t="35073" x="1222375" y="1254125"/>
          <p14:tracePt t="35081" x="1293813" y="1254125"/>
          <p14:tracePt t="35089" x="1357313" y="1254125"/>
          <p14:tracePt t="35098" x="1444625" y="1254125"/>
          <p14:tracePt t="35106" x="1531938" y="1254125"/>
          <p14:tracePt t="35114" x="1595438" y="1254125"/>
          <p14:tracePt t="35119" x="1666875" y="1254125"/>
          <p14:tracePt t="35133" x="1738313" y="1254125"/>
          <p14:tracePt t="35149" x="1754188" y="1254125"/>
          <p14:tracePt t="35165" x="1754188" y="1238250"/>
          <p14:tracePt t="35274" x="1770063" y="1238250"/>
          <p14:tracePt t="35293" x="1770063" y="1222375"/>
          <p14:tracePt t="35321" x="1770063" y="1206500"/>
          <p14:tracePt t="35369" x="1754188" y="1206500"/>
          <p14:tracePt t="35391" x="1738313" y="1206500"/>
          <p14:tracePt t="35435" x="1754188" y="1206500"/>
          <p14:tracePt t="35451" x="1738313" y="1198563"/>
          <p14:tracePt t="35455" x="1722438" y="1198563"/>
          <p14:tracePt t="35471" x="1722438" y="1182688"/>
          <p14:tracePt t="35483" x="1722438" y="1166813"/>
          <p14:tracePt t="35504" x="1754188" y="1135063"/>
          <p14:tracePt t="35519" x="1754188" y="1150938"/>
          <p14:tracePt t="35532" x="1770063" y="1150938"/>
          <p14:tracePt t="35547" x="1785938" y="1150938"/>
          <p14:tracePt t="35551" x="1801813" y="1150938"/>
          <p14:tracePt t="35563" x="1809750" y="1150938"/>
          <p14:tracePt t="35568" x="1825625" y="1150938"/>
          <p14:tracePt t="35579" x="1857375" y="1150938"/>
          <p14:tracePt t="35585" x="1873250" y="1150938"/>
          <p14:tracePt t="35596" x="1889125" y="1150938"/>
          <p14:tracePt t="35601" x="1912938" y="1150938"/>
          <p14:tracePt t="35612" x="1928813" y="1150938"/>
          <p14:tracePt t="35617" x="1944688" y="1150938"/>
          <p14:tracePt t="35628" x="1960563" y="1150938"/>
          <p14:tracePt t="35633" x="1976438" y="1150938"/>
          <p14:tracePt t="35645" x="1992313" y="1150938"/>
          <p14:tracePt t="35649" x="2008188" y="1150938"/>
          <p14:tracePt t="35663" x="2016125" y="1150938"/>
          <p14:tracePt t="35679" x="2032000" y="1150938"/>
          <p14:tracePt t="35691" x="2047875" y="1150938"/>
          <p14:tracePt t="35697" x="2063750" y="1150938"/>
          <p14:tracePt t="35708" x="2079625" y="1150938"/>
          <p14:tracePt t="35724" x="2095500" y="1150938"/>
          <p14:tracePt t="35728" x="2111375" y="1150938"/>
          <p14:tracePt t="35741" x="2135188" y="1150938"/>
          <p14:tracePt t="35745" x="2166938" y="1150938"/>
          <p14:tracePt t="35756" x="2214563" y="1150938"/>
          <p14:tracePt t="35762" x="2254250" y="1150938"/>
          <p14:tracePt t="35773" x="2270125" y="1150938"/>
          <p14:tracePt t="35779" x="2286000" y="1150938"/>
          <p14:tracePt t="35791" x="2317750" y="1150938"/>
          <p14:tracePt t="35807" x="2325688" y="1150938"/>
          <p14:tracePt t="35819" x="2341563" y="1150938"/>
          <p14:tracePt t="35851" x="2357438" y="1150938"/>
          <p14:tracePt t="35867" x="2389188" y="1166813"/>
          <p14:tracePt t="35885" x="2405063" y="1166813"/>
          <p14:tracePt t="35901" x="2420938" y="1166813"/>
          <p14:tracePt t="35906" x="2428875" y="1182688"/>
          <p14:tracePt t="35920" x="2460625" y="1182688"/>
          <p14:tracePt t="35935" x="2492375" y="1182688"/>
          <p14:tracePt t="35951" x="2508250" y="1182688"/>
          <p14:tracePt t="35967" x="2524125" y="1182688"/>
          <p14:tracePt t="35979" x="2532063" y="1182688"/>
          <p14:tracePt t="35986" x="2563813" y="1182688"/>
          <p14:tracePt t="35999" x="2595563" y="1182688"/>
          <p14:tracePt t="36011" x="2611438" y="1182688"/>
          <p14:tracePt t="36016" x="2627313" y="1198563"/>
          <p14:tracePt t="36028" x="2651125" y="1198563"/>
          <p14:tracePt t="36033" x="2667000" y="1198563"/>
          <p14:tracePt t="36045" x="2682875" y="1198563"/>
          <p14:tracePt t="36048" x="2698750" y="1206500"/>
          <p14:tracePt t="36062" x="2714625" y="1206500"/>
          <p14:tracePt t="36063" x="2738438" y="1206500"/>
          <p14:tracePt t="36079" x="2770188" y="1206500"/>
          <p14:tracePt t="36095" x="2786063" y="1206500"/>
          <p14:tracePt t="36139" x="2801938" y="1206500"/>
          <p14:tracePt t="36175" x="2817813" y="1206500"/>
          <p14:tracePt t="36203" x="2833688" y="1206500"/>
          <p14:tracePt t="36219" x="2841625" y="1206500"/>
          <p14:tracePt t="36239" x="2857500" y="1206500"/>
          <p14:tracePt t="36383" x="2873375" y="1206500"/>
          <p14:tracePt t="36415" x="2889250" y="1206500"/>
          <p14:tracePt t="36431" x="2905125" y="1206500"/>
          <p14:tracePt t="36443" x="2921000" y="1206500"/>
          <p14:tracePt t="36447" x="2936875" y="1206500"/>
          <p14:tracePt t="36459" x="2944813" y="1206500"/>
          <p14:tracePt t="36464" x="2960688" y="1206500"/>
          <p14:tracePt t="36479" x="2976563" y="1206500"/>
          <p14:tracePt t="36495" x="2992438" y="1206500"/>
          <p14:tracePt t="36508" x="3008313" y="1206500"/>
          <p14:tracePt t="36527" x="3024188" y="1206500"/>
          <p14:tracePt t="36543" x="3040063" y="1206500"/>
          <p14:tracePt t="36571" x="3048000" y="1206500"/>
          <p14:tracePt t="36591" x="3063875" y="1206500"/>
          <p14:tracePt t="36607" x="3079750" y="1206500"/>
          <p14:tracePt t="36667" x="3095625" y="1206500"/>
          <p14:tracePt t="36731" x="3079750" y="1206500"/>
          <p14:tracePt t="36747" x="3040063" y="1222375"/>
          <p14:tracePt t="36763" x="2992438" y="1222375"/>
          <p14:tracePt t="36769" x="2976563" y="1222375"/>
          <p14:tracePt t="36780" x="2960688" y="1222375"/>
          <p14:tracePt t="36785" x="2944813" y="1222375"/>
          <p14:tracePt t="36796" x="2921000" y="1222375"/>
          <p14:tracePt t="36812" x="2905125" y="1222375"/>
          <p14:tracePt t="36909" x="2921000" y="1222375"/>
          <p14:tracePt t="36913" x="2936875" y="1222375"/>
          <p14:tracePt t="36929" x="2944813" y="1222375"/>
          <p14:tracePt t="36957" x="2960688" y="1238250"/>
          <p14:tracePt t="37005" x="2944813" y="1238250"/>
          <p14:tracePt t="37021" x="2936875" y="1238250"/>
          <p14:tracePt t="37025" x="2921000" y="1254125"/>
          <p14:tracePt t="37037" x="2905125" y="1254125"/>
          <p14:tracePt t="37053" x="2889250" y="1254125"/>
          <p14:tracePt t="37058" x="2889250" y="1270000"/>
          <p14:tracePt t="37070" x="2873375" y="1270000"/>
          <p14:tracePt t="37075" x="2873375" y="1285875"/>
          <p14:tracePt t="37087" x="2857500" y="1285875"/>
          <p14:tracePt t="37091" x="2833688" y="1357313"/>
          <p14:tracePt t="37103" x="2817813" y="1357313"/>
          <p14:tracePt t="37107" x="2786063" y="1412875"/>
          <p14:tracePt t="37121" x="2738438" y="1476375"/>
          <p14:tracePt t="37122" x="2730500" y="1516063"/>
          <p14:tracePt t="37133" x="2682875" y="1563688"/>
          <p14:tracePt t="37141" x="2682875" y="1579563"/>
          <p14:tracePt t="37149" x="2667000" y="1595438"/>
          <p14:tracePt t="37156" x="2635250" y="1651000"/>
          <p14:tracePt t="37170" x="2627313" y="1682750"/>
          <p14:tracePt t="37186" x="2627313" y="1698625"/>
          <p14:tracePt t="37197" x="2611438" y="1714500"/>
          <p14:tracePt t="37357" x="2611438" y="1698625"/>
          <p14:tracePt t="37373" x="2611438" y="1682750"/>
          <p14:tracePt t="37377" x="2611438" y="1666875"/>
          <p14:tracePt t="37389" x="2611438" y="1635125"/>
          <p14:tracePt t="37395" x="2611438" y="1611313"/>
          <p14:tracePt t="37421" x="2579688" y="1595438"/>
          <p14:tracePt t="37426" x="2579688" y="1579563"/>
          <p14:tracePt t="37439" x="2563813" y="1563688"/>
          <p14:tracePt t="37469" x="2547938" y="1547813"/>
          <p14:tracePt t="37474" x="2532063" y="1547813"/>
          <p14:tracePt t="37486" x="2460625" y="1547813"/>
          <p14:tracePt t="37491" x="2373313" y="1547813"/>
          <p14:tracePt t="37501" x="2254250" y="1508125"/>
          <p14:tracePt t="37508" x="2095500" y="1492250"/>
          <p14:tracePt t="37517" x="1944688" y="1476375"/>
          <p14:tracePt t="37529" x="1785938" y="1476375"/>
          <p14:tracePt t="37534" x="1635125" y="1476375"/>
          <p14:tracePt t="37540" x="1500188" y="1476375"/>
          <p14:tracePt t="37549" x="1397000" y="1492250"/>
          <p14:tracePt t="37556" x="1309688" y="1516063"/>
          <p14:tracePt t="37565" x="1254125" y="1547813"/>
          <p14:tracePt t="37572" x="1190625" y="1579563"/>
          <p14:tracePt t="37581" x="1166813" y="1611313"/>
          <p14:tracePt t="37588" x="1119188" y="1666875"/>
          <p14:tracePt t="37597" x="1119188" y="1722438"/>
          <p14:tracePt t="37604" x="1103313" y="1801813"/>
          <p14:tracePt t="37614" x="1103313" y="1857375"/>
          <p14:tracePt t="37620" x="1103313" y="1873250"/>
          <p14:tracePt t="37631" x="1103313" y="1928813"/>
          <p14:tracePt t="37635" x="1087438" y="1928813"/>
          <p14:tracePt t="37648" x="1087438" y="1944688"/>
          <p14:tracePt t="37652" x="1087438" y="1992313"/>
          <p14:tracePt t="37665" x="1087438" y="2032000"/>
          <p14:tracePt t="37666" x="1079500" y="2095500"/>
          <p14:tracePt t="37679" x="1079500" y="2135188"/>
          <p14:tracePt t="37684" x="1079500" y="2182813"/>
          <p14:tracePt t="37695" x="1079500" y="2198688"/>
          <p14:tracePt t="37699" x="1079500" y="2238375"/>
          <p14:tracePt t="37709" x="1079500" y="2270125"/>
          <p14:tracePt t="37715" x="1079500" y="2286000"/>
          <p14:tracePt t="37725" x="1079500" y="2333625"/>
          <p14:tracePt t="37731" x="1079500" y="2373313"/>
          <p14:tracePt t="37742" x="1079500" y="2405063"/>
          <p14:tracePt t="37746" x="1079500" y="2444750"/>
          <p14:tracePt t="37758" x="1079500" y="2476500"/>
          <p14:tracePt t="37764" x="1087438" y="2524125"/>
          <p14:tracePt t="37774" x="1103313" y="2579688"/>
          <p14:tracePt t="37780" x="1119188" y="2627313"/>
          <p14:tracePt t="37790" x="1135063" y="2643188"/>
          <p14:tracePt t="37797" x="1166813" y="2682875"/>
          <p14:tracePt t="37806" x="1166813" y="2698750"/>
          <p14:tracePt t="37815" x="1166813" y="2714625"/>
          <p14:tracePt t="37823" x="1182688" y="2730500"/>
          <p14:tracePt t="37832" x="1222375" y="2786063"/>
          <p14:tracePt t="37840" x="1285875" y="2817813"/>
          <p14:tracePt t="37846" x="1325563" y="2857500"/>
          <p14:tracePt t="37855" x="1389063" y="2905125"/>
          <p14:tracePt t="37864" x="1444625" y="2936875"/>
          <p14:tracePt t="37871" x="1531938" y="2960688"/>
          <p14:tracePt t="37880" x="1579563" y="2976563"/>
          <p14:tracePt t="37887" x="1635125" y="2992438"/>
          <p14:tracePt t="37897" x="1706563" y="2992438"/>
          <p14:tracePt t="37904" x="1770063" y="2992438"/>
          <p14:tracePt t="37913" x="1857375" y="2976563"/>
          <p14:tracePt t="37922" x="1944688" y="2960688"/>
          <p14:tracePt t="37923" x="2047875" y="2952750"/>
          <p14:tracePt t="37934" x="2151063" y="2936875"/>
          <p14:tracePt t="37940" x="2270125" y="2921000"/>
          <p14:tracePt t="37950" x="2357438" y="2905125"/>
          <p14:tracePt t="37957" x="2428875" y="2889250"/>
          <p14:tracePt t="37967" x="2524125" y="2873375"/>
          <p14:tracePt t="37971" x="2595563" y="2857500"/>
          <p14:tracePt t="37982" x="2627313" y="2857500"/>
          <p14:tracePt t="37998" x="2667000" y="2849563"/>
          <p14:tracePt t="37999" x="2682875" y="2849563"/>
          <p14:tracePt t="38014" x="2698750" y="2833688"/>
          <p14:tracePt t="38020" x="2714625" y="2833688"/>
          <p14:tracePt t="38031" x="2714625" y="2817813"/>
          <p14:tracePt t="38036" x="2754313" y="2786063"/>
          <p14:tracePt t="38048" x="2801938" y="2746375"/>
          <p14:tracePt t="38049" x="2857500" y="2682875"/>
          <p14:tracePt t="38062" x="2873375" y="2651125"/>
          <p14:tracePt t="38068" x="2889250" y="2611438"/>
          <p14:tracePt t="38080" x="2921000" y="2547938"/>
          <p14:tracePt t="38084" x="2944813" y="2492375"/>
          <p14:tracePt t="38096" x="2976563" y="2420938"/>
          <p14:tracePt t="38097" x="2976563" y="2357438"/>
          <p14:tracePt t="38109" x="2992438" y="2270125"/>
          <p14:tracePt t="38117" x="3008313" y="2214563"/>
          <p14:tracePt t="38128" x="3008313" y="2135188"/>
          <p14:tracePt t="38132" x="3008313" y="2063750"/>
          <p14:tracePt t="38142" x="3008313" y="2024063"/>
          <p14:tracePt t="38147" x="3008313" y="1976438"/>
          <p14:tracePt t="38157" x="2976563" y="1928813"/>
          <p14:tracePt t="38164" x="2944813" y="1905000"/>
          <p14:tracePt t="38174" x="2889250" y="1857375"/>
          <p14:tracePt t="38180" x="2841625" y="1825625"/>
          <p14:tracePt t="38221" x="2833688" y="1825625"/>
          <p14:tracePt t="38253" x="2841625" y="1841500"/>
          <p14:tracePt t="38258" x="2857500" y="1841500"/>
          <p14:tracePt t="38269" x="2873375" y="1857375"/>
          <p14:tracePt t="38275" x="2960688" y="1873250"/>
          <p14:tracePt t="38286" x="3063875" y="1889125"/>
          <p14:tracePt t="38293" x="3198813" y="1905000"/>
          <p14:tracePt t="38303" x="3357563" y="1920875"/>
          <p14:tracePt t="38308" x="3524250" y="1920875"/>
          <p14:tracePt t="38319" x="3698875" y="1920875"/>
          <p14:tracePt t="38323" x="3873500" y="1920875"/>
          <p14:tracePt t="38335" x="4024313" y="1920875"/>
          <p14:tracePt t="38340" x="4159250" y="1920875"/>
          <p14:tracePt t="38351" x="4278313" y="1920875"/>
          <p14:tracePt t="38355" x="4365625" y="1905000"/>
          <p14:tracePt t="38367" x="4421188" y="1889125"/>
          <p14:tracePt t="38374" x="4484688" y="1873250"/>
          <p14:tracePt t="38384" x="4524375" y="1873250"/>
          <p14:tracePt t="38391" x="4556125" y="1825625"/>
          <p14:tracePt t="38401" x="4595813" y="1817688"/>
          <p14:tracePt t="38405" x="4659313" y="1785938"/>
          <p14:tracePt t="38417" x="4746625" y="1754188"/>
          <p14:tracePt t="38424" x="4833938" y="1722438"/>
          <p14:tracePt t="38431" x="4921250" y="1698625"/>
          <p14:tracePt t="38438" x="5024438" y="1666875"/>
          <p14:tracePt t="38449" x="5159375" y="1635125"/>
          <p14:tracePt t="38454" x="5262563" y="1611313"/>
          <p14:tracePt t="38465" x="5397500" y="1595438"/>
          <p14:tracePt t="38470" x="5516563" y="1579563"/>
          <p14:tracePt t="38482" x="5619750" y="1563688"/>
          <p14:tracePt t="38486" x="5707063" y="1547813"/>
          <p14:tracePt t="38499" x="5762625" y="1531938"/>
          <p14:tracePt t="38500" x="5810250" y="1516063"/>
          <p14:tracePt t="38512" x="5826125" y="1516063"/>
          <p14:tracePt t="38529" x="5834063" y="1516063"/>
          <p14:tracePt t="38544" x="5834063" y="1508125"/>
          <p14:tracePt t="38575" x="5849938" y="1508125"/>
          <p14:tracePt t="38581" x="5849938" y="1492250"/>
          <p14:tracePt t="38611" x="5849938" y="1476375"/>
          <p14:tracePt t="38639" x="5849938" y="1460500"/>
          <p14:tracePt t="38671" x="5849938" y="1444625"/>
          <p14:tracePt t="38719" x="5834063" y="1428750"/>
          <p14:tracePt t="38735" x="5834063" y="1412875"/>
          <p14:tracePt t="38751" x="5810250" y="1412875"/>
          <p14:tracePt t="38767" x="5762625" y="1404938"/>
          <p14:tracePt t="38772" x="5707063" y="1404938"/>
          <p14:tracePt t="38784" x="5588000" y="1373188"/>
          <p14:tracePt t="38789" x="5484813" y="1325563"/>
          <p14:tracePt t="38800" x="5381625" y="1309688"/>
          <p14:tracePt t="38805" x="5262563" y="1285875"/>
          <p14:tracePt t="38816" x="5159375" y="1270000"/>
          <p14:tracePt t="38822" x="5072063" y="1254125"/>
          <p14:tracePt t="38832" x="4984750" y="1238250"/>
          <p14:tracePt t="38840" x="4921250" y="1238250"/>
          <p14:tracePt t="38848" x="4881563" y="1238250"/>
          <p14:tracePt t="38911" x="4865688" y="1238250"/>
          <p14:tracePt t="38931" x="4849813" y="1238250"/>
          <p14:tracePt t="38947" x="4833938" y="1238250"/>
          <p14:tracePt t="38959" x="4818063" y="1222375"/>
          <p14:tracePt t="38976" x="4802188" y="1222375"/>
          <p14:tracePt t="39055" x="4794250" y="1222375"/>
          <p14:tracePt t="39087" x="4802188" y="1222375"/>
          <p14:tracePt t="39103" x="4849813" y="1222375"/>
          <p14:tracePt t="39108" x="4897438" y="1222375"/>
          <p14:tracePt t="39120" x="4953000" y="1238250"/>
          <p14:tracePt t="39125" x="5024438" y="1238250"/>
          <p14:tracePt t="39136" x="5040313" y="1238250"/>
          <p14:tracePt t="39141" x="5087938" y="1238250"/>
          <p14:tracePt t="39152" x="5143500" y="1254125"/>
          <p14:tracePt t="39157" x="5159375" y="1254125"/>
          <p14:tracePt t="39171" x="5175250" y="1254125"/>
          <p14:tracePt t="39215" x="5159375" y="1254125"/>
          <p14:tracePt t="39231" x="5127625" y="1254125"/>
          <p14:tracePt t="39236" x="5111750" y="1254125"/>
          <p14:tracePt t="39251" x="5103813" y="1254125"/>
          <p14:tracePt t="39295" x="5087938" y="1254125"/>
          <p14:tracePt t="39327" x="5103813" y="1270000"/>
          <p14:tracePt t="39343" x="5111750" y="1270000"/>
          <p14:tracePt t="39347" x="5159375" y="1270000"/>
          <p14:tracePt t="39360" x="5230813" y="1270000"/>
          <p14:tracePt t="39365" x="5262563" y="1270000"/>
          <p14:tracePt t="39375" x="5294313" y="1270000"/>
          <p14:tracePt t="39382" x="5349875" y="1285875"/>
          <p14:tracePt t="39392" x="5397500" y="1301750"/>
          <p14:tracePt t="39398" x="5437188" y="1309688"/>
          <p14:tracePt t="39408" x="5484813" y="1309688"/>
          <p14:tracePt t="39413" x="5484813" y="1325563"/>
          <p14:tracePt t="39424" x="5500688" y="1325563"/>
          <p14:tracePt t="39431" x="5516563" y="1341438"/>
          <p14:tracePt t="39439" x="5524500" y="1341438"/>
          <p14:tracePt t="39447" x="5540375" y="1357313"/>
          <p14:tracePt t="39456" x="5556250" y="1373188"/>
          <p14:tracePt t="39472" x="5572125" y="1389063"/>
          <p14:tracePt t="39482" x="5588000" y="1404938"/>
          <p14:tracePt t="39488" x="5603875" y="1404938"/>
          <p14:tracePt t="39497" x="5643563" y="1428750"/>
          <p14:tracePt t="39504" x="5675313" y="1460500"/>
          <p14:tracePt t="39514" x="5675313" y="1476375"/>
          <p14:tracePt t="39520" x="5707063" y="1508125"/>
          <p14:tracePt t="39533" x="5707063" y="1516063"/>
          <p14:tracePt t="39539" x="5746750" y="1579563"/>
          <p14:tracePt t="39541" x="5778500" y="1635125"/>
          <p14:tracePt t="39552" x="5794375" y="1666875"/>
          <p14:tracePt t="39557" x="5826125" y="1698625"/>
          <p14:tracePt t="39571" x="5834063" y="1714500"/>
          <p14:tracePt t="39587" x="5849938" y="1722438"/>
          <p14:tracePt t="39603" x="5865813" y="1738313"/>
          <p14:tracePt t="39619" x="5881688" y="1754188"/>
          <p14:tracePt t="39631" x="5826125" y="1722438"/>
          <p14:tracePt t="39636" x="5810250" y="1738313"/>
          <p14:tracePt t="39651" x="5810250" y="1722438"/>
          <p14:tracePt t="39663" x="5794375" y="1738313"/>
          <p14:tracePt t="39668" x="5794375" y="1722438"/>
          <p14:tracePt t="39680" x="5826125" y="1738313"/>
          <p14:tracePt t="39686" x="5826125" y="1754188"/>
          <p14:tracePt t="39697" x="5834063" y="1754188"/>
          <p14:tracePt t="39701" x="5834063" y="1770063"/>
          <p14:tracePt t="39715" x="5762625" y="1754188"/>
          <p14:tracePt t="39727" x="5707063" y="1714500"/>
          <p14:tracePt t="39734" x="5691188" y="1714500"/>
          <p14:tracePt t="39743" x="5603875" y="1698625"/>
          <p14:tracePt t="39749" x="5484813" y="1682750"/>
          <p14:tracePt t="39760" x="5381625" y="1666875"/>
          <p14:tracePt t="39764" x="5246688" y="1635125"/>
          <p14:tracePt t="39777" x="5143500" y="1611313"/>
          <p14:tracePt t="39782" x="5024438" y="1611313"/>
          <p14:tracePt t="39793" x="4921250" y="1611313"/>
          <p14:tracePt t="39798" x="4865688" y="1611313"/>
          <p14:tracePt t="39808" x="4818063" y="1611313"/>
          <p14:tracePt t="39815" x="4802188" y="1619250"/>
          <p14:tracePt t="39825" x="4802188" y="1635125"/>
          <p14:tracePt t="39831" x="4794250" y="1635125"/>
          <p14:tracePt t="39841" x="4762500" y="1666875"/>
          <p14:tracePt t="39848" x="4762500" y="1714500"/>
          <p14:tracePt t="39857" x="4762500" y="1722438"/>
          <p14:tracePt t="39865" x="4746625" y="1801813"/>
          <p14:tracePt t="39874" x="4714875" y="1905000"/>
          <p14:tracePt t="39882" x="4691063" y="2008188"/>
          <p14:tracePt t="39891" x="4691063" y="2127250"/>
          <p14:tracePt t="39900" x="4675188" y="2182813"/>
          <p14:tracePt t="39908" x="4659313" y="2238375"/>
          <p14:tracePt t="39914" x="4627563" y="2333625"/>
          <p14:tracePt t="39923" x="4611688" y="2420938"/>
          <p14:tracePt t="39932" x="4595813" y="2508250"/>
          <p14:tracePt t="39940" x="4587875" y="2595563"/>
          <p14:tracePt t="39949" x="4572000" y="2682875"/>
          <p14:tracePt t="39957" x="4556125" y="2746375"/>
          <p14:tracePt t="39958" x="4540250" y="2801938"/>
          <p14:tracePt t="39969" x="4540250" y="2849563"/>
          <p14:tracePt t="39976" x="4540250" y="2889250"/>
          <p14:tracePt t="39986" x="4540250" y="2905125"/>
          <p14:tracePt t="39998" x="4540250" y="2921000"/>
          <p14:tracePt t="40021" x="4595813" y="3040063"/>
          <p14:tracePt t="40022" x="4611688" y="3127375"/>
          <p14:tracePt t="40036" x="4643438" y="3198813"/>
          <p14:tracePt t="40048" x="4675188" y="3270250"/>
          <p14:tracePt t="40050" x="4714875" y="3317875"/>
          <p14:tracePt t="40057" x="4778375" y="3389313"/>
          <p14:tracePt t="40066" x="4778375" y="3405188"/>
          <p14:tracePt t="40071" x="4818063" y="3452813"/>
          <p14:tracePt t="40083" x="4849813" y="3484563"/>
          <p14:tracePt t="40087" x="4849813" y="3492500"/>
          <p14:tracePt t="40099" x="4881563" y="3508375"/>
          <p14:tracePt t="40103" x="4937125" y="3540125"/>
          <p14:tracePt t="40116" x="4984750" y="3571875"/>
          <p14:tracePt t="40118" x="5040313" y="3595688"/>
          <p14:tracePt t="40130" x="5111750" y="3627438"/>
          <p14:tracePt t="40137" x="5159375" y="3659188"/>
          <p14:tracePt t="40147" x="5175250" y="3659188"/>
          <p14:tracePt t="40151" x="5214938" y="3690938"/>
          <p14:tracePt t="40164" x="5262563" y="3690938"/>
          <p14:tracePt t="40165" x="5318125" y="3698875"/>
          <p14:tracePt t="40177" x="5381625" y="3714750"/>
          <p14:tracePt t="40186" x="5453063" y="3746500"/>
          <p14:tracePt t="40196" x="5540375" y="3762375"/>
          <p14:tracePt t="40200" x="5603875" y="3762375"/>
          <p14:tracePt t="40210" x="5707063" y="3762375"/>
          <p14:tracePt t="40214" x="5826125" y="3762375"/>
          <p14:tracePt t="40225" x="5937250" y="3762375"/>
          <p14:tracePt t="40232" x="6056313" y="3762375"/>
          <p14:tracePt t="40242" x="6191250" y="3762375"/>
          <p14:tracePt t="40249" x="6294438" y="3762375"/>
          <p14:tracePt t="40258" x="6397625" y="3730625"/>
          <p14:tracePt t="40264" x="6469063" y="3714750"/>
          <p14:tracePt t="40275" x="6532563" y="3698875"/>
          <p14:tracePt t="40282" x="6588125" y="3675063"/>
          <p14:tracePt t="40291" x="6667500" y="3643313"/>
          <p14:tracePt t="40298" x="6707188" y="3627438"/>
          <p14:tracePt t="40307" x="6770688" y="3587750"/>
          <p14:tracePt t="40315" x="6826250" y="3556000"/>
          <p14:tracePt t="40324" x="6897688" y="3508375"/>
          <p14:tracePt t="40332" x="6945313" y="3468688"/>
          <p14:tracePt t="40340" x="7000875" y="3389313"/>
          <p14:tracePt t="40348" x="7064375" y="3286125"/>
          <p14:tracePt t="40356" x="7119938" y="3167063"/>
          <p14:tracePt t="40365" x="7183438" y="3063875"/>
          <p14:tracePt t="40373" x="7207250" y="2960688"/>
          <p14:tracePt t="40375" x="7223125" y="2873375"/>
          <p14:tracePt t="40385" x="7239000" y="2817813"/>
          <p14:tracePt t="40392" x="7239000" y="2746375"/>
          <p14:tracePt t="40402" x="7239000" y="2682875"/>
          <p14:tracePt t="40410" x="7239000" y="2627313"/>
          <p14:tracePt t="40421" x="7223125" y="2540000"/>
          <p14:tracePt t="40422" x="7191375" y="2460625"/>
          <p14:tracePt t="40433" x="7183438" y="2436813"/>
          <p14:tracePt t="40440" x="7151688" y="2389188"/>
          <p14:tracePt t="40450" x="7135813" y="2341563"/>
          <p14:tracePt t="40457" x="7119938" y="2333625"/>
          <p14:tracePt t="40467" x="7088188" y="2286000"/>
          <p14:tracePt t="40471" x="7080250" y="2238375"/>
          <p14:tracePt t="40483" x="7064375" y="2230438"/>
          <p14:tracePt t="40487" x="7032625" y="2182813"/>
          <p14:tracePt t="40499" x="7016750" y="2182813"/>
          <p14:tracePt t="40503" x="6985000" y="2151063"/>
          <p14:tracePt t="40516" x="6977063" y="2135188"/>
          <p14:tracePt t="40520" x="6913563" y="2111375"/>
          <p14:tracePt t="40545" x="6913563" y="2095500"/>
          <p14:tracePt t="40551" x="6858000" y="2079625"/>
          <p14:tracePt t="40562" x="6826250" y="2063750"/>
          <p14:tracePt t="40569" x="6770688" y="2047875"/>
          <p14:tracePt t="40581" x="6675438" y="2047875"/>
          <p14:tracePt t="40582" x="6588125" y="2032000"/>
          <p14:tracePt t="40593" x="6500813" y="2008188"/>
          <p14:tracePt t="40598" x="6445250" y="1992313"/>
          <p14:tracePt t="40610" x="6429375" y="1992313"/>
          <p14:tracePt t="40657" x="6413500" y="1992313"/>
          <p14:tracePt t="40677" x="6397625" y="1992313"/>
          <p14:tracePt t="40693" x="6381750" y="1992313"/>
          <p14:tracePt t="40705" x="6381750" y="2008188"/>
          <p14:tracePt t="40715" x="6381750" y="1992313"/>
          <p14:tracePt t="40723" x="6381750" y="2008188"/>
          <p14:tracePt t="40733" x="6310313" y="2047875"/>
          <p14:tracePt t="40745" x="6310313" y="2032000"/>
          <p14:tracePt t="40748" x="6310313" y="2111375"/>
          <p14:tracePt t="40773" x="6278563" y="2135188"/>
          <p14:tracePt t="40785" x="6262688" y="2135188"/>
          <p14:tracePt t="40821" x="6326188" y="2111375"/>
          <p14:tracePt t="40833" x="6397625" y="2095500"/>
          <p14:tracePt t="40838" x="6413500" y="2079625"/>
          <p14:tracePt t="40850" x="6469063" y="2032000"/>
          <p14:tracePt t="40855" x="6588125" y="1992313"/>
          <p14:tracePt t="40866" x="6723063" y="1944688"/>
          <p14:tracePt t="40871" x="6858000" y="1905000"/>
          <p14:tracePt t="40882" x="6929438" y="1905000"/>
          <p14:tracePt t="40887" x="7016750" y="1920875"/>
          <p14:tracePt t="41106" x="7032625" y="1928813"/>
          <p14:tracePt t="41186" x="7032625" y="1920875"/>
          <p14:tracePt t="41205" x="7016750" y="1920875"/>
          <p14:tracePt t="41233" x="7064375" y="1873250"/>
          <p14:tracePt t="41242" x="7088188" y="1873250"/>
          <p14:tracePt t="41251" x="7088188" y="1857375"/>
          <p14:tracePt t="41267" x="7104063" y="1857375"/>
          <p14:tracePt t="41275" x="7119938" y="1857375"/>
          <p14:tracePt t="41285" x="7183438" y="1905000"/>
          <p14:tracePt t="41297" x="7207250" y="1920875"/>
          <p14:tracePt t="41302" x="7310438" y="1960563"/>
          <p14:tracePt t="41314" x="7477125" y="2047875"/>
          <p14:tracePt t="41319" x="7651750" y="2135188"/>
          <p14:tracePt t="41331" x="7842250" y="2238375"/>
          <p14:tracePt t="41335" x="8032750" y="2357438"/>
          <p14:tracePt t="41346" x="8223250" y="2460625"/>
          <p14:tracePt t="41351" x="8405813" y="2563813"/>
          <p14:tracePt t="41364" x="8596313" y="2667000"/>
          <p14:tracePt t="41368" x="8739188" y="2746375"/>
          <p14:tracePt t="41379" x="8921750" y="2817813"/>
          <p14:tracePt t="41389" x="9064625" y="2889250"/>
          <p14:tracePt t="41398" x="9199563" y="2952750"/>
          <p14:tracePt t="41400" x="9358313" y="3024188"/>
          <p14:tracePt t="41411" x="9461500" y="3079750"/>
          <p14:tracePt t="41416" x="9564688" y="3167063"/>
          <p14:tracePt t="41428" x="9628188" y="3198813"/>
          <p14:tracePt t="41434" x="9683750" y="3246438"/>
          <p14:tracePt t="41445" x="9731375" y="3286125"/>
          <p14:tracePt t="41449" x="9771063" y="3349625"/>
          <p14:tracePt t="41460" x="9802813" y="3373438"/>
          <p14:tracePt t="41476" x="9818688" y="3389313"/>
          <p14:tracePt t="41482" x="9866313" y="3452813"/>
          <p14:tracePt t="41493" x="9890125" y="3492500"/>
          <p14:tracePt t="41498" x="9937750" y="3556000"/>
          <p14:tracePt t="41509" x="9977438" y="3595688"/>
          <p14:tracePt t="41513" x="10025063" y="3659188"/>
          <p14:tracePt t="41529" x="10040938" y="3675063"/>
          <p14:tracePt t="41543" x="10096500" y="3698875"/>
          <p14:tracePt t="41544" x="10175875" y="3762375"/>
          <p14:tracePt t="41557" x="10247313" y="3817938"/>
          <p14:tracePt t="41562" x="10279063" y="3849688"/>
          <p14:tracePt t="41573" x="10366375" y="3905250"/>
          <p14:tracePt t="41577" x="10453688" y="4000500"/>
          <p14:tracePt t="41590" x="10541000" y="4071938"/>
          <p14:tracePt t="41594" x="10628313" y="4127500"/>
          <p14:tracePt t="41606" x="10644188" y="4127500"/>
          <p14:tracePt t="41608" x="10691813" y="4191000"/>
          <p14:tracePt t="41619" x="10715625" y="4206875"/>
          <p14:tracePt t="41703" x="10715625" y="4159250"/>
          <p14:tracePt t="41715" x="10715625" y="4143375"/>
          <p14:tracePt t="41723" x="10715625" y="4111625"/>
          <p14:tracePt t="41731" x="10731500" y="4040188"/>
          <p14:tracePt t="41736" x="10731500" y="3984625"/>
          <p14:tracePt t="41748" x="10731500" y="3921125"/>
          <p14:tracePt t="41753" x="10731500" y="3897313"/>
          <p14:tracePt t="41764" x="10731500" y="3881438"/>
          <p14:tracePt t="41770" x="10731500" y="3817938"/>
          <p14:tracePt t="41780" x="10731500" y="3746500"/>
          <p14:tracePt t="41787" x="10715625" y="3690938"/>
          <p14:tracePt t="41797" x="10699750" y="3643313"/>
          <p14:tracePt t="41801" x="10699750" y="3595688"/>
          <p14:tracePt t="41815" x="10691813" y="3595688"/>
          <p14:tracePt t="41827" x="10691813" y="3587750"/>
          <p14:tracePt t="41847" x="10691813" y="3571875"/>
          <p14:tracePt t="41875" x="10691813" y="3556000"/>
          <p14:tracePt t="41895" x="10691813" y="3540125"/>
          <p14:tracePt t="41911" x="10691813" y="3524250"/>
          <p14:tracePt t="41927" x="10691813" y="3508375"/>
          <p14:tracePt t="42467" x="10691813" y="3492500"/>
          <p14:tracePt t="42912" x="10699750" y="3508375"/>
          <p14:tracePt t="42925" x="10699750" y="3524250"/>
          <p14:tracePt t="42941" x="10699750" y="3540125"/>
          <p14:tracePt t="42958" x="10699750" y="3571875"/>
          <p14:tracePt t="42962" x="10699750" y="3587750"/>
          <p14:tracePt t="42974" x="10699750" y="3643313"/>
          <p14:tracePt t="42979" x="10715625" y="3675063"/>
          <p14:tracePt t="42989" x="10715625" y="3730625"/>
          <p14:tracePt t="42994" x="10715625" y="3746500"/>
          <p14:tracePt t="43006" x="10731500" y="3778250"/>
          <p14:tracePt t="43013" x="10747375" y="3817938"/>
          <p14:tracePt t="43021" x="10747375" y="3849688"/>
          <p14:tracePt t="43027" x="10763250" y="3881438"/>
          <p14:tracePt t="43038" x="10779125" y="3905250"/>
          <p14:tracePt t="43058" x="10795000" y="3921125"/>
          <p14:tracePt t="43069" x="10795000" y="3937000"/>
          <p14:tracePt t="43085" x="10795000" y="3952875"/>
          <p14:tracePt t="43185" x="10795000" y="3937000"/>
          <p14:tracePt t="43198" x="10795000" y="3921125"/>
          <p14:tracePt t="43202" x="10802938" y="3865563"/>
          <p14:tracePt t="43214" x="10802938" y="3817938"/>
          <p14:tracePt t="43219" x="10802938" y="3746500"/>
          <p14:tracePt t="43230" x="10802938" y="3730625"/>
          <p14:tracePt t="43235" x="10802938" y="3675063"/>
          <p14:tracePt t="43246" x="10802938" y="3595688"/>
          <p14:tracePt t="43252" x="10795000" y="3540125"/>
          <p14:tracePt t="43262" x="10795000" y="3524250"/>
          <p14:tracePt t="43268" x="10795000" y="3508375"/>
          <p14:tracePt t="43281" x="10779125" y="3492500"/>
          <p14:tracePt t="43297" x="10763250" y="3492500"/>
          <p14:tracePt t="43309" x="10715625" y="3484563"/>
          <p14:tracePt t="43314" x="10699750" y="3484563"/>
          <p14:tracePt t="43326" x="10691813" y="3468688"/>
          <p14:tracePt t="43331" x="10644188" y="3468688"/>
          <p14:tracePt t="43343" x="10628313" y="3468688"/>
          <p14:tracePt t="43358" x="10612438" y="3468688"/>
          <p14:tracePt t="43365" x="10596563" y="3484563"/>
          <p14:tracePt t="43374" x="10588625" y="3484563"/>
          <p14:tracePt t="43380" x="10572750" y="3556000"/>
          <p14:tracePt t="43391" x="10572750" y="3571875"/>
          <p14:tracePt t="43395" x="10556875" y="3627438"/>
          <p14:tracePt t="43407" x="10541000" y="3698875"/>
          <p14:tracePt t="43411" x="10525125" y="3794125"/>
          <p14:tracePt t="43423" x="10525125" y="3865563"/>
          <p14:tracePt t="43427" x="10525125" y="3905250"/>
          <p14:tracePt t="43438" x="10556875" y="3952875"/>
          <p14:tracePt t="43455" x="10572750" y="3968750"/>
          <p14:tracePt t="43471" x="10588625" y="3968750"/>
          <p14:tracePt t="43475" x="10596563" y="3968750"/>
          <p14:tracePt t="43487" x="10644188" y="3921125"/>
          <p14:tracePt t="43492" x="10691813" y="3881438"/>
          <p14:tracePt t="43503" x="10731500" y="3817938"/>
          <p14:tracePt t="43508" x="10747375" y="3762375"/>
          <p14:tracePt t="43520" x="10763250" y="3746500"/>
          <p14:tracePt t="43521" x="10763250" y="3698875"/>
          <p14:tracePt t="43534" x="10763250" y="3643313"/>
          <p14:tracePt t="43541" x="10763250" y="3556000"/>
          <p14:tracePt t="43551" x="10763250" y="3468688"/>
          <p14:tracePt t="43555" x="10763250" y="3405188"/>
          <p14:tracePt t="43568" x="10715625" y="3333750"/>
          <p14:tracePt t="43578" x="10675938" y="3270250"/>
          <p14:tracePt t="43587" x="10628313" y="3214688"/>
          <p14:tracePt t="43589" x="10556875" y="3159125"/>
          <p14:tracePt t="43600" x="10493375" y="3127375"/>
          <p14:tracePt t="43601" x="10382250" y="3079750"/>
          <p14:tracePt t="43613" x="10279063" y="3040063"/>
          <p14:tracePt t="43619" x="10175875" y="2976563"/>
          <p14:tracePt t="43629" x="10040938" y="2936875"/>
          <p14:tracePt t="43635" x="9874250" y="2889250"/>
          <p14:tracePt t="43646" x="9731375" y="2849563"/>
          <p14:tracePt t="43652" x="9580563" y="2833688"/>
          <p14:tracePt t="43662" x="9421813" y="2817813"/>
          <p14:tracePt t="43669" x="9318625" y="2817813"/>
          <p14:tracePt t="43679" x="9231313" y="2817813"/>
          <p14:tracePt t="43687" x="9167813" y="2833688"/>
          <p14:tracePt t="43695" x="9151938" y="2849563"/>
          <p14:tracePt t="43702" x="9144000" y="2857500"/>
          <p14:tracePt t="43711" x="9144000" y="2873375"/>
          <p14:tracePt t="43719" x="9144000" y="2952750"/>
          <p14:tracePt t="43727" x="9144000" y="2976563"/>
          <p14:tracePt t="43736" x="9144000" y="3095625"/>
          <p14:tracePt t="43744" x="9151938" y="3182938"/>
          <p14:tracePt t="43753" x="9167813" y="3302000"/>
          <p14:tracePt t="43760" x="9183688" y="3436938"/>
          <p14:tracePt t="43769" x="9215438" y="3571875"/>
          <p14:tracePt t="43776" x="9247188" y="3730625"/>
          <p14:tracePt t="43786" x="9271000" y="3881438"/>
          <p14:tracePt t="43794" x="9318625" y="3984625"/>
          <p14:tracePt t="43795" x="9390063" y="4103688"/>
          <p14:tracePt t="43806" x="9437688" y="4191000"/>
          <p14:tracePt t="43813" x="9461500" y="4246563"/>
          <p14:tracePt t="43823" x="9509125" y="4318000"/>
          <p14:tracePt t="43828" x="9564688" y="4381500"/>
          <p14:tracePt t="43839" x="9628188" y="4452938"/>
          <p14:tracePt t="43844" x="9667875" y="4516438"/>
          <p14:tracePt t="43855" x="9747250" y="4572000"/>
          <p14:tracePt t="43860" x="9834563" y="4619625"/>
          <p14:tracePt t="43871" x="9921875" y="4643438"/>
          <p14:tracePt t="43875" x="10025063" y="4659313"/>
          <p14:tracePt t="43887" x="10112375" y="4659313"/>
          <p14:tracePt t="43891" x="10215563" y="4659313"/>
          <p14:tracePt t="43903" x="10231438" y="4659313"/>
          <p14:tracePt t="43921" x="10263188" y="4627563"/>
          <p14:tracePt t="43922" x="10334625" y="4572000"/>
          <p14:tracePt t="43935" x="10421938" y="4516438"/>
          <p14:tracePt t="43941" x="10493375" y="4452938"/>
          <p14:tracePt t="43952" x="10572750" y="4397375"/>
          <p14:tracePt t="43953" x="10644188" y="4318000"/>
          <p14:tracePt t="43967" x="10691813" y="4262438"/>
          <p14:tracePt t="43971" x="10763250" y="4175125"/>
          <p14:tracePt t="43981" x="10795000" y="4103688"/>
          <p14:tracePt t="43992" x="10834688" y="4024313"/>
          <p14:tracePt t="44003" x="10866438" y="3952875"/>
          <p14:tracePt t="44004" x="10882313" y="3897313"/>
          <p14:tracePt t="44013" x="10882313" y="3833813"/>
          <p14:tracePt t="44020" x="10882313" y="3746500"/>
          <p14:tracePt t="44029" x="10882313" y="3659188"/>
          <p14:tracePt t="44037" x="10866438" y="3571875"/>
          <p14:tracePt t="44046" x="10850563" y="3484563"/>
          <p14:tracePt t="44052" x="10834688" y="3436938"/>
          <p14:tracePt t="44062" x="10802938" y="3349625"/>
          <p14:tracePt t="44069" x="10763250" y="3270250"/>
          <p14:tracePt t="44078" x="10715625" y="3182938"/>
          <p14:tracePt t="44088" x="10691813" y="3111500"/>
          <p14:tracePt t="44096" x="10675938" y="3111500"/>
          <p14:tracePt t="44102" x="10628313" y="3055938"/>
          <p14:tracePt t="44111" x="10612438" y="3055938"/>
          <p14:tracePt t="44120" x="10612438" y="3024188"/>
          <p14:tracePt t="44127" x="10556875" y="2976563"/>
          <p14:tracePt t="44136" x="10509250" y="2952750"/>
          <p14:tracePt t="44144" x="10493375" y="2952750"/>
          <p14:tracePt t="44153" x="10453688" y="2921000"/>
          <p14:tracePt t="44160" x="10406063" y="2905125"/>
          <p14:tracePt t="44169" x="10350500" y="2905125"/>
          <p14:tracePt t="44176" x="10334625" y="2905125"/>
          <p14:tracePt t="44186" x="10302875" y="2905125"/>
          <p14:tracePt t="44194" x="10279063" y="2905125"/>
          <p14:tracePt t="44195" x="10231438" y="2905125"/>
          <p14:tracePt t="44205" x="10144125" y="2905125"/>
          <p14:tracePt t="44212" x="10056813" y="2905125"/>
          <p14:tracePt t="44221" x="9969500" y="2921000"/>
          <p14:tracePt t="44228" x="9906000" y="2936875"/>
          <p14:tracePt t="44239" x="9834563" y="2960688"/>
          <p14:tracePt t="44246" x="9771063" y="2992438"/>
          <p14:tracePt t="44255" x="9715500" y="3024188"/>
          <p14:tracePt t="44260" x="9644063" y="3079750"/>
          <p14:tracePt t="44271" x="9628188" y="3095625"/>
          <p14:tracePt t="44275" x="9564688" y="3127375"/>
          <p14:tracePt t="44287" x="9556750" y="3143250"/>
          <p14:tracePt t="44303" x="9525000" y="3182938"/>
          <p14:tracePt t="44308" x="9525000" y="3230563"/>
          <p14:tracePt t="44320" x="9525000" y="3246438"/>
          <p14:tracePt t="44321" x="9525000" y="3286125"/>
          <p14:tracePt t="44335" x="9525000" y="3333750"/>
          <p14:tracePt t="44341" x="9540875" y="3373438"/>
          <p14:tracePt t="44352" x="9556750" y="3436938"/>
          <p14:tracePt t="44356" x="9580563" y="3508375"/>
          <p14:tracePt t="44368" x="9612313" y="3587750"/>
          <p14:tracePt t="44369" x="9659938" y="3675063"/>
          <p14:tracePt t="44381" x="9731375" y="3778250"/>
          <p14:tracePt t="44390" x="9802813" y="3865563"/>
          <p14:tracePt t="44400" x="9890125" y="3952875"/>
          <p14:tracePt t="44404" x="9953625" y="4024313"/>
          <p14:tracePt t="44414" x="10040938" y="4127500"/>
          <p14:tracePt t="44422" x="10160000" y="4191000"/>
          <p14:tracePt t="44431" x="10247313" y="4246563"/>
          <p14:tracePt t="44438" x="10334625" y="4294188"/>
          <p14:tracePt t="44448" x="10390188" y="4318000"/>
          <p14:tracePt t="44454" x="10437813" y="4333875"/>
          <p14:tracePt t="44464" x="10453688" y="4333875"/>
          <p14:tracePt t="44470" x="10485438" y="4333875"/>
          <p14:tracePt t="44480" x="10509250" y="4333875"/>
          <p14:tracePt t="44487" x="10541000" y="4310063"/>
          <p14:tracePt t="44497" x="10572750" y="4278313"/>
          <p14:tracePt t="44501" x="10628313" y="4206875"/>
          <p14:tracePt t="44513" x="10675938" y="4127500"/>
          <p14:tracePt t="44519" x="10675938" y="4111625"/>
          <p14:tracePt t="44528" x="10699750" y="4024313"/>
          <p14:tracePt t="44537" x="10731500" y="3937000"/>
          <p14:tracePt t="44546" x="10747375" y="3881438"/>
          <p14:tracePt t="44552" x="10763250" y="3817938"/>
          <p14:tracePt t="44561" x="10779125" y="3746500"/>
          <p14:tracePt t="44570" x="10779125" y="3690938"/>
          <p14:tracePt t="44578" x="10779125" y="3643313"/>
          <p14:tracePt t="44586" x="10779125" y="3595688"/>
          <p14:tracePt t="44593" x="10779125" y="3540125"/>
          <p14:tracePt t="44602" x="10763250" y="3492500"/>
          <p14:tracePt t="44610" x="10731500" y="3452813"/>
          <p14:tracePt t="44619" x="10731500" y="3389313"/>
          <p14:tracePt t="44627" x="10715625" y="3389313"/>
          <p14:tracePt t="44628" x="10715625" y="3365500"/>
          <p14:tracePt t="44643" x="10715625" y="3349625"/>
          <p14:tracePt t="44655" x="10699750" y="3349625"/>
          <p14:tracePt t="44687" x="10699750" y="3333750"/>
          <p14:tracePt t="44707" x="10699750" y="3317875"/>
          <p14:tracePt t="44723" x="10699750" y="3302000"/>
          <p14:tracePt t="44739" x="10699750" y="3270250"/>
          <p14:tracePt t="44751" x="10715625" y="3230563"/>
          <p14:tracePt t="44756" x="10731500" y="3214688"/>
          <p14:tracePt t="44768" x="10747375" y="3214688"/>
          <p14:tracePt t="44774" x="10779125" y="3167063"/>
          <p14:tracePt t="44785" x="10795000" y="3143250"/>
          <p14:tracePt t="44789" x="10802938" y="3095625"/>
          <p14:tracePt t="44802" x="10834688" y="3063875"/>
          <p14:tracePt t="44805" x="10850563" y="2992438"/>
          <p14:tracePt t="44818" x="10850563" y="2976563"/>
          <p14:tracePt t="44821" x="10850563" y="2960688"/>
          <p14:tracePt t="44835" x="10850563" y="2952750"/>
          <p14:tracePt t="44879" x="10850563" y="2936875"/>
          <p14:tracePt t="44900" x="10834688" y="2936875"/>
          <p14:tracePt t="44916" x="10818813" y="2936875"/>
          <p14:tracePt t="44943" x="10802938" y="2936875"/>
          <p14:tracePt t="44948" x="10795000" y="2936875"/>
          <p14:tracePt t="44963" x="10795000" y="2921000"/>
          <p14:tracePt t="45200" x="10779125" y="2921000"/>
          <p14:tracePt t="45204" x="10779125" y="2936875"/>
          <p14:tracePt t="45219" x="10779125" y="2952750"/>
          <p14:tracePt t="45231" x="10779125" y="2992438"/>
          <p14:tracePt t="45237" x="10779125" y="3040063"/>
          <p14:tracePt t="45248" x="10779125" y="3063875"/>
          <p14:tracePt t="45253" x="10779125" y="3095625"/>
          <p14:tracePt t="45264" x="10779125" y="3143250"/>
          <p14:tracePt t="45272" x="10779125" y="3182938"/>
          <p14:tracePt t="45282" x="10795000" y="3230563"/>
          <p14:tracePt t="45299" x="10818813" y="3270250"/>
          <p14:tracePt t="45304" x="10866438" y="3349625"/>
          <p14:tracePt t="45317" x="10866438" y="3365500"/>
          <p14:tracePt t="45320" x="10882313" y="3365500"/>
          <p14:tracePt t="45329" x="10882313" y="3373438"/>
          <p14:tracePt t="45349" x="10898188" y="3373438"/>
          <p14:tracePt t="45411" x="10898188" y="3365500"/>
          <p14:tracePt t="45427" x="10898188" y="3349625"/>
          <p14:tracePt t="45439" x="10898188" y="3333750"/>
          <p14:tracePt t="45487" x="10898188" y="3317875"/>
          <p14:tracePt t="45551" x="10898188" y="3333750"/>
          <p14:tracePt t="45571" x="10882313" y="3349625"/>
          <p14:tracePt t="45588" x="10882313" y="3365500"/>
          <p14:tracePt t="45589" x="10882313" y="3373438"/>
          <p14:tracePt t="45599" x="10882313" y="3405188"/>
          <p14:tracePt t="45604" x="10882313" y="3421063"/>
          <p14:tracePt t="45616" x="10882313" y="3468688"/>
          <p14:tracePt t="45622" x="10866438" y="3484563"/>
          <p14:tracePt t="45632" x="10850563" y="3524250"/>
          <p14:tracePt t="45638" x="10850563" y="3540125"/>
          <p14:tracePt t="45648" x="10850563" y="3556000"/>
          <p14:tracePt t="45654" x="10834688" y="3571875"/>
          <p14:tracePt t="45667" x="10834688" y="3595688"/>
          <p14:tracePt t="45683" x="10834688" y="3611563"/>
          <p14:tracePt t="45711" x="10834688" y="3627438"/>
          <p14:tracePt t="45743" x="10834688" y="3643313"/>
          <p14:tracePt t="45759" x="10850563" y="3643313"/>
          <p14:tracePt t="45906" x="10850563" y="3627438"/>
          <p14:tracePt t="45923" x="10850563" y="3611563"/>
          <p14:tracePt t="45939" x="10850563" y="3595688"/>
          <p14:tracePt t="45956" x="10850563" y="3587750"/>
          <p14:tracePt t="45971" x="10850563" y="3571875"/>
          <p14:tracePt t="45985" x="10850563" y="3556000"/>
          <p14:tracePt t="45990" x="10850563" y="3540125"/>
          <p14:tracePt t="46001" x="10850563" y="3524250"/>
          <p14:tracePt t="46018" x="10850563" y="3508375"/>
          <p14:tracePt t="46024" x="10850563" y="3492500"/>
          <p14:tracePt t="46033" x="10850563" y="3484563"/>
          <p14:tracePt t="46038" x="10866438" y="3468688"/>
          <p14:tracePt t="46054" x="10866438" y="3452813"/>
          <p14:tracePt t="46070" x="10866438" y="3436938"/>
          <p14:tracePt t="46129" x="10866438" y="3421063"/>
          <p14:tracePt t="46210" x="10866438" y="3436938"/>
          <p14:tracePt t="46229" x="10866438" y="3452813"/>
          <p14:tracePt t="46241" x="10866438" y="3492500"/>
          <p14:tracePt t="46247" x="10850563" y="3524250"/>
          <p14:tracePt t="46257" x="10834688" y="3540125"/>
          <p14:tracePt t="46264" x="10818813" y="3587750"/>
          <p14:tracePt t="46277" x="10818813" y="3643313"/>
          <p14:tracePt t="46290" x="10802938" y="3659188"/>
          <p14:tracePt t="46297" x="10802938" y="3675063"/>
          <p14:tracePt t="46306" x="10795000" y="3690938"/>
          <p14:tracePt t="46315" x="10795000" y="3698875"/>
          <p14:tracePt t="46322" x="10779125" y="3714750"/>
          <p14:tracePt t="46331" x="10779125" y="3730625"/>
          <p14:tracePt t="46342" x="10779125" y="3746500"/>
          <p14:tracePt t="46353" x="10779125" y="3762375"/>
          <p14:tracePt t="46533" x="10779125" y="3746500"/>
          <p14:tracePt t="46545" x="10795000" y="3730625"/>
          <p14:tracePt t="46551" x="10834688" y="3690938"/>
          <p14:tracePt t="46562" x="10834688" y="3659188"/>
          <p14:tracePt t="46567" x="10866438" y="3627438"/>
          <p14:tracePt t="46578" x="10866438" y="3611563"/>
          <p14:tracePt t="46596" x="10882313" y="3611563"/>
          <p14:tracePt t="46600" x="10882313" y="3595688"/>
          <p14:tracePt t="46609" x="10898188" y="3540125"/>
          <p14:tracePt t="46618" x="10898188" y="3524250"/>
          <p14:tracePt t="46626" x="10898188" y="3492500"/>
          <p14:tracePt t="46636" x="10834688" y="3484563"/>
          <p14:tracePt t="46642" x="10779125" y="3484563"/>
          <p14:tracePt t="46652" x="10747375" y="3492500"/>
          <p14:tracePt t="46659" x="10715625" y="3556000"/>
          <p14:tracePt t="46669" x="10675938" y="3643313"/>
          <p14:tracePt t="46786" x="10660063" y="3643313"/>
          <p14:tracePt t="46917" x="10628313" y="3643313"/>
          <p14:tracePt t="46929" x="10612438" y="3643313"/>
          <p14:tracePt t="46934" x="10556875" y="3659188"/>
          <p14:tracePt t="46946" x="10485438" y="3675063"/>
          <p14:tracePt t="46951" x="10437813" y="3714750"/>
          <p14:tracePt t="46962" x="10366375" y="3778250"/>
          <p14:tracePt t="46967" x="10279063" y="3817938"/>
          <p14:tracePt t="46984" x="10040938" y="3921125"/>
          <p14:tracePt t="46993" x="9906000" y="3984625"/>
          <p14:tracePt t="46998" x="9763125" y="4040188"/>
          <p14:tracePt t="47011" x="9628188" y="4111625"/>
          <p14:tracePt t="47018" x="9509125" y="4175125"/>
          <p14:tracePt t="47026" x="9453563" y="4214813"/>
          <p14:tracePt t="47031" x="9437688" y="4214813"/>
          <p14:tracePt t="47043" x="9421813" y="4230688"/>
          <p14:tracePt t="47047" x="9390063" y="4262438"/>
          <p14:tracePt t="47058" x="9358313" y="4294188"/>
          <p14:tracePt t="47063" x="9318625" y="4333875"/>
          <p14:tracePt t="47075" x="9302750" y="4365625"/>
          <p14:tracePt t="47079" x="9286875" y="4397375"/>
          <p14:tracePt t="47093" x="9271000" y="4413250"/>
          <p14:tracePt t="47105" x="9271000" y="4421188"/>
          <p14:tracePt t="47110" x="9255125" y="4421188"/>
          <p14:tracePt t="47121" x="9231313" y="4452938"/>
          <p14:tracePt t="47126" x="9231313" y="4468813"/>
          <p14:tracePt t="47137" x="9167813" y="4516438"/>
          <p14:tracePt t="47142" x="9151938" y="4524375"/>
          <p14:tracePt t="47154" x="9096375" y="4556125"/>
          <p14:tracePt t="47159" x="9048750" y="4603750"/>
          <p14:tracePt t="47170" x="8977313" y="4603750"/>
          <p14:tracePt t="47176" x="8945563" y="4643438"/>
          <p14:tracePt t="47186" x="8937625" y="4659313"/>
          <p14:tracePt t="47194" x="8921750" y="4659313"/>
          <p14:tracePt t="47204" x="8905875" y="4675188"/>
          <p14:tracePt t="47208" x="8858250" y="4675188"/>
          <p14:tracePt t="47220" x="8834438" y="4691063"/>
          <p14:tracePt t="47224" x="8786813" y="4691063"/>
          <p14:tracePt t="47238" x="8628063" y="4730750"/>
          <p14:tracePt t="47251" x="8509000" y="4746625"/>
          <p14:tracePt t="47256" x="8389938" y="4778375"/>
          <p14:tracePt t="47267" x="8255000" y="4826000"/>
          <p14:tracePt t="47271" x="8096250" y="4849813"/>
          <p14:tracePt t="47284" x="7945438" y="4881563"/>
          <p14:tracePt t="47288" x="7810500" y="4913313"/>
          <p14:tracePt t="47300" x="7667625" y="4937125"/>
          <p14:tracePt t="47304" x="7532688" y="4953000"/>
          <p14:tracePt t="47317" x="7429500" y="4968875"/>
          <p14:tracePt t="47318" x="7342188" y="4968875"/>
          <p14:tracePt t="47329" x="7270750" y="4968875"/>
          <p14:tracePt t="47336" x="7239000" y="4968875"/>
          <p14:tracePt t="47345" x="7223125" y="4968875"/>
          <p14:tracePt t="47361" x="7207250" y="4968875"/>
          <p14:tracePt t="47441" x="7183438" y="4953000"/>
          <p14:tracePt t="47447" x="7183438" y="4937125"/>
          <p14:tracePt t="47461" x="7183438" y="4913313"/>
          <p14:tracePt t="47475" x="7167563" y="4913313"/>
          <p14:tracePt t="47491" x="7167563" y="4897438"/>
          <p14:tracePt t="47523" x="7183438" y="4865688"/>
          <p14:tracePt t="47527" x="7207250" y="4865688"/>
          <p14:tracePt t="47540" x="7270750" y="4833938"/>
          <p14:tracePt t="47545" x="7286625" y="4833938"/>
          <p14:tracePt t="47556" x="7413625" y="4826000"/>
          <p14:tracePt t="47561" x="7548563" y="4826000"/>
          <p14:tracePt t="47571" x="7699375" y="4810125"/>
          <p14:tracePt t="47577" x="7858125" y="4778375"/>
          <p14:tracePt t="47588" x="8008938" y="4778375"/>
          <p14:tracePt t="47594" x="8135938" y="4794250"/>
          <p14:tracePt t="47605" x="8270875" y="4794250"/>
          <p14:tracePt t="47610" x="8374063" y="4826000"/>
          <p14:tracePt t="47621" x="8477250" y="4833938"/>
          <p14:tracePt t="47625" x="8493125" y="4826000"/>
          <p14:tracePt t="47639" x="8509000" y="4826000"/>
          <p14:tracePt t="47699" x="8524875" y="4826000"/>
          <p14:tracePt t="47706" x="8532813" y="4826000"/>
          <p14:tracePt t="47715" x="8580438" y="4826000"/>
          <p14:tracePt t="47720" x="8628063" y="4826000"/>
          <p14:tracePt t="47732" x="8699500" y="4826000"/>
          <p14:tracePt t="47736" x="8818563" y="4826000"/>
          <p14:tracePt t="47748" x="8945563" y="4826000"/>
          <p14:tracePt t="47753" x="9080500" y="4826000"/>
          <p14:tracePt t="47764" x="9247188" y="4826000"/>
          <p14:tracePt t="47771" x="9421813" y="4826000"/>
          <p14:tracePt t="47781" x="9580563" y="4826000"/>
          <p14:tracePt t="47787" x="9699625" y="4826000"/>
          <p14:tracePt t="47797" x="9786938" y="4826000"/>
          <p14:tracePt t="47803" x="9802813" y="4826000"/>
          <p14:tracePt t="47814" x="9818688" y="4810125"/>
          <p14:tracePt t="47815" x="9850438" y="4810125"/>
          <p14:tracePt t="47827" x="9874250" y="4794250"/>
          <p14:tracePt t="47837" x="9953625" y="4778375"/>
          <p14:tracePt t="47846" x="10009188" y="4730750"/>
          <p14:tracePt t="47855" x="10072688" y="4706938"/>
          <p14:tracePt t="47863" x="10144125" y="4643438"/>
          <p14:tracePt t="47864" x="10215563" y="4587875"/>
          <p14:tracePt t="47879" x="10302875" y="4540250"/>
          <p14:tracePt t="47881" x="10390188" y="4484688"/>
          <p14:tracePt t="47892" x="10493375" y="4397375"/>
          <p14:tracePt t="47898" x="10572750" y="4310063"/>
          <p14:tracePt t="47909" x="10628313" y="4191000"/>
          <p14:tracePt t="47913" x="10699750" y="4087813"/>
          <p14:tracePt t="47925" x="10731500" y="4000500"/>
          <p14:tracePt t="47930" x="10763250" y="3881438"/>
          <p14:tracePt t="47941" x="10779125" y="3746500"/>
          <p14:tracePt t="47946" x="10795000" y="3627438"/>
          <p14:tracePt t="47957" x="10795000" y="3492500"/>
          <p14:tracePt t="47961" x="10795000" y="3373438"/>
          <p14:tracePt t="47973" x="10795000" y="3302000"/>
          <p14:tracePt t="47980" x="10795000" y="3262313"/>
          <p14:tracePt t="47991" x="10795000" y="3214688"/>
          <p14:tracePt t="48003" x="10795000" y="3198813"/>
          <p14:tracePt t="48019" x="10795000" y="3182938"/>
          <p14:tracePt t="48026" x="10779125" y="3167063"/>
          <p14:tracePt t="48051" x="10779125" y="3143250"/>
          <p14:tracePt t="48069" x="10779125" y="3127375"/>
          <p14:tracePt t="48074" x="10779125" y="3111500"/>
          <p14:tracePt t="48085" x="10779125" y="3095625"/>
          <p14:tracePt t="48089" x="10779125" y="3079750"/>
          <p14:tracePt t="48099" x="10795000" y="3079750"/>
          <p14:tracePt t="48115" x="10795000" y="3063875"/>
          <p14:tracePt t="48246" x="10795000" y="3079750"/>
          <p14:tracePt t="48259" x="10779125" y="3079750"/>
          <p14:tracePt t="48264" x="10779125" y="3095625"/>
          <p14:tracePt t="48275" x="10763250" y="3095625"/>
          <p14:tracePt t="48282" x="10763250" y="3111500"/>
          <p14:tracePt t="48439" x="10763250" y="3095625"/>
          <p14:tracePt t="48455" x="10763250" y="3079750"/>
          <p14:tracePt t="48483" x="10779125" y="3063875"/>
          <p14:tracePt t="48531" x="10779125" y="3055938"/>
          <p14:tracePt t="48562" x="10779125" y="3040063"/>
          <p14:tracePt t="48579" x="10795000" y="3040063"/>
          <p14:tracePt t="48611" x="10795000" y="3024188"/>
          <p14:tracePt t="48723" x="10795000" y="3008313"/>
          <p14:tracePt t="48739" x="10795000" y="2992438"/>
          <p14:tracePt t="48759" x="10795000" y="2976563"/>
          <p14:tracePt t="48787" x="10779125" y="2960688"/>
          <p14:tracePt t="48803" x="10763250" y="2952750"/>
          <p14:tracePt t="48821" x="10747375" y="2936875"/>
          <p14:tracePt t="48825" x="10747375" y="2921000"/>
          <p14:tracePt t="48836" x="10731500" y="2921000"/>
          <p14:tracePt t="48841" x="10731500" y="2905125"/>
          <p14:tracePt t="48852" x="10715625" y="2905125"/>
          <p14:tracePt t="48858" x="10715625" y="2889250"/>
          <p14:tracePt t="48868" x="10699750" y="2889250"/>
          <p14:tracePt t="48884" x="10660063" y="2857500"/>
          <p14:tracePt t="48900" x="10644188" y="2857500"/>
          <p14:tracePt t="48901" x="10612438" y="2833688"/>
          <p14:tracePt t="48909" x="10596563" y="2817813"/>
          <p14:tracePt t="48921" x="10572750" y="2817813"/>
          <p14:tracePt t="48936" x="10556875" y="2817813"/>
          <p14:tracePt t="48947" x="10541000" y="2817813"/>
          <p14:tracePt t="48952" x="10525125" y="2817813"/>
          <p14:tracePt t="49013" x="10509250" y="2817813"/>
          <p14:tracePt t="49033" x="10525125" y="2801938"/>
          <p14:tracePt t="49049" x="10525125" y="2786063"/>
          <p14:tracePt t="49063" x="10541000" y="2786063"/>
          <p14:tracePt t="49067" x="10541000" y="2770188"/>
          <p14:tracePt t="49079" x="10556875" y="2770188"/>
          <p14:tracePt t="49095" x="10556875" y="2754313"/>
          <p14:tracePt t="49099" x="10572750" y="2754313"/>
          <p14:tracePt t="49125" x="10588625" y="2754313"/>
          <p14:tracePt t="49130" x="10588625" y="2746375"/>
          <p14:tracePt t="49257" x="10572750" y="2746375"/>
          <p14:tracePt t="49273" x="10541000" y="2746375"/>
          <p14:tracePt t="49301" x="10525125" y="2746375"/>
          <p14:tracePt t="49317" x="10509250" y="2746375"/>
          <p14:tracePt t="49384" x="10525125" y="2730500"/>
          <p14:tracePt t="49398" x="10541000" y="2730500"/>
          <p14:tracePt t="49401" x="10572750" y="2714625"/>
          <p14:tracePt t="49413" x="10588625" y="2714625"/>
          <p14:tracePt t="49419" x="10628313" y="2698750"/>
          <p14:tracePt t="49434" x="10675938" y="2682875"/>
          <p14:tracePt t="49445" x="10691813" y="2682875"/>
          <p14:tracePt t="49449" x="10691813" y="2667000"/>
          <p14:tracePt t="49462" x="10699750" y="2667000"/>
          <p14:tracePt t="49477" x="10715625" y="2667000"/>
          <p14:tracePt t="49557" x="10715625" y="2651125"/>
          <p14:tracePt t="49574" x="10699750" y="2651125"/>
          <p14:tracePt t="49589" x="10691813" y="2651125"/>
          <p14:tracePt t="49595" x="10675938" y="2651125"/>
          <p14:tracePt t="49606" x="10660063" y="2651125"/>
          <p14:tracePt t="49611" x="10612438" y="2682875"/>
          <p14:tracePt t="49627" x="10588625" y="2698750"/>
          <p14:tracePt t="49637" x="10588625" y="2714625"/>
          <p14:tracePt t="49657" x="10572750" y="2730500"/>
          <p14:tracePt t="49673" x="10572750" y="2746375"/>
          <p14:tracePt t="49689" x="10572750" y="2754313"/>
          <p14:tracePt t="49705" x="10572750" y="2770188"/>
          <p14:tracePt t="49717" x="10588625" y="2770188"/>
          <p14:tracePt t="49733" x="10596563" y="2801938"/>
          <p14:tracePt t="49765" x="10612438" y="2817813"/>
          <p14:tracePt t="49817" x="10612438" y="2833688"/>
          <p14:tracePt t="49829" x="10596563" y="2833688"/>
          <p14:tracePt t="49845" x="10596563" y="2849563"/>
          <p14:tracePt t="49849" x="10588625" y="2849563"/>
          <p14:tracePt t="49866" x="10596563" y="2849563"/>
          <p14:tracePt t="49877" x="10588625" y="2849563"/>
          <p14:tracePt t="50055" x="10588625" y="2857500"/>
          <p14:tracePt t="52831" x="10588625" y="2873375"/>
          <p14:tracePt t="52847" x="10588625" y="2889250"/>
          <p14:tracePt t="52853" x="10572750" y="2905125"/>
          <p14:tracePt t="52864" x="10572750" y="2921000"/>
          <p14:tracePt t="52872" x="10572750" y="2936875"/>
          <p14:tracePt t="52885" x="10541000" y="2976563"/>
          <p14:tracePt t="52891" x="10541000" y="3008313"/>
          <p14:tracePt t="52900" x="10525125" y="3055938"/>
          <p14:tracePt t="52906" x="10509250" y="3079750"/>
          <p14:tracePt t="52915" x="10509250" y="3095625"/>
          <p14:tracePt t="52920" x="10493375" y="3111500"/>
          <p14:tracePt t="52947" x="10485438" y="3127375"/>
          <p14:tracePt t="52963" x="10485438" y="3143250"/>
          <p14:tracePt t="52983" x="10485438" y="3159125"/>
          <p14:tracePt t="52996" x="10469563" y="3167063"/>
          <p14:tracePt t="53013" x="10469563" y="3214688"/>
          <p14:tracePt t="53017" x="10469563" y="3230563"/>
          <p14:tracePt t="53029" x="10453688" y="3270250"/>
          <p14:tracePt t="53033" x="10437813" y="3302000"/>
          <p14:tracePt t="53046" x="10437813" y="3333750"/>
          <p14:tracePt t="53047" x="10437813" y="3365500"/>
          <p14:tracePt t="53059" x="10421938" y="3365500"/>
          <p14:tracePt t="53064" x="10421938" y="3373438"/>
          <p14:tracePt t="53075" x="10421938" y="3389313"/>
          <p14:tracePt t="53091" x="10421938" y="3405188"/>
          <p14:tracePt t="53097" x="10406063" y="3405188"/>
          <p14:tracePt t="53108" x="10406063" y="3421063"/>
          <p14:tracePt t="53114" x="10406063" y="3436938"/>
          <p14:tracePt t="53123" x="10390188" y="3436938"/>
          <p14:tracePt t="53132" x="10390188" y="3452813"/>
          <p14:tracePt t="53140" x="10382250" y="3452813"/>
          <p14:tracePt t="53147" x="10382250" y="3468688"/>
          <p14:tracePt t="53157" x="10366375" y="3468688"/>
          <p14:tracePt t="53164" x="10366375" y="3492500"/>
          <p14:tracePt t="53174" x="10350500" y="3492500"/>
          <p14:tracePt t="53182" x="10350500" y="3508375"/>
          <p14:tracePt t="53191" x="10334625" y="3524250"/>
          <p14:tracePt t="53203" x="10334625" y="3540125"/>
          <p14:tracePt t="53220" x="10334625" y="3556000"/>
          <p14:tracePt t="53236" x="10334625" y="3571875"/>
          <p14:tracePt t="53253" x="10334625" y="3587750"/>
          <p14:tracePt t="53269" x="10334625" y="3595688"/>
          <p14:tracePt t="53285" x="10334625" y="3611563"/>
          <p14:tracePt t="53300" x="10334625" y="3627438"/>
          <p14:tracePt t="53316" x="10334625" y="3643313"/>
          <p14:tracePt t="53333" x="10334625" y="3659188"/>
          <p14:tracePt t="53349" x="10334625" y="3675063"/>
          <p14:tracePt t="53365" x="10334625" y="3690938"/>
          <p14:tracePt t="53370" x="10350500" y="3690938"/>
          <p14:tracePt t="53383" x="10350500" y="3698875"/>
          <p14:tracePt t="53396" x="10350500" y="3714750"/>
          <p14:tracePt t="53416" x="10350500" y="3730625"/>
          <p14:tracePt t="53459" x="10350500" y="3746500"/>
          <p14:tracePt t="53465" x="10366375" y="3746500"/>
          <p14:tracePt t="53475" x="10366375" y="3762375"/>
          <p14:tracePt t="53509" x="10382250" y="3778250"/>
          <p14:tracePt t="53525" x="10382250" y="3794125"/>
          <p14:tracePt t="54286" x="10382250" y="3778250"/>
          <p14:tracePt t="54321" x="10390188" y="3778250"/>
          <p14:tracePt t="54333" x="10390188" y="3762375"/>
          <p14:tracePt t="54340" x="10406063" y="3746500"/>
          <p14:tracePt t="54353" x="10421938" y="3746500"/>
          <p14:tracePt t="54369" x="10437813" y="3746500"/>
          <p14:tracePt t="54381" x="10437813" y="3730625"/>
          <p14:tracePt t="54984" x="10453688" y="3730625"/>
          <p14:tracePt t="54999" x="10453688" y="3714750"/>
          <p14:tracePt t="55208" x="10453688" y="3698875"/>
          <p14:tracePt t="55399" x="10437813" y="3690938"/>
          <p14:tracePt t="55463" x="10437813" y="3675063"/>
          <p14:tracePt t="55467" x="10437813" y="3659188"/>
          <p14:tracePt t="55479" x="10421938" y="3659188"/>
          <p14:tracePt t="55484" x="10421938" y="3643313"/>
          <p14:tracePt t="55496" x="10390188" y="3595688"/>
          <p14:tracePt t="55512" x="10390188" y="3587750"/>
          <p14:tracePt t="55517" x="10366375" y="3556000"/>
          <p14:tracePt t="55527" x="10366375" y="3508375"/>
          <p14:tracePt t="55548" x="10366375" y="3492500"/>
          <p14:tracePt t="55559" x="10350500" y="3484563"/>
          <p14:tracePt t="55565" x="10350500" y="3468688"/>
          <p14:tracePt t="55579" x="10350500" y="3452813"/>
          <p14:tracePt t="55595" x="10350500" y="3436938"/>
          <p14:tracePt t="55607" x="10334625" y="3436938"/>
          <p14:tracePt t="55612" x="10334625" y="3421063"/>
          <p14:tracePt t="55672" x="10334625" y="3405188"/>
          <p14:tracePt t="55735" x="10334625" y="3389313"/>
          <p14:tracePt t="55832" x="10318750" y="3389313"/>
          <p14:tracePt t="55975" x="10302875" y="3389313"/>
          <p14:tracePt t="55991" x="10287000" y="3389313"/>
          <p14:tracePt t="56009" x="10279063" y="3389313"/>
          <p14:tracePt t="56014" x="10263188" y="3389313"/>
          <p14:tracePt t="56024" x="10247313" y="3389313"/>
          <p14:tracePt t="56040" x="10231438" y="3389313"/>
          <p14:tracePt t="56048" x="10215563" y="3373438"/>
          <p14:tracePt t="56055" x="10183813" y="3349625"/>
          <p14:tracePt t="56061" x="10144125" y="3373438"/>
          <p14:tracePt t="56071" x="10080625" y="3373438"/>
          <p14:tracePt t="56076" x="10025063" y="3373438"/>
          <p14:tracePt t="56103" x="10009188" y="3365500"/>
          <p14:tracePt t="56109" x="9993313" y="3365500"/>
          <p14:tracePt t="56121" x="9953625" y="3365500"/>
          <p14:tracePt t="56125" x="9906000" y="3365500"/>
          <p14:tracePt t="56136" x="9890125" y="3365500"/>
          <p14:tracePt t="56153" x="9874250" y="3365500"/>
          <p14:tracePt t="56157" x="9866313" y="3349625"/>
          <p14:tracePt t="56171" x="9850438" y="3349625"/>
          <p14:tracePt t="56344" x="9834563" y="3349625"/>
          <p14:tracePt t="56348" x="9850438" y="3333750"/>
          <p14:tracePt t="56391" x="9866313" y="3333750"/>
          <p14:tracePt t="56413" x="9874250" y="3333750"/>
          <p14:tracePt t="56441" x="9890125" y="3333750"/>
          <p14:tracePt t="56457" x="9906000" y="3333750"/>
          <p14:tracePt t="56477" x="9921875" y="3333750"/>
          <p14:tracePt t="56505" x="9937750" y="3333750"/>
          <p14:tracePt t="56537" x="9953625" y="3333750"/>
          <p14:tracePt t="56585" x="9969500" y="3333750"/>
          <p14:tracePt t="56649" x="9969500" y="3317875"/>
          <p14:tracePt t="56716" x="9977438" y="3302000"/>
          <p14:tracePt t="56745" x="9977438" y="3286125"/>
          <p14:tracePt t="56793" x="9977438" y="3270250"/>
          <p14:tracePt t="56938" x="9993313" y="3262313"/>
          <p14:tracePt t="57369" x="9993313" y="3246438"/>
          <p14:tracePt t="57389" x="10009188" y="3230563"/>
          <p14:tracePt t="57418" x="10025063" y="3214688"/>
          <p14:tracePt t="57434" x="10040938" y="3214688"/>
          <p14:tracePt t="57450" x="10056813" y="3198813"/>
          <p14:tracePt t="57470" x="10072688" y="3198813"/>
          <p14:tracePt t="57486" x="10080625" y="3198813"/>
          <p14:tracePt t="57498" x="10080625" y="3182938"/>
          <p14:tracePt t="57502" x="10096500" y="3182938"/>
          <p14:tracePt t="57517" x="10112375" y="3182938"/>
          <p14:tracePt t="57545" x="10144125" y="3167063"/>
          <p14:tracePt t="57565" x="10160000" y="3167063"/>
          <p14:tracePt t="57577" x="10175875" y="3159125"/>
          <p14:tracePt t="57593" x="10183813" y="3159125"/>
          <p14:tracePt t="57609" x="10199688" y="3159125"/>
          <p14:tracePt t="57614" x="10215563" y="3159125"/>
          <p14:tracePt t="57625" x="10231438" y="3159125"/>
          <p14:tracePt t="57630" x="10279063" y="3143250"/>
          <p14:tracePt t="57642" x="10287000" y="3143250"/>
          <p14:tracePt t="57646" x="10302875" y="3143250"/>
          <p14:tracePt t="57658" x="10318750" y="3143250"/>
          <p14:tracePt t="57675" x="10334625" y="3143250"/>
          <p14:tracePt t="57678" x="10334625" y="3127375"/>
          <p14:tracePt t="57709" x="10350500" y="3127375"/>
          <p14:tracePt t="57737" x="10366375" y="3127375"/>
          <p14:tracePt t="57742" x="10366375" y="3111500"/>
          <p14:tracePt t="57753" x="10382250" y="3111500"/>
          <p14:tracePt t="57897" x="10382250" y="3095625"/>
          <p14:tracePt t="57931" x="10382250" y="3079750"/>
          <p14:tracePt t="58027" x="10366375" y="3079750"/>
          <p14:tracePt t="58091" x="10350500" y="3079750"/>
          <p14:tracePt t="58139" x="10334625" y="3079750"/>
          <p14:tracePt t="58171" x="10318750" y="3079750"/>
          <p14:tracePt t="58203" x="10302875" y="3079750"/>
          <p14:tracePt t="58207" x="10302875" y="3095625"/>
          <p14:tracePt t="58431" x="10318750" y="3095625"/>
          <p14:tracePt t="58443" x="10350500" y="3111500"/>
          <p14:tracePt t="58447" x="10366375" y="3111500"/>
          <p14:tracePt t="58459" x="10406063" y="3127375"/>
          <p14:tracePt t="58466" x="10421938" y="3127375"/>
          <p14:tracePt t="58475" x="10453688" y="3127375"/>
          <p14:tracePt t="58482" x="10485438" y="3143250"/>
          <p14:tracePt t="58492" x="10493375" y="3159125"/>
          <p14:tracePt t="58499" x="10493375" y="3167063"/>
          <p14:tracePt t="58508" x="10493375" y="3214688"/>
          <p14:tracePt t="58516" x="10469563" y="3246438"/>
          <p14:tracePt t="58814" x="10485438" y="3230563"/>
          <p14:tracePt t="58827" x="10525125" y="3214688"/>
          <p14:tracePt t="58831" x="10572750" y="3198813"/>
          <p14:tracePt t="58843" x="10628313" y="3198813"/>
          <p14:tracePt t="58850" x="10644188" y="3214688"/>
          <p14:tracePt t="58859" x="10660063" y="3214688"/>
          <p14:tracePt t="58956" x="10644188" y="3214688"/>
          <p14:tracePt t="59036" x="10644188" y="3230563"/>
          <p14:tracePt t="59753" x="10644188" y="3214688"/>
          <p14:tracePt t="59765" x="10644188" y="3198813"/>
          <p14:tracePt t="59781" x="10628313" y="3182938"/>
          <p14:tracePt t="59797" x="10628313" y="3167063"/>
          <p14:tracePt t="59845" x="10628313" y="3159125"/>
          <p14:tracePt t="67831" x="10628313" y="3143250"/>
          <p14:tracePt t="67863" x="10644188" y="3143250"/>
          <p14:tracePt t="67963" x="10660063" y="3143250"/>
          <p14:tracePt t="67995" x="10675938" y="3159125"/>
          <p14:tracePt t="68011" x="10675938" y="3182938"/>
          <p14:tracePt t="68023" x="10675938" y="3198813"/>
          <p14:tracePt t="68028" x="10675938" y="3246438"/>
          <p14:tracePt t="68040" x="10675938" y="3262313"/>
          <p14:tracePt t="68044" x="10691813" y="3302000"/>
          <p14:tracePt t="68056" x="10691813" y="3333750"/>
          <p14:tracePt t="68060" x="10691813" y="3389313"/>
          <p14:tracePt t="68073" x="10691813" y="3436938"/>
          <p14:tracePt t="68077" x="10691813" y="3484563"/>
          <p14:tracePt t="68088" x="10699750" y="3508375"/>
          <p14:tracePt t="68093" x="10699750" y="3556000"/>
          <p14:tracePt t="68105" x="10699750" y="3595688"/>
          <p14:tracePt t="68109" x="10699750" y="3643313"/>
          <p14:tracePt t="68121" x="10699750" y="3698875"/>
          <p14:tracePt t="68125" x="10699750" y="3746500"/>
          <p14:tracePt t="68136" x="10699750" y="3778250"/>
          <p14:tracePt t="68148" x="10699750" y="3802063"/>
          <p14:tracePt t="68154" x="10699750" y="3817938"/>
          <p14:tracePt t="68159" x="10699750" y="3865563"/>
          <p14:tracePt t="68168" x="10699750" y="3897313"/>
          <p14:tracePt t="68174" x="10699750" y="3968750"/>
          <p14:tracePt t="68184" x="10699750" y="3984625"/>
          <p14:tracePt t="68193" x="10699750" y="4024313"/>
          <p14:tracePt t="68201" x="10699750" y="4040188"/>
          <p14:tracePt t="68207" x="10699750" y="4056063"/>
          <p14:tracePt t="68219" x="10699750" y="4071938"/>
          <p14:tracePt t="68220" x="10699750" y="4103688"/>
          <p14:tracePt t="68232" x="10691813" y="4103688"/>
          <p14:tracePt t="68238" x="10691813" y="4127500"/>
          <p14:tracePt t="68249" x="10691813" y="4143375"/>
          <p14:tracePt t="68255" x="10675938" y="4143375"/>
          <p14:tracePt t="68266" x="10675938" y="4159250"/>
          <p14:tracePt t="68267" x="10675938" y="4175125"/>
          <p14:tracePt t="68281" x="10675938" y="4191000"/>
          <p14:tracePt t="68286" x="10675938" y="4206875"/>
          <p14:tracePt t="68299" x="10675938" y="4214813"/>
          <p14:tracePt t="68311" x="10675938" y="4230688"/>
          <p14:tracePt t="68317" x="10675938" y="4246563"/>
          <p14:tracePt t="68331" x="10675938" y="4262438"/>
          <p14:tracePt t="68347" x="10675938" y="4278313"/>
          <p14:tracePt t="68359" x="10660063" y="4294188"/>
          <p14:tracePt t="68366" x="10660063" y="4310063"/>
          <p14:tracePt t="68380" x="10660063" y="4318000"/>
          <p14:tracePt t="68396" x="10660063" y="4333875"/>
          <p14:tracePt t="68407" x="10644188" y="4333875"/>
          <p14:tracePt t="68423" x="10644188" y="4349750"/>
          <p14:tracePt t="68443" x="10644188" y="4365625"/>
          <p14:tracePt t="69521" x="10644188" y="4349750"/>
          <p14:tracePt t="69537" x="10628313" y="4349750"/>
          <p14:tracePt t="69569" x="10628313" y="4333875"/>
          <p14:tracePt t="69573" x="10612438" y="4333875"/>
          <p14:tracePt t="69589" x="10612438" y="4310063"/>
          <p14:tracePt t="69602" x="10596563" y="4294188"/>
          <p14:tracePt t="69606" x="10588625" y="4278313"/>
          <p14:tracePt t="69620" x="10572750" y="4278313"/>
          <p14:tracePt t="69623" x="10541000" y="4246563"/>
          <p14:tracePt t="69636" x="10509250" y="4246563"/>
          <p14:tracePt t="69637" x="10493375" y="4230688"/>
          <p14:tracePt t="69651" x="10437813" y="4175125"/>
          <p14:tracePt t="69667" x="10406063" y="4143375"/>
          <p14:tracePt t="69671" x="10334625" y="4127500"/>
          <p14:tracePt t="69682" x="10287000" y="4087813"/>
          <p14:tracePt t="69688" x="10279063" y="4087813"/>
          <p14:tracePt t="69698" x="10247313" y="4087813"/>
          <p14:tracePt t="69704" x="10247313" y="4071938"/>
          <p14:tracePt t="69715" x="10183813" y="4071938"/>
          <p14:tracePt t="69719" x="10160000" y="4071938"/>
          <p14:tracePt t="69731" x="10096500" y="4040188"/>
          <p14:tracePt t="69735" x="10080625" y="4024313"/>
          <p14:tracePt t="69752" x="9969500" y="3968750"/>
          <p14:tracePt t="69762" x="9953625" y="3952875"/>
          <p14:tracePt t="69769" x="9906000" y="3905250"/>
          <p14:tracePt t="69778" x="9874250" y="3905250"/>
          <p14:tracePt t="69787" x="9818688" y="3897313"/>
          <p14:tracePt t="69809" x="9818688" y="3881438"/>
          <p14:tracePt t="69814" x="9802813" y="3881438"/>
          <p14:tracePt t="70005" x="9786938" y="3881438"/>
          <p14:tracePt t="70018" x="9771063" y="3865563"/>
          <p14:tracePt t="70035" x="9763125" y="3849688"/>
          <p14:tracePt t="70040" x="9747250" y="3833813"/>
          <p14:tracePt t="70053" x="9715500" y="3778250"/>
          <p14:tracePt t="70065" x="9699625" y="3778250"/>
          <p14:tracePt t="70073" x="9659938" y="3714750"/>
          <p14:tracePt t="70082" x="9596438" y="3675063"/>
          <p14:tracePt t="70090" x="9540875" y="3595688"/>
          <p14:tracePt t="70099" x="9540875" y="3587750"/>
          <p14:tracePt t="70103" x="9525000" y="3587750"/>
          <p14:tracePt t="70114" x="9509125" y="3587750"/>
          <p14:tracePt t="70119" x="9509125" y="3571875"/>
          <p14:tracePt t="70131" x="9509125" y="3556000"/>
          <p14:tracePt t="70147" x="9477375" y="3508375"/>
          <p14:tracePt t="70163" x="9477375" y="3492500"/>
          <p14:tracePt t="70179" x="9477375" y="3484563"/>
          <p14:tracePt t="70193" x="9461500" y="3484563"/>
          <p14:tracePt t="70199" x="9461500" y="3468688"/>
          <p14:tracePt t="70209" x="9461500" y="3452813"/>
          <p14:tracePt t="70215" x="9453563" y="3436938"/>
          <p14:tracePt t="70241" x="9453563" y="3421063"/>
          <p14:tracePt t="70246" x="9437688" y="3405188"/>
          <p14:tracePt t="70261" x="9421813" y="3389313"/>
          <p14:tracePt t="70435" x="9405938" y="3389313"/>
          <p14:tracePt t="70455" x="9405938" y="3373438"/>
          <p14:tracePt t="70471" x="9390063" y="3365500"/>
          <p14:tracePt t="70483" x="9390063" y="3349625"/>
          <p14:tracePt t="70488" x="9390063" y="3333750"/>
          <p14:tracePt t="70500" x="9358313" y="3286125"/>
          <p14:tracePt t="70519" x="9350375" y="3270250"/>
          <p14:tracePt t="70535" x="9350375" y="3262313"/>
          <p14:tracePt t="70547" x="9334500" y="3262313"/>
          <p14:tracePt t="70579" x="9334500" y="3246438"/>
          <p14:tracePt t="70627" x="9318625" y="3246438"/>
          <p14:tracePt t="70807" x="9302750" y="3246438"/>
          <p14:tracePt t="70835" x="9302750" y="3262313"/>
          <p14:tracePt t="70867" x="9286875" y="3262313"/>
          <p14:tracePt t="70883" x="9286875" y="3270250"/>
          <p14:tracePt t="70931" x="9271000" y="3286125"/>
          <p14:tracePt t="71675" x="9255125" y="3302000"/>
          <p14:tracePt t="71983" x="9271000" y="3302000"/>
          <p14:tracePt t="72013" x="9286875" y="3302000"/>
          <p14:tracePt t="72174" x="9302750" y="3302000"/>
          <p14:tracePt t="72334" x="9302750" y="3317875"/>
          <p14:tracePt t="72401" x="9302750" y="3333750"/>
          <p14:tracePt t="72432" x="9302750" y="3349625"/>
          <p14:tracePt t="72446" x="9318625" y="3349625"/>
          <p14:tracePt t="72493" x="9334500" y="3349625"/>
          <p14:tracePt t="72509" x="9350375" y="3349625"/>
          <p14:tracePt t="72513" x="9358313" y="3349625"/>
          <p14:tracePt t="72525" x="9405938" y="3349625"/>
          <p14:tracePt t="72530" x="9453563" y="3349625"/>
          <p14:tracePt t="72541" x="9509125" y="3349625"/>
          <p14:tracePt t="72546" x="9540875" y="3365500"/>
          <p14:tracePt t="72557" x="9580563" y="3365500"/>
          <p14:tracePt t="72562" x="9659938" y="3365500"/>
          <p14:tracePt t="72574" x="9771063" y="3365500"/>
          <p14:tracePt t="72579" x="9874250" y="3365500"/>
          <p14:tracePt t="72590" x="9977438" y="3365500"/>
          <p14:tracePt t="72595" x="10072688" y="3365500"/>
          <p14:tracePt t="72607" x="10160000" y="3349625"/>
          <p14:tracePt t="72612" x="10231438" y="3333750"/>
          <p14:tracePt t="72623" x="10263188" y="3317875"/>
          <p14:tracePt t="72628" x="10302875" y="3302000"/>
          <p14:tracePt t="72640" x="10318750" y="3302000"/>
          <p14:tracePt t="72642" x="10334625" y="3302000"/>
          <p14:tracePt t="72656" x="10350500" y="3302000"/>
          <p14:tracePt t="72669" x="10366375" y="3302000"/>
          <p14:tracePt t="72733" x="10382250" y="3286125"/>
          <p14:tracePt t="72749" x="10382250" y="3270250"/>
          <p14:tracePt t="72757" x="10390188" y="3270250"/>
          <p14:tracePt t="72766" x="10406063" y="3262313"/>
          <p14:tracePt t="72785" x="10406063" y="3246438"/>
          <p14:tracePt t="72801" x="10406063" y="3230563"/>
          <p14:tracePt t="72813" x="10421938" y="3230563"/>
          <p14:tracePt t="72829" x="10421938" y="3214688"/>
          <p14:tracePt t="72846" x="10421938" y="3198813"/>
          <p14:tracePt t="72862" x="10437813" y="3182938"/>
          <p14:tracePt t="72878" x="10437813" y="3167063"/>
          <p14:tracePt t="72895" x="10453688" y="3167063"/>
          <p14:tracePt t="72899" x="10453688" y="3159125"/>
          <p14:tracePt t="72913" x="10453688" y="3143250"/>
          <p14:tracePt t="73053" x="10437813" y="3159125"/>
          <p14:tracePt t="73057" x="10421938" y="3167063"/>
          <p14:tracePt t="73069" x="10406063" y="3167063"/>
          <p14:tracePt t="73086" x="10390188" y="3167063"/>
          <p14:tracePt t="73091" x="10382250" y="3182938"/>
          <p14:tracePt t="73103" x="10366375" y="3198813"/>
          <p14:tracePt t="73119" x="10350500" y="3214688"/>
          <p14:tracePt t="73126" x="10334625" y="3214688"/>
          <p14:tracePt t="73137" x="10334625" y="3230563"/>
          <p14:tracePt t="73153" x="10318750" y="3246438"/>
          <p14:tracePt t="73165" x="10318750" y="3262313"/>
          <p14:tracePt t="73277" x="10318750" y="3270250"/>
          <p14:tracePt t="73309" x="10318750" y="3286125"/>
          <p14:tracePt t="73325" x="10318750" y="3302000"/>
          <p14:tracePt t="73345" x="10302875" y="3317875"/>
          <p14:tracePt t="73364" x="10302875" y="3333750"/>
          <p14:tracePt t="73377" x="10302875" y="3349625"/>
          <p14:tracePt t="73391" x="10287000" y="3349625"/>
          <p14:tracePt t="73407" x="10287000" y="3365500"/>
          <p14:tracePt t="73412" x="10287000" y="3373438"/>
          <p14:tracePt t="73423" x="10287000" y="3389313"/>
          <p14:tracePt t="73429" x="10287000" y="3405188"/>
          <p14:tracePt t="73440" x="10287000" y="3421063"/>
          <p14:tracePt t="73456" x="10287000" y="3436938"/>
          <p14:tracePt t="73472" x="10287000" y="3452813"/>
          <p14:tracePt t="73487" x="10287000" y="3468688"/>
          <p14:tracePt t="73504" x="10287000" y="3484563"/>
          <p14:tracePt t="73523" x="10287000" y="3492500"/>
          <p14:tracePt t="73539" x="10287000" y="3508375"/>
          <p14:tracePt t="73555" x="10287000" y="3524250"/>
          <p14:tracePt t="73583" x="10287000" y="3540125"/>
          <p14:tracePt t="73599" x="10287000" y="3556000"/>
          <p14:tracePt t="73615" x="10287000" y="3571875"/>
          <p14:tracePt t="73632" x="10287000" y="3587750"/>
          <p14:tracePt t="74105" x="10279063" y="3587750"/>
          <p14:tracePt t="74359" x="10279063" y="3571875"/>
          <p14:tracePt t="74375" x="10279063" y="3556000"/>
          <p14:tracePt t="74379" x="10279063" y="3540125"/>
          <p14:tracePt t="74393" x="10279063" y="3524250"/>
          <p14:tracePt t="74407" x="10279063" y="3508375"/>
          <p14:tracePt t="74427" x="10279063" y="3492500"/>
          <p14:tracePt t="74443" x="10279063" y="3484563"/>
          <p14:tracePt t="74487" x="10287000" y="3468688"/>
          <p14:tracePt t="74550" x="10287000" y="3452813"/>
          <p14:tracePt t="74743" x="10287000" y="3421063"/>
          <p14:tracePt t="74748" x="10287000" y="3405188"/>
          <p14:tracePt t="74759" x="10287000" y="3389313"/>
          <p14:tracePt t="74765" x="10287000" y="3349625"/>
          <p14:tracePt t="74775" x="10287000" y="3333750"/>
          <p14:tracePt t="74782" x="10287000" y="3317875"/>
          <p14:tracePt t="74791" x="10287000" y="3270250"/>
          <p14:tracePt t="74796" x="10287000" y="3262313"/>
          <p14:tracePt t="74807" x="10287000" y="3230563"/>
          <p14:tracePt t="74823" x="10287000" y="3214688"/>
          <p14:tracePt t="74828" x="10302875" y="3214688"/>
          <p14:tracePt t="75002" x="10287000" y="3214688"/>
          <p14:tracePt t="75082" x="10287000" y="3198813"/>
          <p14:tracePt t="75086" x="10287000" y="3214688"/>
          <p14:tracePt t="75117" x="10279063" y="3214688"/>
          <p14:tracePt t="75129" x="10279063" y="3198813"/>
          <p14:tracePt t="75135" x="10263188" y="3198813"/>
          <p14:tracePt t="75145" x="10263188" y="3182938"/>
          <p14:tracePt t="75177" x="10263188" y="3167063"/>
          <p14:tracePt t="75193" x="10279063" y="3159125"/>
          <p14:tracePt t="75198" x="10287000" y="3143250"/>
          <p14:tracePt t="75210" x="10302875" y="3127375"/>
          <p14:tracePt t="75215" x="10318750" y="3127375"/>
          <p14:tracePt t="75226" x="10318750" y="3111500"/>
          <p14:tracePt t="75242" x="10334625" y="3095625"/>
          <p14:tracePt t="75258" x="10334625" y="3079750"/>
          <p14:tracePt t="75273" x="10350500" y="3063875"/>
          <p14:tracePt t="75279" x="10366375" y="3055938"/>
          <p14:tracePt t="75291" x="10366375" y="3040063"/>
          <p14:tracePt t="75306" x="10366375" y="3024188"/>
          <p14:tracePt t="75313" x="10382250" y="3024188"/>
          <p14:tracePt t="75321" x="10382250" y="3008313"/>
          <p14:tracePt t="75338" x="10390188" y="3008313"/>
          <p14:tracePt t="75353" x="10390188" y="2992438"/>
          <p14:tracePt t="75358" x="10406063" y="2992438"/>
          <p14:tracePt t="75385" x="10406063" y="2976563"/>
          <p14:tracePt t="75433" x="10406063" y="2960688"/>
          <p14:tracePt t="75438" x="10421938" y="2960688"/>
          <p14:tracePt t="75465" x="10421938" y="2952750"/>
          <p14:tracePt t="75497" x="10437813" y="2952750"/>
          <p14:tracePt t="75529" x="10453688" y="2936875"/>
          <p14:tracePt t="75545" x="10469563" y="2936875"/>
          <p14:tracePt t="75565" x="10485438" y="2936875"/>
          <p14:tracePt t="75577" x="10485438" y="2921000"/>
          <p14:tracePt t="75593" x="10493375" y="2921000"/>
          <p14:tracePt t="75598" x="10493375" y="2905125"/>
          <p14:tracePt t="75618" x="10509250" y="2905125"/>
          <p14:tracePt t="75626" x="10509250" y="2889250"/>
          <p14:tracePt t="75641" x="10525125" y="2889250"/>
          <p14:tracePt t="75647" x="10525125" y="2873375"/>
          <p14:tracePt t="75689" x="10541000" y="2873375"/>
          <p14:tracePt t="76121" x="10525125" y="2889250"/>
          <p14:tracePt t="76169" x="10509250" y="2905125"/>
          <p14:tracePt t="76233" x="10509250" y="2921000"/>
          <p14:tracePt t="76249" x="10493375" y="2921000"/>
          <p14:tracePt t="76285" x="10493375" y="2936875"/>
          <p14:tracePt t="76313" x="10485438" y="2936875"/>
          <p14:tracePt t="76395" x="10469563" y="2936875"/>
          <p14:tracePt t="76411" x="10469563" y="2952750"/>
          <p14:tracePt t="76428" x="10453688" y="2952750"/>
          <p14:tracePt t="76431" x="10453688" y="2960688"/>
          <p14:tracePt t="76446" x="10437813" y="2960688"/>
          <p14:tracePt t="76450" x="10437813" y="2976563"/>
          <p14:tracePt t="76475" x="10421938" y="2992438"/>
          <p14:tracePt t="76479" x="10382250" y="3063875"/>
          <p14:tracePt t="76492" x="10366375" y="3095625"/>
          <p14:tracePt t="76497" x="10350500" y="3127375"/>
          <p14:tracePt t="76507" x="10334625" y="3167063"/>
          <p14:tracePt t="76514" x="10302875" y="3230563"/>
          <p14:tracePt t="76524" x="10287000" y="3286125"/>
          <p14:tracePt t="76530" x="10263188" y="3365500"/>
          <p14:tracePt t="76539" x="10247313" y="3405188"/>
          <p14:tracePt t="76547" x="10215563" y="3436938"/>
          <p14:tracePt t="76556" x="10199688" y="3484563"/>
          <p14:tracePt t="76563" x="10183813" y="3524250"/>
          <p14:tracePt t="76571" x="10183813" y="3540125"/>
          <p14:tracePt t="76588" x="10183813" y="3556000"/>
          <p14:tracePt t="76598" x="10183813" y="3595688"/>
          <p14:tracePt t="76621" x="10183813" y="3627438"/>
          <p14:tracePt t="76631" x="10199688" y="3627438"/>
          <p14:tracePt t="76637" x="10199688" y="3643313"/>
          <p14:tracePt t="76648" x="10215563" y="3643313"/>
          <p14:tracePt t="76655" x="10215563" y="3659188"/>
          <p14:tracePt t="76671" x="10231438" y="3675063"/>
          <p14:tracePt t="76684" x="10247313" y="3675063"/>
          <p14:tracePt t="76690" x="10263188" y="3690938"/>
          <p14:tracePt t="76701" x="10302875" y="3690938"/>
          <p14:tracePt t="76705" x="10366375" y="3690938"/>
          <p14:tracePt t="76717" x="10390188" y="3690938"/>
          <p14:tracePt t="76721" x="10421938" y="3690938"/>
          <p14:tracePt t="76733" x="10469563" y="3675063"/>
          <p14:tracePt t="76735" x="10509250" y="3643313"/>
          <p14:tracePt t="76748" x="10588625" y="3627438"/>
          <p14:tracePt t="76757" x="10644188" y="3595688"/>
          <p14:tracePt t="76766" x="10699750" y="3571875"/>
          <p14:tracePt t="76769" x="10747375" y="3556000"/>
          <p14:tracePt t="76781" x="10795000" y="3524250"/>
          <p14:tracePt t="76786" x="10802938" y="3524250"/>
          <p14:tracePt t="76798" x="10818813" y="3524250"/>
          <p14:tracePt t="76799" x="10866438" y="3468688"/>
          <p14:tracePt t="76813" x="10898188" y="3421063"/>
          <p14:tracePt t="76818" x="10906125" y="3405188"/>
          <p14:tracePt t="76830" x="10937875" y="3373438"/>
          <p14:tracePt t="76834" x="10969625" y="3317875"/>
          <p14:tracePt t="76846" x="11001375" y="3270250"/>
          <p14:tracePt t="76847" x="11001375" y="3246438"/>
          <p14:tracePt t="76859" x="11009313" y="3214688"/>
          <p14:tracePt t="76864" x="11025188" y="3167063"/>
          <p14:tracePt t="76875" x="11056938" y="3079750"/>
          <p14:tracePt t="76880" x="11072813" y="3024188"/>
          <p14:tracePt t="76892" x="11088688" y="3008313"/>
          <p14:tracePt t="76899" x="11104563" y="2992438"/>
          <p14:tracePt t="76913" x="11104563" y="2976563"/>
          <p14:tracePt t="76914" x="11112500" y="2960688"/>
          <p14:tracePt t="76923" x="11112500" y="2952750"/>
          <p14:tracePt t="76939" x="11112500" y="2936875"/>
          <p14:tracePt t="76947" x="11112500" y="2889250"/>
          <p14:tracePt t="76956" x="11112500" y="2849563"/>
          <p14:tracePt t="76964" x="11112500" y="2817813"/>
          <p14:tracePt t="76972" x="11112500" y="2770188"/>
          <p14:tracePt t="76980" x="11112500" y="2746375"/>
          <p14:tracePt t="76988" x="11112500" y="2714625"/>
          <p14:tracePt t="76997" x="11104563" y="2667000"/>
          <p14:tracePt t="77005" x="11088688" y="2627313"/>
          <p14:tracePt t="77021" x="11088688" y="2611438"/>
          <p14:tracePt t="77025" x="11072813" y="2595563"/>
          <p14:tracePt t="77040" x="11056938" y="2563813"/>
          <p14:tracePt t="77051" x="11041063" y="2563813"/>
          <p14:tracePt t="77059" x="11009313" y="2508250"/>
          <p14:tracePt t="77070" x="10953750" y="2476500"/>
          <p14:tracePt t="77071" x="10953750" y="2460625"/>
          <p14:tracePt t="77083" x="10882313" y="2405063"/>
          <p14:tracePt t="77090" x="10834688" y="2357438"/>
          <p14:tracePt t="77101" x="10763250" y="2270125"/>
          <p14:tracePt t="77107" x="10691813" y="2238375"/>
          <p14:tracePt t="77117" x="10675938" y="2230438"/>
          <p14:tracePt t="77129" x="10660063" y="2214563"/>
          <p14:tracePt t="77136" x="10644188" y="2198688"/>
          <p14:tracePt t="77148" x="10628313" y="2198688"/>
          <p14:tracePt t="77165" x="10628313" y="2182813"/>
          <p14:tracePt t="77181" x="10644188" y="2182813"/>
          <p14:tracePt t="77197" x="10644188" y="2166938"/>
          <p14:tracePt t="77227" x="10628313" y="2151063"/>
          <p14:tracePt t="77243" x="10628313" y="2135188"/>
          <p14:tracePt t="77259" x="10612438" y="2135188"/>
          <p14:tracePt t="77263" x="10612438" y="2127250"/>
          <p14:tracePt t="77291" x="10612438" y="2111375"/>
          <p14:tracePt t="77355" x="10612438" y="2095500"/>
          <p14:tracePt t="77403" x="10596563" y="2079625"/>
          <p14:tracePt t="77531" x="10612438" y="2095500"/>
          <p14:tracePt t="77547" x="10628313" y="2111375"/>
          <p14:tracePt t="77552" x="10660063" y="2151063"/>
          <p14:tracePt t="77565" x="10675938" y="2166938"/>
          <p14:tracePt t="77569" x="10691813" y="2182813"/>
          <p14:tracePt t="77581" x="10699750" y="2254250"/>
          <p14:tracePt t="77586" x="10715625" y="2301875"/>
          <p14:tracePt t="77596" x="10715625" y="2357438"/>
          <p14:tracePt t="77603" x="10715625" y="2420938"/>
          <p14:tracePt t="77613" x="10715625" y="2460625"/>
          <p14:tracePt t="77621" x="10731500" y="2547938"/>
          <p14:tracePt t="77628" x="10731500" y="2611438"/>
          <p14:tracePt t="77637" x="10731500" y="2682875"/>
          <p14:tracePt t="77645" x="10731500" y="2746375"/>
          <p14:tracePt t="77655" x="10731500" y="2801938"/>
          <p14:tracePt t="77661" x="10731500" y="2849563"/>
          <p14:tracePt t="77671" x="10731500" y="2857500"/>
          <p14:tracePt t="77677" x="10731500" y="2889250"/>
          <p14:tracePt t="77687" x="10731500" y="2921000"/>
          <p14:tracePt t="77694" x="10731500" y="2976563"/>
          <p14:tracePt t="77704" x="10731500" y="3040063"/>
          <p14:tracePt t="77710" x="10731500" y="3063875"/>
          <p14:tracePt t="77721" x="10715625" y="3111500"/>
          <p14:tracePt t="77725" x="10715625" y="3127375"/>
          <p14:tracePt t="77738" x="10715625" y="3143250"/>
          <p14:tracePt t="77754" x="10699750" y="3159125"/>
          <p14:tracePt t="77771" x="10699750" y="3143250"/>
          <p14:tracePt t="77778" x="10675938" y="3111500"/>
          <p14:tracePt t="77788" x="10596563" y="2992438"/>
          <p14:tracePt t="77794" x="10525125" y="2905125"/>
          <p14:tracePt t="77805" x="10437813" y="2786063"/>
          <p14:tracePt t="77809" x="10350500" y="2667000"/>
          <p14:tracePt t="77822" x="10263188" y="2547938"/>
          <p14:tracePt t="77826" x="10144125" y="2436813"/>
          <p14:tracePt t="77839" x="10025063" y="2317750"/>
          <p14:tracePt t="77840" x="9874250" y="2214563"/>
          <p14:tracePt t="77852" x="9747250" y="2135188"/>
          <p14:tracePt t="77858" x="9612313" y="2063750"/>
          <p14:tracePt t="77869" x="9509125" y="2024063"/>
          <p14:tracePt t="77874" x="9405938" y="2008188"/>
          <p14:tracePt t="77884" x="9334500" y="1992313"/>
          <p14:tracePt t="77889" x="9286875" y="1992313"/>
          <p14:tracePt t="77903" x="9286875" y="2008188"/>
          <p14:tracePt t="77907" x="9271000" y="2008188"/>
          <p14:tracePt t="77918" x="9271000" y="2024063"/>
          <p14:tracePt t="77925" x="9255125" y="2032000"/>
          <p14:tracePt t="77936" x="9255125" y="2079625"/>
          <p14:tracePt t="77940" x="9255125" y="2127250"/>
          <p14:tracePt t="77950" x="9271000" y="2135188"/>
          <p14:tracePt t="77957" x="9286875" y="2151063"/>
          <p14:tracePt t="77967" x="9318625" y="2182813"/>
          <p14:tracePt t="77973" x="9421813" y="2286000"/>
          <p14:tracePt t="77983" x="9525000" y="2357438"/>
          <p14:tracePt t="77988" x="9731375" y="2436813"/>
          <p14:tracePt t="77999" x="9953625" y="2540000"/>
          <p14:tracePt t="78004" x="10144125" y="2595563"/>
          <p14:tracePt t="78016" x="10366375" y="2651125"/>
          <p14:tracePt t="78020" x="10556875" y="2698750"/>
          <p14:tracePt t="78032" x="10731500" y="2730500"/>
          <p14:tracePt t="78036" x="10802938" y="2770188"/>
          <p14:tracePt t="78093" x="10802938" y="2786063"/>
          <p14:tracePt t="78099" x="10802938" y="2833688"/>
          <p14:tracePt t="78109" x="10795000" y="2873375"/>
          <p14:tracePt t="78115" x="10779125" y="2921000"/>
          <p14:tracePt t="78126" x="10779125" y="2936875"/>
          <p14:tracePt t="78132" x="10763250" y="2992438"/>
          <p14:tracePt t="78143" x="10747375" y="3079750"/>
          <p14:tracePt t="78148" x="10747375" y="3198813"/>
          <p14:tracePt t="78159" x="10747375" y="3302000"/>
          <p14:tracePt t="78174" x="10747375" y="3349625"/>
          <p14:tracePt t="78181" x="10802938" y="3421063"/>
          <p14:tracePt t="78191" x="10818813" y="3436938"/>
          <p14:tracePt t="78195" x="10882313" y="3484563"/>
          <p14:tracePt t="78206" x="10969625" y="3508375"/>
          <p14:tracePt t="78213" x="11072813" y="3540125"/>
          <p14:tracePt t="78223" x="11191875" y="3556000"/>
          <p14:tracePt t="78227" x="11295063" y="3556000"/>
          <p14:tracePt t="78239" x="11422063" y="3540125"/>
          <p14:tracePt t="78244" x="11557000" y="3508375"/>
          <p14:tracePt t="78256" x="11660188" y="3484563"/>
          <p14:tracePt t="78260" x="11723688" y="3452813"/>
          <p14:tracePt t="78272" x="11731625" y="3436938"/>
          <p14:tracePt t="78273" x="11747500" y="3436938"/>
          <p14:tracePt t="78349" x="11731625" y="3421063"/>
          <p14:tracePt t="78365" x="11723688" y="3436938"/>
          <p14:tracePt t="78371" x="11691938" y="3484563"/>
          <p14:tracePt t="78381" x="11676063" y="3492500"/>
          <p14:tracePt t="78388" x="11660188" y="3508375"/>
          <p14:tracePt t="78398" x="11620500" y="3571875"/>
          <p14:tracePt t="78406" x="11501438" y="3675063"/>
          <p14:tracePt t="78414" x="11350625" y="3762375"/>
          <p14:tracePt t="78425" x="11176000" y="3865563"/>
          <p14:tracePt t="78431" x="10969625" y="4000500"/>
          <p14:tracePt t="78440" x="10731500" y="4143375"/>
          <p14:tracePt t="78447" x="10541000" y="4262438"/>
          <p14:tracePt t="78452" x="10334625" y="4365625"/>
          <p14:tracePt t="78464" x="10160000" y="4452938"/>
          <p14:tracePt t="78468" x="10009188" y="4524375"/>
          <p14:tracePt t="78479" x="9874250" y="4556125"/>
          <p14:tracePt t="78483" x="9763125" y="4572000"/>
          <p14:tracePt t="78496" x="9699625" y="4587875"/>
          <p14:tracePt t="78501" x="9659938" y="4587875"/>
          <p14:tracePt t="78512" x="9612313" y="4572000"/>
          <p14:tracePt t="78527" x="9580563" y="4540250"/>
          <p14:tracePt t="78543" x="9564688" y="4524375"/>
          <p14:tracePt t="78558" x="9564688" y="4516438"/>
          <p14:tracePt t="78574" x="9564688" y="4500563"/>
          <p14:tracePt t="78581" x="9564688" y="4452938"/>
          <p14:tracePt t="78591" x="9564688" y="4437063"/>
          <p14:tracePt t="78595" x="9556750" y="4381500"/>
          <p14:tracePt t="78607" x="9540875" y="4333875"/>
          <p14:tracePt t="78611" x="9540875" y="4310063"/>
          <p14:tracePt t="78624" x="9540875" y="4246563"/>
          <p14:tracePt t="78628" x="9525000" y="4230688"/>
          <p14:tracePt t="78640" x="9525000" y="4206875"/>
          <p14:tracePt t="78641" x="9509125" y="4191000"/>
          <p14:tracePt t="78655" x="9509125" y="4127500"/>
          <p14:tracePt t="78659" x="9509125" y="4103688"/>
          <p14:tracePt t="78671" x="9509125" y="4087813"/>
          <p14:tracePt t="78675" x="9509125" y="4024313"/>
          <p14:tracePt t="78733" x="9509125" y="4008438"/>
          <p14:tracePt t="78749" x="9525000" y="4008438"/>
          <p14:tracePt t="78765" x="9461500" y="4008438"/>
          <p14:tracePt t="78773" x="9453563" y="4008438"/>
          <p14:tracePt t="78781" x="9461500" y="4008438"/>
          <p14:tracePt t="78790" x="9453563" y="4000500"/>
          <p14:tracePt t="78845" x="9461500" y="4000500"/>
          <p14:tracePt t="78851" x="9461500" y="4024313"/>
          <p14:tracePt t="78861" x="9477375" y="4071938"/>
          <p14:tracePt t="78867" x="9525000" y="4127500"/>
          <p14:tracePt t="78878" x="9564688" y="4191000"/>
          <p14:tracePt t="78884" x="9580563" y="4230688"/>
          <p14:tracePt t="78895" x="9612313" y="4262438"/>
          <p14:tracePt t="78900" x="9628188" y="4278313"/>
          <p14:tracePt t="78911" x="9644063" y="4278313"/>
          <p14:tracePt t="78926" x="9659938" y="4278313"/>
          <p14:tracePt t="78941" x="9667875" y="4278313"/>
          <p14:tracePt t="78947" x="9715500" y="4278313"/>
          <p14:tracePt t="78957" x="9802813" y="4294188"/>
          <p14:tracePt t="78964" x="9786938" y="4310063"/>
          <p14:tracePt t="78974" x="9834563" y="4294188"/>
          <p14:tracePt t="78980" x="9890125" y="4262438"/>
          <p14:tracePt t="78991" x="9953625" y="4206875"/>
          <p14:tracePt t="78996" x="9993313" y="4159250"/>
          <p14:tracePt t="79008" x="10040938" y="4103688"/>
          <p14:tracePt t="79012" x="10056813" y="4087813"/>
          <p14:tracePt t="79023" x="10112375" y="4008438"/>
          <p14:tracePt t="79028" x="10112375" y="4000500"/>
          <p14:tracePt t="79041" x="10112375" y="3984625"/>
          <p14:tracePt t="79101" x="10128250" y="3984625"/>
          <p14:tracePt t="79107" x="10096500" y="3952875"/>
          <p14:tracePt t="79117" x="10096500" y="3968750"/>
          <p14:tracePt t="79121" x="10080625" y="3968750"/>
          <p14:tracePt t="79341" x="10080625" y="3952875"/>
          <p14:tracePt t="79361" x="10072688" y="3937000"/>
          <p14:tracePt t="79388" x="10056813" y="3937000"/>
          <p14:tracePt t="79405" x="10056813" y="3921125"/>
          <p14:tracePt t="79414" x="10040938" y="3921125"/>
          <p14:tracePt t="79428" x="10025063" y="3921125"/>
          <p14:tracePt t="79445" x="10009188" y="3921125"/>
          <p14:tracePt t="79616" x="10009188" y="3905250"/>
          <p14:tracePt t="79968" x="10025063" y="3905250"/>
          <p14:tracePt t="79983" x="10040938" y="3921125"/>
          <p14:tracePt t="79989" x="10072688" y="3921125"/>
          <p14:tracePt t="80003" x="10080625" y="3921125"/>
          <p14:tracePt t="80004" x="10096500" y="3937000"/>
          <p14:tracePt t="80015" x="10112375" y="3937000"/>
          <p14:tracePt t="80023" x="10128250" y="3937000"/>
          <p14:tracePt t="80032" x="10144125" y="3937000"/>
          <p14:tracePt t="80048" x="10183813" y="3952875"/>
          <p14:tracePt t="80052" x="10231438" y="3952875"/>
          <p14:tracePt t="80064" x="10279063" y="3968750"/>
          <p14:tracePt t="80069" x="10318750" y="3984625"/>
          <p14:tracePt t="80080" x="10334625" y="3984625"/>
          <p14:tracePt t="80086" x="10382250" y="3984625"/>
          <p14:tracePt t="80097" x="10390188" y="4000500"/>
          <p14:tracePt t="80102" x="10421938" y="4000500"/>
          <p14:tracePt t="80113" x="10437813" y="4000500"/>
          <p14:tracePt t="80117" x="10453688" y="4000500"/>
          <p14:tracePt t="80129" x="10485438" y="4000500"/>
          <p14:tracePt t="80133" x="10493375" y="4000500"/>
          <p14:tracePt t="80145" x="10509250" y="4000500"/>
          <p14:tracePt t="80149" x="10525125" y="4000500"/>
          <p14:tracePt t="80163" x="10541000" y="4000500"/>
          <p14:tracePt t="80175" x="10556875" y="4000500"/>
          <p14:tracePt t="80195" x="10588625" y="4000500"/>
          <p14:tracePt t="80211" x="10596563" y="4000500"/>
          <p14:tracePt t="80223" x="10612438" y="4000500"/>
          <p14:tracePt t="80240" x="10628313" y="4000500"/>
          <p14:tracePt t="80244" x="10644188" y="4000500"/>
          <p14:tracePt t="80271" x="10660063" y="4000500"/>
          <p14:tracePt t="80291" x="10675938" y="4000500"/>
          <p14:tracePt t="80307" x="10691813" y="4000500"/>
          <p14:tracePt t="80320" x="10699750" y="4000500"/>
          <p14:tracePt t="80325" x="10715625" y="4000500"/>
          <p14:tracePt t="80336" x="10731500" y="4000500"/>
          <p14:tracePt t="80341" x="10763250" y="4000500"/>
          <p14:tracePt t="80352" x="10779125" y="4000500"/>
          <p14:tracePt t="80357" x="10795000" y="4000500"/>
          <p14:tracePt t="80368" x="10802938" y="4000500"/>
          <p14:tracePt t="80372" x="10818813" y="4000500"/>
          <p14:tracePt t="80399" x="10834688" y="4000500"/>
          <p14:tracePt t="80415" x="10850563" y="3984625"/>
          <p14:tracePt t="80423" x="10866438" y="3984625"/>
          <p14:tracePt t="80432" x="10866438" y="3968750"/>
          <p14:tracePt t="80441" x="10882313" y="3968750"/>
          <p14:tracePt t="80451" x="10898188" y="3968750"/>
          <p14:tracePt t="80467" x="10898188" y="3952875"/>
          <p14:tracePt t="80483" x="10906125" y="3952875"/>
          <p14:tracePt t="80543" x="10922000" y="3952875"/>
          <p14:tracePt t="80579" x="10937875" y="3952875"/>
          <p14:tracePt t="80607" x="10953750" y="3952875"/>
          <p14:tracePt t="80623" x="10985500" y="3952875"/>
          <p14:tracePt t="80640" x="11001375" y="3952875"/>
          <p14:tracePt t="80644" x="11009313" y="3952875"/>
          <p14:tracePt t="80659" x="11056938" y="3952875"/>
          <p14:tracePt t="80675" x="11072813" y="3952875"/>
          <p14:tracePt t="80688" x="11088688" y="3952875"/>
          <p14:tracePt t="80707" x="11104563" y="3952875"/>
          <p14:tracePt t="80723" x="11112500" y="3952875"/>
          <p14:tracePt t="80783" x="11128375" y="3952875"/>
          <p14:tracePt t="80835" x="11144250" y="3937000"/>
          <p14:tracePt t="80895" x="11144250" y="3921125"/>
          <p14:tracePt t="80911" x="11160125" y="3921125"/>
          <p14:tracePt t="80931" x="11176000" y="3921125"/>
          <p14:tracePt t="80961" x="11176000" y="3905250"/>
          <p14:tracePt t="80977" x="11191875" y="3905250"/>
          <p14:tracePt t="81013" x="11191875" y="3897313"/>
          <p14:tracePt t="81025" x="11207750" y="3897313"/>
          <p14:tracePt t="81041" x="11215688" y="3897313"/>
          <p14:tracePt t="81045" x="11231563" y="3881438"/>
          <p14:tracePt t="81061" x="11247438" y="3881438"/>
          <p14:tracePt t="81089" x="11263313" y="3881438"/>
          <p14:tracePt t="81106" x="11279188" y="3881438"/>
          <p14:tracePt t="81125" x="11295063" y="3881438"/>
          <p14:tracePt t="81138" x="11310938" y="3881438"/>
          <p14:tracePt t="81142" x="11310938" y="3865563"/>
          <p14:tracePt t="81169" x="11310938" y="3881438"/>
          <p14:tracePt t="81173" x="11334750" y="3905250"/>
          <p14:tracePt t="81201" x="11318875" y="3897313"/>
          <p14:tracePt t="81223" x="11334750" y="3897313"/>
          <p14:tracePt t="81238" x="11350625" y="3897313"/>
          <p14:tracePt t="81269" x="11366500" y="3897313"/>
          <p14:tracePt t="81301" x="11382375" y="3897313"/>
          <p14:tracePt t="81329" x="11398250" y="3897313"/>
          <p14:tracePt t="81345" x="11414125" y="3897313"/>
          <p14:tracePt t="81489" x="11422063" y="3905250"/>
          <p14:tracePt t="81553" x="11422063" y="3921125"/>
          <p14:tracePt t="81573" x="11422063" y="3937000"/>
          <p14:tracePt t="81605" x="11422063" y="3952875"/>
          <p14:tracePt t="81649" x="11422063" y="3968750"/>
          <p14:tracePt t="81653" x="11414125" y="3968750"/>
          <p14:tracePt t="81681" x="11414125" y="3984625"/>
          <p14:tracePt t="81701" x="11414125" y="4000500"/>
          <p14:tracePt t="81714" x="11398250" y="4000500"/>
          <p14:tracePt t="81718" x="11398250" y="4008438"/>
          <p14:tracePt t="81729" x="11334750" y="4056063"/>
          <p14:tracePt t="81734" x="11295063" y="4071938"/>
          <p14:tracePt t="81745" x="11263313" y="4111625"/>
          <p14:tracePt t="81750" x="11207750" y="4127500"/>
          <p14:tracePt t="81761" x="11128375" y="4175125"/>
          <p14:tracePt t="81777" x="11112500" y="4191000"/>
          <p14:tracePt t="81793" x="11104563" y="4191000"/>
          <p14:tracePt t="81798" x="11088688" y="4191000"/>
          <p14:tracePt t="81810" x="11041063" y="4206875"/>
          <p14:tracePt t="81815" x="11025188" y="4206875"/>
          <p14:tracePt t="81826" x="11009313" y="4206875"/>
          <p14:tracePt t="81831" x="11001375" y="4206875"/>
          <p14:tracePt t="81845" x="10985500" y="4206875"/>
          <p14:tracePt t="81860" x="10969625" y="4206875"/>
          <p14:tracePt t="81921" x="10953750" y="4206875"/>
          <p14:tracePt t="82117" x="10937875" y="4206875"/>
          <p14:tracePt t="82129" x="10922000" y="4206875"/>
          <p14:tracePt t="82134" x="10898188" y="4191000"/>
          <p14:tracePt t="82146" x="10882313" y="4175125"/>
          <p14:tracePt t="82150" x="10866438" y="4175125"/>
          <p14:tracePt t="82163" x="10795000" y="4143375"/>
          <p14:tracePt t="82167" x="10779125" y="4143375"/>
          <p14:tracePt t="82178" x="10731500" y="4111625"/>
          <p14:tracePt t="82184" x="10644188" y="4071938"/>
          <p14:tracePt t="82194" x="10525125" y="4008438"/>
          <p14:tracePt t="82199" x="10421938" y="3952875"/>
          <p14:tracePt t="82211" x="10302875" y="3897313"/>
          <p14:tracePt t="82215" x="10199688" y="3849688"/>
          <p14:tracePt t="82227" x="10096500" y="3817938"/>
          <p14:tracePt t="82231" x="10080625" y="3817938"/>
          <p14:tracePt t="82243" x="10072688" y="3802063"/>
          <p14:tracePt t="82247" x="9993313" y="3794125"/>
          <p14:tracePt t="82259" x="9977438" y="3794125"/>
          <p14:tracePt t="82263" x="9969500" y="3794125"/>
          <p14:tracePt t="82274" x="9937750" y="3794125"/>
          <p14:tracePt t="82280" x="9937750" y="3778250"/>
          <p14:tracePt t="82290" x="9921875" y="3778250"/>
          <p14:tracePt t="82297" x="9921875" y="3762375"/>
          <p14:tracePt t="82306" x="9890125" y="3730625"/>
          <p14:tracePt t="82312" x="9874250" y="3730625"/>
          <p14:tracePt t="82323" x="9834563" y="3675063"/>
          <p14:tracePt t="82327" x="9786938" y="3643313"/>
          <p14:tracePt t="82340" x="9747250" y="3587750"/>
          <p14:tracePt t="82341" x="9683750" y="3524250"/>
          <p14:tracePt t="82354" x="9628188" y="3452813"/>
          <p14:tracePt t="82361" x="9564688" y="3373438"/>
          <p14:tracePt t="82371" x="9493250" y="3262313"/>
          <p14:tracePt t="82375" x="9405938" y="3143250"/>
          <p14:tracePt t="82402" x="9390063" y="3095625"/>
          <p14:tracePt t="82407" x="9350375" y="3040063"/>
          <p14:tracePt t="82420" x="9302750" y="2905125"/>
          <p14:tracePt t="82421" x="9271000" y="2770188"/>
          <p14:tracePt t="82433" x="9215438" y="2643188"/>
          <p14:tracePt t="82438" x="9167813" y="2508250"/>
          <p14:tracePt t="82450" x="9128125" y="2405063"/>
          <p14:tracePt t="82455" x="9080500" y="2301875"/>
          <p14:tracePt t="82467" x="9040813" y="2214563"/>
          <p14:tracePt t="82474" x="9009063" y="2135188"/>
          <p14:tracePt t="82484" x="8977313" y="2079625"/>
          <p14:tracePt t="82490" x="8961438" y="2032000"/>
          <p14:tracePt t="82504" x="8945563" y="2024063"/>
          <p14:tracePt t="82676" x="8945563" y="2008188"/>
          <p14:tracePt t="82681" x="8945563" y="1992313"/>
          <p14:tracePt t="82692" x="8945563" y="1944688"/>
          <p14:tracePt t="82696" x="8945563" y="1889125"/>
          <p14:tracePt t="82708" x="8945563" y="1841500"/>
          <p14:tracePt t="82713" x="8945563" y="1801813"/>
          <p14:tracePt t="82723" x="8945563" y="1754188"/>
          <p14:tracePt t="82732" x="8945563" y="1738313"/>
          <p14:tracePt t="82740" x="8945563" y="1698625"/>
          <p14:tracePt t="82748" x="8945563" y="1682750"/>
          <p14:tracePt t="82757" x="8945563" y="1611313"/>
          <p14:tracePt t="82766" x="8945563" y="1579563"/>
          <p14:tracePt t="82773" x="8937625" y="1531938"/>
          <p14:tracePt t="82782" x="8937625" y="1460500"/>
          <p14:tracePt t="82790" x="8921750" y="1373188"/>
          <p14:tracePt t="82798" x="8905875" y="1309688"/>
          <p14:tracePt t="82806" x="8890000" y="1254125"/>
          <p14:tracePt t="82815" x="8890000" y="1238250"/>
          <p14:tracePt t="82821" x="8890000" y="1222375"/>
          <p14:tracePt t="82824" x="8890000" y="1206500"/>
          <p14:tracePt t="82839" x="8905875" y="1206500"/>
          <p14:tracePt t="82851" x="8905875" y="1198563"/>
          <p14:tracePt t="82948" x="8905875" y="1206500"/>
          <p14:tracePt t="83059" x="8921750" y="1206500"/>
          <p14:tracePt t="83064" x="8945563" y="1206500"/>
          <p14:tracePt t="83076" x="8961438" y="1206500"/>
          <p14:tracePt t="83080" x="8977313" y="1206500"/>
          <p14:tracePt t="83092" x="9024938" y="1206500"/>
          <p14:tracePt t="83099" x="9144000" y="1198563"/>
          <p14:tracePt t="83108" x="9247188" y="1198563"/>
          <p14:tracePt t="83117" x="9302750" y="1198563"/>
          <p14:tracePt t="83124" x="9390063" y="1198563"/>
          <p14:tracePt t="83133" x="9453563" y="1206500"/>
          <p14:tracePt t="83141" x="9525000" y="1222375"/>
          <p14:tracePt t="83145" x="9580563" y="1254125"/>
          <p14:tracePt t="83157" x="9628188" y="1285875"/>
          <p14:tracePt t="83161" x="9659938" y="1309688"/>
          <p14:tracePt t="83173" x="9683750" y="1341438"/>
          <p14:tracePt t="83177" x="9699625" y="1357313"/>
          <p14:tracePt t="83190" x="9699625" y="1373188"/>
          <p14:tracePt t="83349" x="9747250" y="1357313"/>
          <p14:tracePt t="83353" x="9747250" y="1341438"/>
          <p14:tracePt t="83365" x="9747250" y="1325563"/>
          <p14:tracePt t="83381" x="9747250" y="1309688"/>
          <p14:tracePt t="83385" x="9731375" y="1309688"/>
          <p14:tracePt t="83395" x="9731375" y="1270000"/>
          <p14:tracePt t="83411" x="9715500" y="1270000"/>
          <p14:tracePt t="83421" x="9699625" y="1270000"/>
          <p14:tracePt t="83429" x="9683750" y="1270000"/>
          <p14:tracePt t="83438" x="9667875" y="1270000"/>
          <p14:tracePt t="83445" x="9659938" y="1270000"/>
          <p14:tracePt t="83453" x="9644063" y="1270000"/>
          <p14:tracePt t="83461" x="9612313" y="1270000"/>
          <p14:tracePt t="83470" x="9564688" y="1270000"/>
          <p14:tracePt t="83477" x="9556750" y="1270000"/>
          <p14:tracePt t="83486" x="9509125" y="1270000"/>
          <p14:tracePt t="83493" x="9493250" y="1270000"/>
          <p14:tracePt t="83503" x="9453563" y="1270000"/>
          <p14:tracePt t="83510" x="9437688" y="1270000"/>
          <p14:tracePt t="83520" x="9405938" y="1270000"/>
          <p14:tracePt t="83526" x="9350375" y="1270000"/>
          <p14:tracePt t="83536" x="9334500" y="1254125"/>
          <p14:tracePt t="83544" x="9255125" y="1238250"/>
          <p14:tracePt t="83545" x="9199563" y="1206500"/>
          <p14:tracePt t="83556" x="9151938" y="1198563"/>
          <p14:tracePt t="83563" x="9112250" y="1198563"/>
          <p14:tracePt t="83573" x="9096375" y="1198563"/>
          <p14:tracePt t="83579" x="9080500" y="1198563"/>
          <p14:tracePt t="83588" x="9040813" y="1182688"/>
          <p14:tracePt t="83595" x="9024938" y="1182688"/>
          <p14:tracePt t="83610" x="9009063" y="1182688"/>
          <p14:tracePt t="83636" x="8993188" y="1182688"/>
          <p14:tracePt t="83699" x="9009063" y="1182688"/>
          <p14:tracePt t="83715" x="9024938" y="1182688"/>
          <p14:tracePt t="83719" x="9064625" y="1182688"/>
          <p14:tracePt t="83731" x="9080500" y="1182688"/>
          <p14:tracePt t="83735" x="9144000" y="1182688"/>
          <p14:tracePt t="83747" x="9231313" y="1182688"/>
          <p14:tracePt t="83753" x="9318625" y="1182688"/>
          <p14:tracePt t="83763" x="9437688" y="1182688"/>
          <p14:tracePt t="83770" x="9509125" y="1182688"/>
          <p14:tracePt t="83779" x="9628188" y="1182688"/>
          <p14:tracePt t="83788" x="9683750" y="1182688"/>
          <p14:tracePt t="83796" x="9747250" y="1182688"/>
          <p14:tracePt t="83803" x="9763125" y="1182688"/>
          <p14:tracePt t="83813" x="9771063" y="1182688"/>
          <p14:tracePt t="83977" x="9818688" y="1198563"/>
          <p14:tracePt t="83990" x="9834563" y="1206500"/>
          <p14:tracePt t="83999" x="9921875" y="1222375"/>
          <p14:tracePt t="84007" x="10056813" y="1254125"/>
          <p14:tracePt t="84014" x="10175875" y="1270000"/>
          <p14:tracePt t="84022" x="10334625" y="1285875"/>
          <p14:tracePt t="84028" x="10469563" y="1309688"/>
          <p14:tracePt t="84044" x="10660063" y="1341438"/>
          <p14:tracePt t="84054" x="10763250" y="1341438"/>
          <p14:tracePt t="84063" x="10779125" y="1341438"/>
          <p14:tracePt t="84085" x="10763250" y="1341438"/>
          <p14:tracePt t="84409" x="10747375" y="1341438"/>
          <p14:tracePt t="84421" x="10763250" y="1341438"/>
          <p14:tracePt t="84437" x="10763250" y="1325563"/>
          <p14:tracePt t="84663" x="10779125" y="1325563"/>
          <p14:tracePt t="84697" x="10763250" y="1325563"/>
          <p14:tracePt t="84741" x="10763250" y="1309688"/>
          <p14:tracePt t="84855" x="10747375" y="1309688"/>
          <p14:tracePt t="84859" x="10747375" y="1301750"/>
          <p14:tracePt t="84885" x="10763250" y="1301750"/>
          <p14:tracePt t="84917" x="10779125" y="1301750"/>
          <p14:tracePt t="84937" x="10795000" y="1301750"/>
          <p14:tracePt t="84953" x="10802938" y="1301750"/>
          <p14:tracePt t="84969" x="10818813" y="1285875"/>
          <p14:tracePt t="85094" x="10834688" y="1285875"/>
          <p14:tracePt t="85129" x="10818813" y="1285875"/>
          <p14:tracePt t="85141" x="10802938" y="1270000"/>
          <p14:tracePt t="85157" x="10795000" y="1270000"/>
          <p14:tracePt t="85162" x="10779125" y="1270000"/>
          <p14:tracePt t="85237" x="10779125" y="1254125"/>
          <p14:tracePt t="85253" x="10795000" y="1254125"/>
          <p14:tracePt t="85257" x="10802938" y="1254125"/>
          <p14:tracePt t="85269" x="10834688" y="1254125"/>
          <p14:tracePt t="85274" x="10898188" y="1254125"/>
          <p14:tracePt t="85285" x="10953750" y="1254125"/>
          <p14:tracePt t="85290" x="10985500" y="1270000"/>
          <p14:tracePt t="85301" x="11001375" y="1270000"/>
          <p14:tracePt t="85306" x="11009313" y="1285875"/>
          <p14:tracePt t="85318" x="11025188" y="1285875"/>
          <p14:tracePt t="85349" x="11041063" y="1285875"/>
          <p14:tracePt t="85430" x="11041063" y="1270000"/>
          <p14:tracePt t="85560" x="11041063" y="1285875"/>
          <p14:tracePt t="85607" x="11041063" y="1301750"/>
          <p14:tracePt t="85623" x="11025188" y="1301750"/>
          <p14:tracePt t="85639" x="11025188" y="1309688"/>
          <p14:tracePt t="86760" x="11001375" y="1325563"/>
          <p14:tracePt t="86765" x="11001375" y="1341438"/>
          <p14:tracePt t="86779" x="10985500" y="1357313"/>
          <p14:tracePt t="86791" x="10985500" y="1373188"/>
          <p14:tracePt t="86797" x="10969625" y="1389063"/>
          <p14:tracePt t="86807" x="10937875" y="1412875"/>
          <p14:tracePt t="86826" x="10937875" y="1428750"/>
          <p14:tracePt t="86832" x="10937875" y="1444625"/>
          <p14:tracePt t="86842" x="10922000" y="1444625"/>
          <p14:tracePt t="86849" x="10922000" y="1460500"/>
          <p14:tracePt t="86864" x="10922000" y="1476375"/>
          <p14:tracePt t="86893" x="10906125" y="1476375"/>
          <p14:tracePt t="87234" x="10906125" y="1492250"/>
          <p14:tracePt t="87642" x="10906125" y="1508125"/>
          <p14:tracePt t="87866" x="10898188" y="15160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bar chart&#10;&#10;Description automatically generated">
            <a:extLst>
              <a:ext uri="{FF2B5EF4-FFF2-40B4-BE49-F238E27FC236}">
                <a16:creationId xmlns:a16="http://schemas.microsoft.com/office/drawing/2014/main" id="{273BFF3A-033A-4985-7D7E-D2DD2310B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41" y="2826151"/>
            <a:ext cx="4168719" cy="3810448"/>
          </a:xfrm>
          <a:prstGeom prst="rect">
            <a:avLst/>
          </a:prstGeom>
        </p:spPr>
      </p:pic>
      <p:pic>
        <p:nvPicPr>
          <p:cNvPr id="29" name="Picture 28" descr="Chart, bar chart&#10;&#10;Description automatically generated">
            <a:extLst>
              <a:ext uri="{FF2B5EF4-FFF2-40B4-BE49-F238E27FC236}">
                <a16:creationId xmlns:a16="http://schemas.microsoft.com/office/drawing/2014/main" id="{93F76020-DDCB-0670-704F-092D6E0B7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0" y="2861549"/>
            <a:ext cx="4053443" cy="373110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99BE50C-A530-4CB6-5691-1E38A871DE6A}"/>
              </a:ext>
            </a:extLst>
          </p:cNvPr>
          <p:cNvSpPr txBox="1">
            <a:spLocks/>
          </p:cNvSpPr>
          <p:nvPr/>
        </p:nvSpPr>
        <p:spPr>
          <a:xfrm>
            <a:off x="198000" y="0"/>
            <a:ext cx="11599048" cy="7727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67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defTabSz="914377"/>
            <a:r>
              <a:rPr lang="en-US" kern="0" dirty="0">
                <a:solidFill>
                  <a:srgbClr val="CD052B"/>
                </a:solidFill>
              </a:rPr>
              <a:t>MPI4Spark: Relative Speedups to Vanilla Spark and RDMA-Spark on Three HPC Systems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6BF575-3E09-4B82-E4EA-FFD5C2542295}"/>
              </a:ext>
            </a:extLst>
          </p:cNvPr>
          <p:cNvGraphicFramePr>
            <a:graphicFrameLocks noGrp="1"/>
          </p:cNvGraphicFramePr>
          <p:nvPr/>
        </p:nvGraphicFramePr>
        <p:xfrm>
          <a:off x="148282" y="1285379"/>
          <a:ext cx="11867062" cy="128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85942">
                  <a:extLst>
                    <a:ext uri="{9D8B030D-6E8A-4147-A177-3AD203B41FA5}">
                      <a16:colId xmlns:a16="http://schemas.microsoft.com/office/drawing/2014/main" val="2978313378"/>
                    </a:ext>
                  </a:extLst>
                </a:gridCol>
                <a:gridCol w="1186801">
                  <a:extLst>
                    <a:ext uri="{9D8B030D-6E8A-4147-A177-3AD203B41FA5}">
                      <a16:colId xmlns:a16="http://schemas.microsoft.com/office/drawing/2014/main" val="3022337296"/>
                    </a:ext>
                  </a:extLst>
                </a:gridCol>
                <a:gridCol w="1480532">
                  <a:extLst>
                    <a:ext uri="{9D8B030D-6E8A-4147-A177-3AD203B41FA5}">
                      <a16:colId xmlns:a16="http://schemas.microsoft.com/office/drawing/2014/main" val="2794329288"/>
                    </a:ext>
                  </a:extLst>
                </a:gridCol>
                <a:gridCol w="1336296">
                  <a:extLst>
                    <a:ext uri="{9D8B030D-6E8A-4147-A177-3AD203B41FA5}">
                      <a16:colId xmlns:a16="http://schemas.microsoft.com/office/drawing/2014/main" val="3269042303"/>
                    </a:ext>
                  </a:extLst>
                </a:gridCol>
                <a:gridCol w="1933091">
                  <a:extLst>
                    <a:ext uri="{9D8B030D-6E8A-4147-A177-3AD203B41FA5}">
                      <a16:colId xmlns:a16="http://schemas.microsoft.com/office/drawing/2014/main" val="184139729"/>
                    </a:ext>
                  </a:extLst>
                </a:gridCol>
                <a:gridCol w="1378711">
                  <a:extLst>
                    <a:ext uri="{9D8B030D-6E8A-4147-A177-3AD203B41FA5}">
                      <a16:colId xmlns:a16="http://schemas.microsoft.com/office/drawing/2014/main" val="2904790380"/>
                    </a:ext>
                  </a:extLst>
                </a:gridCol>
                <a:gridCol w="1129928">
                  <a:extLst>
                    <a:ext uri="{9D8B030D-6E8A-4147-A177-3AD203B41FA5}">
                      <a16:colId xmlns:a16="http://schemas.microsoft.com/office/drawing/2014/main" val="1615042968"/>
                    </a:ext>
                  </a:extLst>
                </a:gridCol>
                <a:gridCol w="1835761">
                  <a:extLst>
                    <a:ext uri="{9D8B030D-6E8A-4147-A177-3AD203B41FA5}">
                      <a16:colId xmlns:a16="http://schemas.microsoft.com/office/drawing/2014/main" val="1955670609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System 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Nodes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Processor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Cores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Sockets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Cores/socket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ysClr val="windowText" lastClr="000000"/>
                          </a:solidFill>
                        </a:rPr>
                        <a:t>Interconnect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949317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TACC Frontera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Xeon Platinum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1792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192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HDR (100G)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57313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RI2 (OSU System)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Xeon Broadwell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128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EDR (100G)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868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MRI (OSU System)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AMD EPYC 7713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1280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264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r>
                        <a:rPr lang="de-DE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</a:t>
                      </a:r>
                      <a:r>
                        <a:rPr lang="de-DE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/sec (4X HDR)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939460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DE7167E-54C9-AFBE-561E-AB2B948E1A4B}"/>
              </a:ext>
            </a:extLst>
          </p:cNvPr>
          <p:cNvSpPr txBox="1"/>
          <p:nvPr/>
        </p:nvSpPr>
        <p:spPr bwMode="auto">
          <a:xfrm>
            <a:off x="852795" y="2616389"/>
            <a:ext cx="4945676" cy="4370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1219140" eaLnBrk="0" hangingPunct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OHB GroupByTest</a:t>
            </a:r>
            <a:endParaRPr lang="en-US" sz="2000" dirty="0">
              <a:solidFill>
                <a:srgbClr val="000000"/>
              </a:solidFill>
              <a:latin typeface="Calibri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7AED1-655C-DCC8-2C22-ED6BC354AB60}"/>
              </a:ext>
            </a:extLst>
          </p:cNvPr>
          <p:cNvSpPr txBox="1"/>
          <p:nvPr/>
        </p:nvSpPr>
        <p:spPr bwMode="auto">
          <a:xfrm>
            <a:off x="5865163" y="2634269"/>
            <a:ext cx="4945676" cy="4370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1219140" eaLnBrk="0" hangingPunct="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OHB SortByTest</a:t>
            </a:r>
            <a:endParaRPr lang="en-US" sz="2000" dirty="0">
              <a:solidFill>
                <a:srgbClr val="000000"/>
              </a:solidFill>
              <a:latin typeface="Calibri"/>
              <a:cs typeface="Arial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BB947-732B-B5B9-8A7B-BD8E21FE5924}"/>
              </a:ext>
            </a:extLst>
          </p:cNvPr>
          <p:cNvSpPr txBox="1"/>
          <p:nvPr/>
        </p:nvSpPr>
        <p:spPr bwMode="auto">
          <a:xfrm>
            <a:off x="1606745" y="2943062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3.65x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7E45F-593C-A478-06B5-30F1DA3CBEF2}"/>
              </a:ext>
            </a:extLst>
          </p:cNvPr>
          <p:cNvSpPr txBox="1"/>
          <p:nvPr/>
        </p:nvSpPr>
        <p:spPr bwMode="auto">
          <a:xfrm>
            <a:off x="2157738" y="4189517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1.88x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22F41-4FE0-3118-9541-8043F6B0081E}"/>
              </a:ext>
            </a:extLst>
          </p:cNvPr>
          <p:cNvSpPr txBox="1"/>
          <p:nvPr/>
        </p:nvSpPr>
        <p:spPr bwMode="auto">
          <a:xfrm>
            <a:off x="6473635" y="3019762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3.52x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DFAE3-62D2-376C-42CB-B899D7FEC974}"/>
              </a:ext>
            </a:extLst>
          </p:cNvPr>
          <p:cNvSpPr txBox="1"/>
          <p:nvPr/>
        </p:nvSpPr>
        <p:spPr bwMode="auto">
          <a:xfrm>
            <a:off x="8260363" y="4207006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1.86x</a:t>
            </a:r>
          </a:p>
        </p:txBody>
      </p:sp>
      <p:pic>
        <p:nvPicPr>
          <p:cNvPr id="28" name="Audio 27">
            <a:extLst>
              <a:ext uri="{FF2B5EF4-FFF2-40B4-BE49-F238E27FC236}">
                <a16:creationId xmlns:a16="http://schemas.microsoft.com/office/drawing/2014/main" id="{61B5D335-1173-2778-4A4F-6D1A08695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88"/>
    </mc:Choice>
    <mc:Fallback>
      <p:transition spd="slow" advTm="8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" x="7373938" y="3452813"/>
          <p14:tracePt t="178" x="7326313" y="3452813"/>
          <p14:tracePt t="182" x="7286625" y="3452813"/>
          <p14:tracePt t="197" x="7016750" y="3373438"/>
          <p14:tracePt t="210" x="6842125" y="3333750"/>
          <p14:tracePt t="215" x="6651625" y="3270250"/>
          <p14:tracePt t="228" x="6461125" y="3214688"/>
          <p14:tracePt t="229" x="6254750" y="3167063"/>
          <p14:tracePt t="244" x="6016625" y="3095625"/>
          <p14:tracePt t="245" x="5778500" y="3024188"/>
          <p14:tracePt t="257" x="5516563" y="2952750"/>
          <p14:tracePt t="262" x="5262563" y="2889250"/>
          <p14:tracePt t="274" x="5056188" y="2833688"/>
          <p14:tracePt t="283" x="4833938" y="2801938"/>
          <p14:tracePt t="289" x="4659313" y="2746375"/>
          <p14:tracePt t="300" x="4484688" y="2667000"/>
          <p14:tracePt t="306" x="4333875" y="2611438"/>
          <p14:tracePt t="317" x="4175125" y="2540000"/>
          <p14:tracePt t="324" x="4040188" y="2492375"/>
          <p14:tracePt t="327" x="3937000" y="2444750"/>
          <p14:tracePt t="338" x="3849688" y="2405063"/>
          <p14:tracePt t="344" x="3762375" y="2357438"/>
          <p14:tracePt t="353" x="3698875" y="2317750"/>
          <p14:tracePt t="363" x="3659188" y="2301875"/>
          <p14:tracePt t="373" x="3611563" y="2270125"/>
          <p14:tracePt t="387" x="3563938" y="2254250"/>
          <p14:tracePt t="395" x="3563938" y="2238375"/>
          <p14:tracePt t="418" x="3524250" y="2198688"/>
          <p14:tracePt t="429" x="3476625" y="2127250"/>
          <p14:tracePt t="436" x="3436938" y="2079625"/>
          <p14:tracePt t="451" x="3421063" y="2079625"/>
          <p14:tracePt t="456" x="3349625" y="1992313"/>
          <p14:tracePt t="468" x="3333750" y="1992313"/>
          <p14:tracePt t="470" x="3254375" y="1944688"/>
          <p14:tracePt t="481" x="3167063" y="1889125"/>
          <p14:tracePt t="488" x="3111500" y="1841500"/>
          <p14:tracePt t="500" x="3040063" y="1801813"/>
          <p14:tracePt t="506" x="2944813" y="1754188"/>
          <p14:tracePt t="518" x="2873375" y="1698625"/>
          <p14:tracePt t="519" x="2801938" y="1635125"/>
          <p14:tracePt t="532" x="2738438" y="1595438"/>
          <p14:tracePt t="538" x="2667000" y="1563688"/>
          <p14:tracePt t="550" x="2627313" y="1516063"/>
          <p14:tracePt t="551" x="2563813" y="1476375"/>
          <p14:tracePt t="565" x="2492375" y="1428750"/>
          <p14:tracePt t="573" x="2420938" y="1373188"/>
          <p14:tracePt t="586" x="2341563" y="1309688"/>
          <p14:tracePt t="589" x="2301875" y="1270000"/>
          <p14:tracePt t="600" x="2238375" y="1222375"/>
          <p14:tracePt t="614" x="2222500" y="1206500"/>
          <p14:tracePt t="615" x="2198688" y="1198563"/>
          <p14:tracePt t="631" x="2182813" y="1182688"/>
          <p14:tracePt t="647" x="2166938" y="1182688"/>
          <p14:tracePt t="660" x="2166938" y="1166813"/>
          <p14:tracePt t="667" x="2151063" y="1166813"/>
          <p14:tracePt t="679" x="2151063" y="1150938"/>
          <p14:tracePt t="680" x="2135188" y="1135063"/>
          <p14:tracePt t="690" x="2119313" y="1119188"/>
          <p14:tracePt t="711" x="2095500" y="1087438"/>
          <p14:tracePt t="713" x="2079625" y="1079500"/>
          <p14:tracePt t="723" x="2047875" y="1047750"/>
          <p14:tracePt t="729" x="2008188" y="1016000"/>
          <p14:tracePt t="741" x="1960563" y="1000125"/>
          <p14:tracePt t="749" x="1912938" y="960438"/>
          <p14:tracePt t="762" x="1905000" y="944563"/>
          <p14:tracePt t="764" x="1889125" y="928688"/>
          <p14:tracePt t="772" x="1873250" y="912813"/>
          <p14:tracePt t="778" x="1873250" y="896938"/>
          <p14:tracePt t="790" x="1857375" y="881063"/>
          <p14:tracePt t="791" x="1809750" y="841375"/>
          <p14:tracePt t="803" x="1809750" y="825500"/>
          <p14:tracePt t="814" x="1801813" y="809625"/>
          <p14:tracePt t="822" x="1785938" y="809625"/>
          <p14:tracePt t="823" x="1754188" y="754063"/>
          <p14:tracePt t="838" x="1738313" y="738188"/>
          <p14:tracePt t="853" x="1738313" y="722313"/>
          <p14:tracePt t="862" x="1722438" y="722313"/>
          <p14:tracePt t="872" x="1722438" y="706438"/>
          <p14:tracePt t="884" x="1706563" y="706438"/>
          <p14:tracePt t="896" x="1706563" y="690563"/>
          <p14:tracePt t="962" x="1706563" y="674688"/>
          <p14:tracePt t="982" x="1706563" y="666750"/>
          <p14:tracePt t="1011" x="1698625" y="650875"/>
          <p14:tracePt t="1029" x="1698625" y="635000"/>
          <p14:tracePt t="1035" x="1682750" y="619125"/>
          <p14:tracePt t="1047" x="1682750" y="603250"/>
          <p14:tracePt t="1048" x="1682750" y="587375"/>
          <p14:tracePt t="1060" x="1666875" y="571500"/>
          <p14:tracePt t="1067" x="1651000" y="563563"/>
          <p14:tracePt t="1079" x="1635125" y="547688"/>
          <p14:tracePt t="1110" x="1619250" y="547688"/>
          <p14:tracePt t="1138" x="1603375" y="547688"/>
          <p14:tracePt t="1171" x="1595438" y="547688"/>
          <p14:tracePt t="1196" x="1579563" y="547688"/>
          <p14:tracePt t="1221" x="1563688" y="547688"/>
          <p14:tracePt t="1238" x="1547813" y="547688"/>
          <p14:tracePt t="1266" x="1531938" y="547688"/>
          <p14:tracePt t="1298" x="1516063" y="563563"/>
          <p14:tracePt t="1318" x="1500188" y="563563"/>
          <p14:tracePt t="1334" x="1492250" y="563563"/>
          <p14:tracePt t="1350" x="1476375" y="563563"/>
          <p14:tracePt t="1378" x="1460500" y="563563"/>
          <p14:tracePt t="1395" x="1460500" y="571500"/>
          <p14:tracePt t="1401" x="1444625" y="571500"/>
          <p14:tracePt t="1796" x="1444625" y="587375"/>
          <p14:tracePt t="1826" x="1444625" y="603250"/>
          <p14:tracePt t="2421" x="1492250" y="603250"/>
          <p14:tracePt t="2437" x="1563688" y="603250"/>
          <p14:tracePt t="2444" x="1579563" y="619125"/>
          <p14:tracePt t="2453" x="1635125" y="635000"/>
          <p14:tracePt t="2468" x="1722438" y="635000"/>
          <p14:tracePt t="2469" x="1841500" y="635000"/>
          <p14:tracePt t="2476" x="1928813" y="635000"/>
          <p14:tracePt t="2486" x="2008188" y="635000"/>
          <p14:tracePt t="2493" x="2079625" y="635000"/>
          <p14:tracePt t="2502" x="2166938" y="635000"/>
          <p14:tracePt t="2510" x="2270125" y="635000"/>
          <p14:tracePt t="2520" x="2325688" y="635000"/>
          <p14:tracePt t="2526" x="2420938" y="635000"/>
          <p14:tracePt t="2533" x="2508250" y="635000"/>
          <p14:tracePt t="2544" x="2595563" y="635000"/>
          <p14:tracePt t="2553" x="2635250" y="635000"/>
          <p14:tracePt t="2580" x="2667000" y="635000"/>
          <p14:tracePt t="2587" x="2714625" y="635000"/>
          <p14:tracePt t="2599" x="2770188" y="635000"/>
          <p14:tracePt t="2604" x="2786063" y="635000"/>
          <p14:tracePt t="2613" x="2817813" y="635000"/>
          <p14:tracePt t="2621" x="2841625" y="635000"/>
          <p14:tracePt t="2632" x="2889250" y="635000"/>
          <p14:tracePt t="2638" x="2921000" y="635000"/>
          <p14:tracePt t="2650" x="2936875" y="635000"/>
          <p14:tracePt t="2651" x="2944813" y="635000"/>
          <p14:tracePt t="2661" x="2960688" y="635000"/>
          <p14:tracePt t="2668" x="2976563" y="635000"/>
          <p14:tracePt t="2695" x="2992438" y="635000"/>
          <p14:tracePt t="2702" x="3008313" y="635000"/>
          <p14:tracePt t="2718" x="3024188" y="619125"/>
          <p14:tracePt t="2745" x="3040063" y="603250"/>
          <p14:tracePt t="2788" x="3048000" y="587375"/>
          <p14:tracePt t="2793" x="3048000" y="571500"/>
          <p14:tracePt t="2804" x="3040063" y="571500"/>
          <p14:tracePt t="2825" x="3048000" y="563563"/>
          <p14:tracePt t="2827" x="3040063" y="571500"/>
          <p14:tracePt t="2842" x="3048000" y="571500"/>
          <p14:tracePt t="2852" x="3040063" y="515938"/>
          <p14:tracePt t="2869" x="3024188" y="515938"/>
          <p14:tracePt t="2877" x="3040063" y="515938"/>
          <p14:tracePt t="2892" x="3048000" y="515938"/>
          <p14:tracePt t="2902" x="3024188" y="468313"/>
          <p14:tracePt t="2909" x="3024188" y="460375"/>
          <p14:tracePt t="2918" x="3008313" y="460375"/>
          <p14:tracePt t="2926" x="3008313" y="468313"/>
          <p14:tracePt t="2937" x="2936875" y="444500"/>
          <p14:tracePt t="2938" x="2873375" y="444500"/>
          <p14:tracePt t="2950" x="2833688" y="460375"/>
          <p14:tracePt t="2960" x="2817813" y="460375"/>
          <p14:tracePt t="2969" x="2754313" y="460375"/>
          <p14:tracePt t="2970" x="2635250" y="460375"/>
          <p14:tracePt t="2983" x="2508250" y="460375"/>
          <p14:tracePt t="2985" x="2357438" y="460375"/>
          <p14:tracePt t="2997" x="2214563" y="460375"/>
          <p14:tracePt t="3005" x="2032000" y="460375"/>
          <p14:tracePt t="3014" x="1857375" y="460375"/>
          <p14:tracePt t="3021" x="1722438" y="460375"/>
          <p14:tracePt t="3032" x="1579563" y="460375"/>
          <p14:tracePt t="3033" x="1460500" y="460375"/>
          <p14:tracePt t="3045" x="1357313" y="460375"/>
          <p14:tracePt t="3053" x="1270000" y="460375"/>
          <p14:tracePt t="3062" x="1206500" y="460375"/>
          <p14:tracePt t="3069" x="1166813" y="460375"/>
          <p14:tracePt t="3086" x="1119188" y="460375"/>
          <p14:tracePt t="3094" x="1087438" y="460375"/>
          <p14:tracePt t="3114" x="1079500" y="460375"/>
          <p14:tracePt t="3128" x="1063625" y="460375"/>
          <p14:tracePt t="3143" x="1047750" y="444500"/>
          <p14:tracePt t="3150" x="1031875" y="444500"/>
          <p14:tracePt t="3162" x="976313" y="412750"/>
          <p14:tracePt t="3174" x="960438" y="412750"/>
          <p14:tracePt t="3181" x="912813" y="396875"/>
          <p14:tracePt t="3193" x="857250" y="381000"/>
          <p14:tracePt t="3204" x="841375" y="381000"/>
          <p14:tracePt t="3211" x="809625" y="365125"/>
          <p14:tracePt t="3226" x="793750" y="365125"/>
          <p14:tracePt t="3228" x="777875" y="365125"/>
          <p14:tracePt t="3242" x="769938" y="365125"/>
          <p14:tracePt t="3252" x="754063" y="365125"/>
          <p14:tracePt t="3282" x="738188" y="365125"/>
          <p14:tracePt t="3316" x="722313" y="365125"/>
          <p14:tracePt t="3333" x="722313" y="381000"/>
          <p14:tracePt t="3348" x="706438" y="381000"/>
          <p14:tracePt t="3356" x="706438" y="396875"/>
          <p14:tracePt t="3380" x="706438" y="412750"/>
          <p14:tracePt t="3416" x="706438" y="428625"/>
          <p14:tracePt t="3432" x="706438" y="444500"/>
          <p14:tracePt t="3448" x="706438" y="460375"/>
          <p14:tracePt t="3480" x="722313" y="468313"/>
          <p14:tracePt t="3496" x="722313" y="484188"/>
          <p14:tracePt t="3512" x="722313" y="500063"/>
          <p14:tracePt t="3527" x="738188" y="500063"/>
          <p14:tracePt t="3534" x="738188" y="515938"/>
          <p14:tracePt t="3560" x="754063" y="531813"/>
          <p14:tracePt t="3578" x="754063" y="547688"/>
          <p14:tracePt t="4182" x="769938" y="547688"/>
          <p14:tracePt t="4187" x="777875" y="547688"/>
          <p14:tracePt t="4202" x="793750" y="547688"/>
          <p14:tracePt t="4215" x="809625" y="547688"/>
          <p14:tracePt t="4222" x="825500" y="547688"/>
          <p14:tracePt t="4230" x="841375" y="547688"/>
          <p14:tracePt t="4237" x="881063" y="547688"/>
          <p14:tracePt t="4247" x="896938" y="547688"/>
          <p14:tracePt t="4257" x="944563" y="547688"/>
          <p14:tracePt t="4264" x="1016000" y="547688"/>
          <p14:tracePt t="4272" x="1079500" y="563563"/>
          <p14:tracePt t="4282" x="1119188" y="571500"/>
          <p14:tracePt t="4284" x="1182688" y="571500"/>
          <p14:tracePt t="4295" x="1270000" y="571500"/>
          <p14:tracePt t="4303" x="1373188" y="571500"/>
          <p14:tracePt t="4311" x="1492250" y="587375"/>
          <p14:tracePt t="4320" x="1635125" y="587375"/>
          <p14:tracePt t="4328" x="1785938" y="587375"/>
          <p14:tracePt t="4342" x="1960563" y="587375"/>
          <p14:tracePt t="4343" x="2119313" y="587375"/>
          <p14:tracePt t="4350" x="2222500" y="571500"/>
          <p14:tracePt t="4361" x="2405063" y="563563"/>
          <p14:tracePt t="4368" x="2579688" y="531813"/>
          <p14:tracePt t="4378" x="2770188" y="531813"/>
          <p14:tracePt t="4380" x="2960688" y="531813"/>
          <p14:tracePt t="4394" x="2976563" y="531813"/>
          <p14:tracePt t="4396" x="3040063" y="531813"/>
          <p14:tracePt t="4408" x="3167063" y="563563"/>
          <p14:tracePt t="4415" x="3349625" y="563563"/>
          <p14:tracePt t="4427" x="3714750" y="563563"/>
          <p14:tracePt t="4438" x="3937000" y="563563"/>
          <p14:tracePt t="4445" x="4159250" y="563563"/>
          <p14:tracePt t="4458" x="4381500" y="563563"/>
          <p14:tracePt t="4459" x="4587875" y="563563"/>
          <p14:tracePt t="4470" x="4802188" y="563563"/>
          <p14:tracePt t="4476" x="5056188" y="563563"/>
          <p14:tracePt t="4488" x="5262563" y="563563"/>
          <p14:tracePt t="4494" x="5437188" y="563563"/>
          <p14:tracePt t="4505" x="5643563" y="563563"/>
          <p14:tracePt t="4509" x="5826125" y="563563"/>
          <p14:tracePt t="4520" x="5969000" y="563563"/>
          <p14:tracePt t="4525" x="6119813" y="563563"/>
          <p14:tracePt t="4537" x="6278563" y="563563"/>
          <p14:tracePt t="4541" x="6429375" y="563563"/>
          <p14:tracePt t="4558" x="6754813" y="563563"/>
          <p14:tracePt t="4567" x="6913563" y="563563"/>
          <p14:tracePt t="4577" x="7016750" y="563563"/>
          <p14:tracePt t="4586" x="7119938" y="563563"/>
          <p14:tracePt t="4587" x="7239000" y="563563"/>
          <p14:tracePt t="4599" x="7342188" y="547688"/>
          <p14:tracePt t="4606" x="7397750" y="531813"/>
          <p14:tracePt t="4616" x="7477125" y="515938"/>
          <p14:tracePt t="4627" x="7532688" y="515938"/>
          <p14:tracePt t="4635" x="7580313" y="500063"/>
          <p14:tracePt t="4650" x="7596188" y="500063"/>
          <p14:tracePt t="4743" x="7596188" y="484188"/>
          <p14:tracePt t="4950" x="7596188" y="500063"/>
          <p14:tracePt t="4967" x="7580313" y="500063"/>
          <p14:tracePt t="4984" x="7564438" y="500063"/>
          <p14:tracePt t="4999" x="7548563" y="500063"/>
          <p14:tracePt t="5014" x="7532688" y="500063"/>
          <p14:tracePt t="5020" x="7493000" y="515938"/>
          <p14:tracePt t="5035" x="7477125" y="515938"/>
          <p14:tracePt t="5053" x="7461250" y="515938"/>
          <p14:tracePt t="5069" x="7445375" y="515938"/>
          <p14:tracePt t="5080" x="7445375" y="531813"/>
          <p14:tracePt t="5369" x="7461250" y="531813"/>
          <p14:tracePt t="5468" x="7477125" y="531813"/>
          <p14:tracePt t="5481" x="7493000" y="531813"/>
          <p14:tracePt t="5489" x="7532688" y="531813"/>
          <p14:tracePt t="5498" x="7548563" y="531813"/>
          <p14:tracePt t="5503" x="7620000" y="531813"/>
          <p14:tracePt t="5513" x="7635875" y="531813"/>
          <p14:tracePt t="5520" x="7683500" y="531813"/>
          <p14:tracePt t="5529" x="7739063" y="531813"/>
          <p14:tracePt t="5536" x="7858125" y="531813"/>
          <p14:tracePt t="5546" x="7961313" y="531813"/>
          <p14:tracePt t="5553" x="8064500" y="531813"/>
          <p14:tracePt t="5565" x="8151813" y="531813"/>
          <p14:tracePt t="5566" x="8239125" y="515938"/>
          <p14:tracePt t="5577" x="8326438" y="500063"/>
          <p14:tracePt t="5583" x="8389938" y="484188"/>
          <p14:tracePt t="5594" x="8461375" y="484188"/>
          <p14:tracePt t="5602" x="8524875" y="468313"/>
          <p14:tracePt t="5610" x="8612188" y="460375"/>
          <p14:tracePt t="5618" x="8699500" y="444500"/>
          <p14:tracePt t="5626" x="8755063" y="444500"/>
          <p14:tracePt t="5632" x="8842375" y="444500"/>
          <p14:tracePt t="5644" x="8937625" y="428625"/>
          <p14:tracePt t="5646" x="9024938" y="428625"/>
          <p14:tracePt t="5660" x="9096375" y="428625"/>
          <p14:tracePt t="5661" x="9167813" y="428625"/>
          <p14:tracePt t="5675" x="9255125" y="428625"/>
          <p14:tracePt t="5682" x="9350375" y="428625"/>
          <p14:tracePt t="5693" x="9405938" y="428625"/>
          <p14:tracePt t="5695" x="9493250" y="428625"/>
          <p14:tracePt t="5704" x="9556750" y="428625"/>
          <p14:tracePt t="5712" x="9612313" y="428625"/>
          <p14:tracePt t="5724" x="9683750" y="428625"/>
          <p14:tracePt t="5726" x="9771063" y="428625"/>
          <p14:tracePt t="5737" x="9850438" y="428625"/>
          <p14:tracePt t="5743" x="9921875" y="428625"/>
          <p14:tracePt t="5754" x="9969500" y="428625"/>
          <p14:tracePt t="5759" x="10009188" y="428625"/>
          <p14:tracePt t="5772" x="10040938" y="444500"/>
          <p14:tracePt t="5781" x="10080625" y="444500"/>
          <p14:tracePt t="5788" x="10096500" y="444500"/>
          <p14:tracePt t="5816" x="10096500" y="460375"/>
          <p14:tracePt t="5848" x="10112375" y="460375"/>
          <p14:tracePt t="5865" x="10128250" y="460375"/>
          <p14:tracePt t="5882" x="10144125" y="460375"/>
          <p14:tracePt t="5928" x="10144125" y="468313"/>
          <p14:tracePt t="5945" x="10096500" y="500063"/>
          <p14:tracePt t="5952" x="10056813" y="515938"/>
          <p14:tracePt t="5961" x="10040938" y="531813"/>
          <p14:tracePt t="5970" x="9874250" y="563563"/>
          <p14:tracePt t="5983" x="9540875" y="635000"/>
          <p14:tracePt t="5994" x="9247188" y="674688"/>
          <p14:tracePt t="6002" x="8961438" y="722313"/>
          <p14:tracePt t="6010" x="8524875" y="738188"/>
          <p14:tracePt t="6020" x="8064500" y="769938"/>
          <p14:tracePt t="6032" x="7548563" y="769938"/>
          <p14:tracePt t="6034" x="7064375" y="769938"/>
          <p14:tracePt t="6045" x="6723063" y="769938"/>
          <p14:tracePt t="6047" x="6707188" y="769938"/>
          <p14:tracePt t="6058" x="6469063" y="769938"/>
          <p14:tracePt t="6065" x="6207125" y="769938"/>
          <p14:tracePt t="6077" x="5969000" y="769938"/>
          <p14:tracePt t="6078" x="5746750" y="777875"/>
          <p14:tracePt t="6090" x="5588000" y="777875"/>
          <p14:tracePt t="6098" x="5468938" y="793750"/>
          <p14:tracePt t="6110" x="5437188" y="793750"/>
          <p14:tracePt t="6141" x="5421313" y="809625"/>
          <p14:tracePt t="6158" x="5421313" y="825500"/>
          <p14:tracePt t="6168" x="5413375" y="825500"/>
          <p14:tracePt t="6184" x="5421313" y="841375"/>
          <p14:tracePt t="6216" x="5413375" y="841375"/>
          <p14:tracePt t="6226" x="5397500" y="841375"/>
          <p14:tracePt t="6234" x="5334000" y="857250"/>
          <p14:tracePt t="6243" x="5262563" y="881063"/>
          <p14:tracePt t="6253" x="5214938" y="896938"/>
          <p14:tracePt t="6254" x="5191125" y="896938"/>
          <p14:tracePt t="6266" x="5143500" y="912813"/>
          <p14:tracePt t="6272" x="5103813" y="912813"/>
          <p14:tracePt t="6283" x="5087938" y="912813"/>
          <p14:tracePt t="6289" x="5056188" y="912813"/>
          <p14:tracePt t="6301" x="5024438" y="928688"/>
          <p14:tracePt t="6328" x="5008563" y="928688"/>
          <p14:tracePt t="6504" x="5000625" y="928688"/>
          <p14:tracePt t="6512" x="4968875" y="928688"/>
          <p14:tracePt t="6521" x="4937125" y="928688"/>
          <p14:tracePt t="6527" x="4881563" y="928688"/>
          <p14:tracePt t="6537" x="4802188" y="928688"/>
          <p14:tracePt t="6544" x="4730750" y="928688"/>
          <p14:tracePt t="6554" x="4595813" y="928688"/>
          <p14:tracePt t="6560" x="4468813" y="928688"/>
          <p14:tracePt t="6572" x="4318000" y="896938"/>
          <p14:tracePt t="6578" x="4143375" y="896938"/>
          <p14:tracePt t="6590" x="3937000" y="881063"/>
          <p14:tracePt t="6594" x="3746500" y="881063"/>
          <p14:tracePt t="6604" x="3556000" y="881063"/>
          <p14:tracePt t="6610" x="3349625" y="881063"/>
          <p14:tracePt t="6622" x="3167063" y="881063"/>
          <p14:tracePt t="6623" x="3008313" y="873125"/>
          <p14:tracePt t="6635" x="2841625" y="873125"/>
          <p14:tracePt t="6646" x="2714625" y="873125"/>
          <p14:tracePt t="6655" x="2627313" y="873125"/>
          <p14:tracePt t="6656" x="2563813" y="873125"/>
          <p14:tracePt t="6668" x="2524125" y="873125"/>
          <p14:tracePt t="6685" x="2508250" y="873125"/>
          <p14:tracePt t="6691" x="2476500" y="873125"/>
          <p14:tracePt t="6703" x="2460625" y="873125"/>
          <p14:tracePt t="6704" x="2444750" y="873125"/>
          <p14:tracePt t="6715" x="2420938" y="873125"/>
          <p14:tracePt t="6733" x="2373313" y="873125"/>
          <p14:tracePt t="6739" x="2357438" y="873125"/>
          <p14:tracePt t="6752" x="2325688" y="873125"/>
          <p14:tracePt t="6766" x="2317750" y="873125"/>
          <p14:tracePt t="6782" x="2301875" y="873125"/>
          <p14:tracePt t="6987" x="2341563" y="881063"/>
          <p14:tracePt t="6996" x="2389188" y="896938"/>
          <p14:tracePt t="7004" x="2389188" y="912813"/>
          <p14:tracePt t="7010" x="2460625" y="928688"/>
          <p14:tracePt t="7022" x="2524125" y="960438"/>
          <p14:tracePt t="7029" x="2563813" y="976313"/>
          <p14:tracePt t="7041" x="2651125" y="1016000"/>
          <p14:tracePt t="7043" x="2738438" y="1087438"/>
          <p14:tracePt t="7052" x="2833688" y="1150938"/>
          <p14:tracePt t="7058" x="2905125" y="1206500"/>
          <p14:tracePt t="7068" x="2960688" y="1238250"/>
          <p14:tracePt t="7076" x="2960688" y="1254125"/>
          <p14:tracePt t="7084" x="2976563" y="1254125"/>
          <p14:tracePt t="7094" x="2976563" y="1270000"/>
          <p14:tracePt t="7105" x="2992438" y="1285875"/>
          <p14:tracePt t="7119" x="2992438" y="1301750"/>
          <p14:tracePt t="7120" x="2992438" y="1309688"/>
          <p14:tracePt t="7132" x="2992438" y="1325563"/>
          <p14:tracePt t="7139" x="2992438" y="1389063"/>
          <p14:tracePt t="7150" x="2992438" y="1404938"/>
          <p14:tracePt t="7151" x="3008313" y="1412875"/>
          <p14:tracePt t="7167" x="3008313" y="1460500"/>
          <p14:tracePt t="7182" x="3008313" y="1476375"/>
          <p14:tracePt t="7198" x="3008313" y="1492250"/>
          <p14:tracePt t="7210" x="2992438" y="1492250"/>
          <p14:tracePt t="7243" x="2992438" y="1508125"/>
          <p14:tracePt t="7251" x="2976563" y="1508125"/>
          <p14:tracePt t="7261" x="2960688" y="1508125"/>
          <p14:tracePt t="7267" x="2944813" y="1508125"/>
          <p14:tracePt t="7278" x="2936875" y="1508125"/>
          <p14:tracePt t="7279" x="2905125" y="1508125"/>
          <p14:tracePt t="7294" x="2857500" y="1508125"/>
          <p14:tracePt t="7308" x="2817813" y="1508125"/>
          <p14:tracePt t="7314" x="2770188" y="1508125"/>
          <p14:tracePt t="7326" x="2730500" y="1508125"/>
          <p14:tracePt t="7327" x="2667000" y="1508125"/>
          <p14:tracePt t="7340" x="2627313" y="1508125"/>
          <p14:tracePt t="7349" x="2611438" y="1508125"/>
          <p14:tracePt t="7359" x="2595563" y="1508125"/>
          <p14:tracePt t="7370" x="2579688" y="1508125"/>
          <p14:tracePt t="7392" x="2563813" y="1508125"/>
          <p14:tracePt t="7498" x="2563813" y="1516063"/>
          <p14:tracePt t="7530" x="2563813" y="1531938"/>
          <p14:tracePt t="7547" x="2563813" y="1547813"/>
          <p14:tracePt t="7579" x="2547938" y="1563688"/>
          <p14:tracePt t="7596" x="2547938" y="1579563"/>
          <p14:tracePt t="7612" x="2547938" y="1595438"/>
          <p14:tracePt t="7629" x="2532063" y="1611313"/>
          <p14:tracePt t="7636" x="2532063" y="1619250"/>
          <p14:tracePt t="7661" x="2524125" y="1619250"/>
          <p14:tracePt t="7676" x="2524125" y="1635125"/>
          <p14:tracePt t="7706" x="2508250" y="1635125"/>
          <p14:tracePt t="7754" x="2492375" y="1635125"/>
          <p14:tracePt t="7786" x="2476500" y="1635125"/>
          <p14:tracePt t="7850" x="2460625" y="1651000"/>
          <p14:tracePt t="7978" x="2444750" y="1651000"/>
          <p14:tracePt t="7994" x="2428875" y="1651000"/>
          <p14:tracePt t="8026" x="2420938" y="1651000"/>
          <p14:tracePt t="8043" x="2405063" y="1651000"/>
          <p14:tracePt t="8108" x="2389188" y="1651000"/>
          <p14:tracePt t="8156" x="2373313" y="1651000"/>
          <p14:tracePt t="8204" x="2357438" y="1651000"/>
          <p14:tracePt t="8256" x="2341563" y="1651000"/>
          <p14:tracePt t="8380" x="2325688" y="1635125"/>
          <p14:tracePt t="8396" x="2325688" y="1619250"/>
          <p14:tracePt t="8412" x="2325688" y="1611313"/>
          <p14:tracePt t="8418" x="2325688" y="1595438"/>
          <p14:tracePt t="8428" x="2325688" y="1579563"/>
          <p14:tracePt t="8436" x="2325688" y="1563688"/>
          <p14:tracePt t="8445" x="2341563" y="1547813"/>
          <p14:tracePt t="8452" x="2357438" y="1547813"/>
          <p14:tracePt t="8462" x="2357438" y="1531938"/>
          <p14:tracePt t="8476" x="2373313" y="1531938"/>
          <p14:tracePt t="8488" x="2389188" y="1508125"/>
          <p14:tracePt t="8504" x="2405063" y="1492250"/>
          <p14:tracePt t="8521" x="2405063" y="1476375"/>
          <p14:tracePt t="8529" x="2420938" y="1476375"/>
          <p14:tracePt t="8620" x="2405063" y="1460500"/>
          <p14:tracePt t="8640" x="2357438" y="1492250"/>
          <p14:tracePt t="8652" x="2341563" y="1492250"/>
          <p14:tracePt t="8659" x="2317750" y="1492250"/>
          <p14:tracePt t="8671" x="2270125" y="1508125"/>
          <p14:tracePt t="8673" x="2238375" y="1508125"/>
          <p14:tracePt t="8686" x="2166938" y="1516063"/>
          <p14:tracePt t="8691" x="2079625" y="1547813"/>
          <p14:tracePt t="8705" x="2008188" y="1563688"/>
          <p14:tracePt t="8706" x="1928813" y="1579563"/>
          <p14:tracePt t="8721" x="1905000" y="1579563"/>
          <p14:tracePt t="8732" x="1841500" y="1579563"/>
          <p14:tracePt t="8737" x="1857375" y="1579563"/>
          <p14:tracePt t="8750" x="1809750" y="1611313"/>
          <p14:tracePt t="8757" x="1770063" y="1611313"/>
          <p14:tracePt t="8772" x="1738313" y="1611313"/>
          <p14:tracePt t="8787" x="1722438" y="1611313"/>
          <p14:tracePt t="8812" x="1706563" y="1611313"/>
          <p14:tracePt t="8860" x="1698625" y="1619250"/>
          <p14:tracePt t="8880" x="1682750" y="1619250"/>
          <p14:tracePt t="8908" x="1682750" y="1635125"/>
          <p14:tracePt t="8924" x="1666875" y="1635125"/>
          <p14:tracePt t="9185" x="1698625" y="1635125"/>
          <p14:tracePt t="9196" x="1722438" y="1635125"/>
          <p14:tracePt t="9204" x="1754188" y="1635125"/>
          <p14:tracePt t="9214" x="1801813" y="1635125"/>
          <p14:tracePt t="9221" x="1841500" y="1635125"/>
          <p14:tracePt t="9228" x="1905000" y="1619250"/>
          <p14:tracePt t="9240" x="1960563" y="1611313"/>
          <p14:tracePt t="9247" x="2008188" y="1595438"/>
          <p14:tracePt t="9257" x="2063750" y="1563688"/>
          <p14:tracePt t="9263" x="2135188" y="1531938"/>
          <p14:tracePt t="9264" x="2198688" y="1508125"/>
          <p14:tracePt t="9276" x="2286000" y="1492250"/>
          <p14:tracePt t="9289" x="2373313" y="1460500"/>
          <p14:tracePt t="9296" x="2476500" y="1412875"/>
          <p14:tracePt t="9298" x="2595563" y="1373188"/>
          <p14:tracePt t="9309" x="2698750" y="1325563"/>
          <p14:tracePt t="9316" x="2801938" y="1285875"/>
          <p14:tracePt t="9325" x="2936875" y="1254125"/>
          <p14:tracePt t="9335" x="3079750" y="1206500"/>
          <p14:tracePt t="9344" x="3254375" y="1182688"/>
          <p14:tracePt t="9345" x="3436938" y="1150938"/>
          <p14:tracePt t="9359" x="3611563" y="1119188"/>
          <p14:tracePt t="9365" x="3762375" y="1103313"/>
          <p14:tracePt t="9374" x="3873500" y="1103313"/>
          <p14:tracePt t="9382" x="3976688" y="1103313"/>
          <p14:tracePt t="9394" x="4127500" y="1103313"/>
          <p14:tracePt t="9407" x="4198938" y="1087438"/>
          <p14:tracePt t="9425" x="4214813" y="1087438"/>
          <p14:tracePt t="9532" x="4230688" y="1087438"/>
          <p14:tracePt t="9549" x="4246563" y="1087438"/>
          <p14:tracePt t="9566" x="4262438" y="1087438"/>
          <p14:tracePt t="9584" x="4278313" y="1079500"/>
          <p14:tracePt t="9614" x="4286250" y="1079500"/>
          <p14:tracePt t="9730" x="4246563" y="1135063"/>
          <p14:tracePt t="9742" x="4183063" y="1166813"/>
          <p14:tracePt t="9750" x="4175125" y="1166813"/>
          <p14:tracePt t="9759" x="4079875" y="1198563"/>
          <p14:tracePt t="9766" x="3976688" y="1222375"/>
          <p14:tracePt t="9775" x="3865563" y="1270000"/>
          <p14:tracePt t="9781" x="3714750" y="1309688"/>
          <p14:tracePt t="9791" x="3556000" y="1357313"/>
          <p14:tracePt t="9798" x="3405188" y="1389063"/>
          <p14:tracePt t="9808" x="3389313" y="1389063"/>
          <p14:tracePt t="9816" x="3317875" y="1404938"/>
          <p14:tracePt t="9826" x="3198813" y="1428750"/>
          <p14:tracePt t="9832" x="3063875" y="1476375"/>
          <p14:tracePt t="9843" x="2944813" y="1508125"/>
          <p14:tracePt t="9844" x="2833688" y="1547813"/>
          <p14:tracePt t="9857" x="2738438" y="1595438"/>
          <p14:tracePt t="9866" x="2635250" y="1635125"/>
          <p14:tracePt t="9876" x="2547938" y="1666875"/>
          <p14:tracePt t="9877" x="2460625" y="1714500"/>
          <p14:tracePt t="9890" x="2405063" y="1738313"/>
          <p14:tracePt t="9891" x="2341563" y="1770063"/>
          <p14:tracePt t="9903" x="2317750" y="1801813"/>
          <p14:tracePt t="9911" x="2286000" y="1841500"/>
          <p14:tracePt t="9925" x="2286000" y="1857375"/>
          <p14:tracePt t="9935" x="2270125" y="1857375"/>
          <p14:tracePt t="9944" x="2254250" y="1905000"/>
          <p14:tracePt t="9956" x="2198688" y="1960563"/>
          <p14:tracePt t="9967" x="2182813" y="1976438"/>
          <p14:tracePt t="9975" x="2166938" y="1992313"/>
          <p14:tracePt t="9983" x="2135188" y="2047875"/>
          <p14:tracePt t="9992" x="2119313" y="2063750"/>
          <p14:tracePt t="10000" x="2111375" y="2095500"/>
          <p14:tracePt t="10008" x="2095500" y="2095500"/>
          <p14:tracePt t="10019" x="2079625" y="2127250"/>
          <p14:tracePt t="10035" x="2063750" y="2135188"/>
          <p14:tracePt t="10048" x="2032000" y="2151063"/>
          <p14:tracePt t="10068" x="2008188" y="2166938"/>
          <p14:tracePt t="10081" x="1992313" y="2166938"/>
          <p14:tracePt t="10089" x="1976438" y="2166938"/>
          <p14:tracePt t="10100" x="1960563" y="2166938"/>
          <p14:tracePt t="10110" x="1944688" y="2182813"/>
          <p14:tracePt t="10117" x="1928813" y="2182813"/>
          <p14:tracePt t="10131" x="1912938" y="2182813"/>
          <p14:tracePt t="10142" x="1889125" y="2182813"/>
          <p14:tracePt t="10160" x="1873250" y="2182813"/>
          <p14:tracePt t="10177" x="1857375" y="2182813"/>
          <p14:tracePt t="10194" x="1825625" y="2182813"/>
          <p14:tracePt t="10199" x="1809750" y="2182813"/>
          <p14:tracePt t="10208" x="1801813" y="2166938"/>
          <p14:tracePt t="10215" x="1785938" y="2166938"/>
          <p14:tracePt t="10225" x="1770063" y="2166938"/>
          <p14:tracePt t="10233" x="1738313" y="2166938"/>
          <p14:tracePt t="10244" x="1603375" y="2135188"/>
          <p14:tracePt t="10256" x="1547813" y="2127250"/>
          <p14:tracePt t="10266" x="1500188" y="2127250"/>
          <p14:tracePt t="10275" x="1460500" y="2127250"/>
          <p14:tracePt t="10276" x="1428750" y="2111375"/>
          <p14:tracePt t="10289" x="1389063" y="2095500"/>
          <p14:tracePt t="10296" x="1309688" y="2095500"/>
          <p14:tracePt t="10307" x="1254125" y="2079625"/>
          <p14:tracePt t="10308" x="1206500" y="2079625"/>
          <p14:tracePt t="10334" x="1182688" y="2063750"/>
          <p14:tracePt t="10342" x="1166813" y="2047875"/>
          <p14:tracePt t="10352" x="1119188" y="2047875"/>
          <p14:tracePt t="10361" x="1103313" y="2047875"/>
          <p14:tracePt t="10371" x="1087438" y="2032000"/>
          <p14:tracePt t="10373" x="1079500" y="2032000"/>
          <p14:tracePt t="10384" x="1063625" y="2032000"/>
          <p14:tracePt t="10392" x="1047750" y="2032000"/>
          <p14:tracePt t="10400" x="1031875" y="2024063"/>
          <p14:tracePt t="10409" x="1016000" y="2024063"/>
          <p14:tracePt t="10420" x="984250" y="2008188"/>
          <p14:tracePt t="10435" x="984250" y="1992313"/>
          <p14:tracePt t="10436" x="976313" y="1992313"/>
          <p14:tracePt t="10448" x="960438" y="1992313"/>
          <p14:tracePt t="10455" x="944563" y="1992313"/>
          <p14:tracePt t="10467" x="928688" y="1976438"/>
          <p14:tracePt t="10483" x="912813" y="1976438"/>
          <p14:tracePt t="10494" x="896938" y="1976438"/>
          <p14:tracePt t="10502" x="873125" y="1960563"/>
          <p14:tracePt t="10516" x="857250" y="1960563"/>
          <p14:tracePt t="10526" x="841375" y="1944688"/>
          <p14:tracePt t="10532" x="825500" y="1944688"/>
          <p14:tracePt t="10548" x="809625" y="1928813"/>
          <p14:tracePt t="10558" x="793750" y="1928813"/>
          <p14:tracePt t="10690" x="809625" y="1928813"/>
          <p14:tracePt t="10702" x="841375" y="1928813"/>
          <p14:tracePt t="10709" x="873125" y="1928813"/>
          <p14:tracePt t="10719" x="881063" y="1928813"/>
          <p14:tracePt t="10726" x="912813" y="1928813"/>
          <p14:tracePt t="10736" x="944563" y="1928813"/>
          <p14:tracePt t="10744" x="976313" y="1928813"/>
          <p14:tracePt t="10752" x="1016000" y="1928813"/>
          <p14:tracePt t="10761" x="1031875" y="1928813"/>
          <p14:tracePt t="10767" x="1047750" y="1944688"/>
          <p14:tracePt t="10777" x="1063625" y="1944688"/>
          <p14:tracePt t="11153" x="1079500" y="1944688"/>
          <p14:tracePt t="11158" x="1079500" y="1960563"/>
          <p14:tracePt t="11173" x="1063625" y="1976438"/>
          <p14:tracePt t="11184" x="1063625" y="1992313"/>
          <p14:tracePt t="11202" x="1047750" y="2032000"/>
          <p14:tracePt t="11207" x="1031875" y="2079625"/>
          <p14:tracePt t="11217" x="1031875" y="2111375"/>
          <p14:tracePt t="11224" x="1031875" y="2151063"/>
          <p14:tracePt t="11234" x="1031875" y="2198688"/>
          <p14:tracePt t="11243" x="1031875" y="2238375"/>
          <p14:tracePt t="11254" x="1031875" y="2286000"/>
          <p14:tracePt t="11259" x="1031875" y="2301875"/>
          <p14:tracePt t="11269" x="1016000" y="2373313"/>
          <p14:tracePt t="11284" x="1016000" y="2444750"/>
          <p14:tracePt t="11297" x="1016000" y="2492375"/>
          <p14:tracePt t="11307" x="1016000" y="2476500"/>
          <p14:tracePt t="11315" x="1016000" y="2492375"/>
          <p14:tracePt t="11332" x="1000125" y="2508250"/>
          <p14:tracePt t="11360" x="984250" y="2508250"/>
          <p14:tracePt t="11377" x="976313" y="2508250"/>
          <p14:tracePt t="11395" x="944563" y="2508250"/>
          <p14:tracePt t="11409" x="881063" y="2492375"/>
          <p14:tracePt t="11418" x="841375" y="2476500"/>
          <p14:tracePt t="11426" x="769938" y="2444750"/>
          <p14:tracePt t="11434" x="754063" y="2436813"/>
          <p14:tracePt t="11444" x="690563" y="2405063"/>
          <p14:tracePt t="11445" x="666750" y="2405063"/>
          <p14:tracePt t="11462" x="619125" y="2373313"/>
          <p14:tracePt t="11474" x="587375" y="2373313"/>
          <p14:tracePt t="11481" x="571500" y="2357438"/>
          <p14:tracePt t="11495" x="484188" y="2341563"/>
          <p14:tracePt t="11506" x="468313" y="2341563"/>
          <p14:tracePt t="11514" x="460375" y="2333625"/>
          <p14:tracePt t="11536" x="444500" y="2317750"/>
          <p14:tracePt t="11558" x="428625" y="2317750"/>
          <p14:tracePt t="11574" x="412750" y="2301875"/>
          <p14:tracePt t="11584" x="396875" y="2301875"/>
          <p14:tracePt t="11595" x="381000" y="2301875"/>
          <p14:tracePt t="11607" x="381000" y="2286000"/>
          <p14:tracePt t="11616" x="365125" y="2286000"/>
          <p14:tracePt t="11627" x="365125" y="2270125"/>
          <p14:tracePt t="11652" x="341313" y="2270125"/>
          <p14:tracePt t="11669" x="341313" y="2254250"/>
          <p14:tracePt t="11682" x="325438" y="2254250"/>
          <p14:tracePt t="11841" x="325438" y="2238375"/>
          <p14:tracePt t="12386" x="325438" y="2230438"/>
          <p14:tracePt t="12432" x="341313" y="2230438"/>
          <p14:tracePt t="12564" x="357188" y="2230438"/>
          <p14:tracePt t="12577" x="357188" y="2214563"/>
          <p14:tracePt t="12597" x="357188" y="2198688"/>
          <p14:tracePt t="12608" x="365125" y="2198688"/>
          <p14:tracePt t="12642" x="365125" y="2182813"/>
          <p14:tracePt t="12818" x="365125" y="2166938"/>
          <p14:tracePt t="12838" x="357188" y="2151063"/>
          <p14:tracePt t="12867" x="341313" y="2135188"/>
          <p14:tracePt t="12883" x="325438" y="2135188"/>
          <p14:tracePt t="12899" x="325438" y="2127250"/>
          <p14:tracePt t="12950" x="309563" y="2127250"/>
          <p14:tracePt t="12994" x="309563" y="2111375"/>
          <p14:tracePt t="13010" x="309563" y="2095500"/>
          <p14:tracePt t="13030" x="293688" y="2095500"/>
          <p14:tracePt t="13042" x="277813" y="2095500"/>
          <p14:tracePt t="13060" x="261938" y="2095500"/>
          <p14:tracePt t="13065" x="254000" y="2095500"/>
          <p14:tracePt t="13077" x="238125" y="2095500"/>
          <p14:tracePt t="13093" x="206375" y="2095500"/>
          <p14:tracePt t="13094" x="190500" y="2111375"/>
          <p14:tracePt t="13122" x="174625" y="2111375"/>
          <p14:tracePt t="13140" x="174625" y="2127250"/>
          <p14:tracePt t="13145" x="158750" y="2127250"/>
          <p14:tracePt t="13158" x="158750" y="2135188"/>
          <p14:tracePt t="13170" x="158750" y="2151063"/>
          <p14:tracePt t="13176" x="150813" y="2151063"/>
          <p14:tracePt t="13202" x="150813" y="2166938"/>
          <p14:tracePt t="13219" x="150813" y="2182813"/>
          <p14:tracePt t="13235" x="150813" y="2198688"/>
          <p14:tracePt t="13246" x="150813" y="2214563"/>
          <p14:tracePt t="13259" x="150813" y="2230438"/>
          <p14:tracePt t="13261" x="150813" y="2238375"/>
          <p14:tracePt t="13270" x="150813" y="2254250"/>
          <p14:tracePt t="13271" x="150813" y="2317750"/>
          <p14:tracePt t="13282" x="150813" y="2301875"/>
          <p14:tracePt t="13293" x="190500" y="2254250"/>
          <p14:tracePt t="13302" x="206375" y="2254250"/>
          <p14:tracePt t="13303" x="254000" y="2301875"/>
          <p14:tracePt t="13316" x="261938" y="2317750"/>
          <p14:tracePt t="13333" x="277813" y="2317750"/>
          <p14:tracePt t="14204" x="277813" y="2301875"/>
          <p14:tracePt t="14316" x="261938" y="2301875"/>
          <p14:tracePt t="14348" x="254000" y="2301875"/>
          <p14:tracePt t="14365" x="238125" y="2301875"/>
          <p14:tracePt t="14381" x="222250" y="2301875"/>
          <p14:tracePt t="14396" x="222250" y="2317750"/>
          <p14:tracePt t="14403" x="206375" y="2317750"/>
          <p14:tracePt t="14417" x="206375" y="2333625"/>
          <p14:tracePt t="14429" x="190500" y="2333625"/>
          <p14:tracePt t="14436" x="190500" y="2341563"/>
          <p14:tracePt t="14450" x="190500" y="2357438"/>
          <p14:tracePt t="14492" x="174625" y="2373313"/>
          <p14:tracePt t="14544" x="174625" y="2357438"/>
          <p14:tracePt t="14557" x="158750" y="2357438"/>
          <p14:tracePt t="14575" x="158750" y="2341563"/>
          <p14:tracePt t="14580" x="150813" y="2341563"/>
          <p14:tracePt t="14592" x="150813" y="2333625"/>
          <p14:tracePt t="14593" x="134938" y="2333625"/>
          <p14:tracePt t="14606" x="134938" y="2317750"/>
          <p14:tracePt t="14623" x="134938" y="2301875"/>
          <p14:tracePt t="14636" x="119063" y="2301875"/>
          <p14:tracePt t="14642" x="119063" y="2286000"/>
          <p14:tracePt t="14768" x="119063" y="2270125"/>
          <p14:tracePt t="14784" x="103188" y="2270125"/>
          <p14:tracePt t="14796" x="103188" y="2254250"/>
          <p14:tracePt t="14813" x="87313" y="2238375"/>
          <p14:tracePt t="14819" x="87313" y="2230438"/>
          <p14:tracePt t="14828" x="87313" y="2214563"/>
          <p14:tracePt t="14840" x="71438" y="2166938"/>
          <p14:tracePt t="14849" x="71438" y="2127250"/>
          <p14:tracePt t="14851" x="71438" y="2111375"/>
          <p14:tracePt t="14865" x="71438" y="2095500"/>
          <p14:tracePt t="14880" x="71438" y="2079625"/>
          <p14:tracePt t="14908" x="87313" y="2063750"/>
          <p14:tracePt t="14940" x="119063" y="2047875"/>
          <p14:tracePt t="14949" x="134938" y="2047875"/>
          <p14:tracePt t="14957" x="174625" y="2047875"/>
          <p14:tracePt t="14962" x="222250" y="2047875"/>
          <p14:tracePt t="14974" x="238125" y="2047875"/>
          <p14:tracePt t="14980" x="254000" y="2047875"/>
          <p14:tracePt t="14990" x="293688" y="2047875"/>
          <p14:tracePt t="14998" x="309563" y="2047875"/>
          <p14:tracePt t="15009" x="341313" y="2063750"/>
          <p14:tracePt t="15022" x="357188" y="2063750"/>
          <p14:tracePt t="15148" x="365125" y="2079625"/>
          <p14:tracePt t="15166" x="381000" y="2079625"/>
          <p14:tracePt t="15372" x="365125" y="2135188"/>
          <p14:tracePt t="15377" x="365125" y="2151063"/>
          <p14:tracePt t="15389" x="381000" y="2214563"/>
          <p14:tracePt t="15398" x="396875" y="2286000"/>
          <p14:tracePt t="15405" x="396875" y="2333625"/>
          <p14:tracePt t="15416" x="412750" y="2333625"/>
          <p14:tracePt t="15433" x="412750" y="2341563"/>
          <p14:tracePt t="15663" x="396875" y="2341563"/>
          <p14:tracePt t="15670" x="381000" y="2333625"/>
          <p14:tracePt t="15683" x="381000" y="2317750"/>
          <p14:tracePt t="15694" x="365125" y="2317750"/>
          <p14:tracePt t="15712" x="365125" y="2301875"/>
          <p14:tracePt t="15774" x="365125" y="2286000"/>
          <p14:tracePt t="15780" x="381000" y="2286000"/>
          <p14:tracePt t="15792" x="381000" y="2270125"/>
          <p14:tracePt t="15797" x="396875" y="2270125"/>
          <p14:tracePt t="15812" x="412750" y="2270125"/>
          <p14:tracePt t="15823" x="412750" y="2254250"/>
          <p14:tracePt t="15839" x="428625" y="2254250"/>
          <p14:tracePt t="15950" x="412750" y="2254250"/>
          <p14:tracePt t="16014" x="412750" y="2238375"/>
          <p14:tracePt t="16034" x="412750" y="2230438"/>
          <p14:tracePt t="16046" x="365125" y="2230438"/>
          <p14:tracePt t="16055" x="357188" y="2230438"/>
          <p14:tracePt t="16063" x="357188" y="2214563"/>
          <p14:tracePt t="16069" x="357188" y="2230438"/>
          <p14:tracePt t="16159" x="365125" y="2214563"/>
          <p14:tracePt t="16178" x="357188" y="2214563"/>
          <p14:tracePt t="16190" x="365125" y="2230438"/>
          <p14:tracePt t="16197" x="381000" y="2230438"/>
          <p14:tracePt t="16210" x="412750" y="2230438"/>
          <p14:tracePt t="16223" x="428625" y="2230438"/>
          <p14:tracePt t="16240" x="444500" y="2230438"/>
          <p14:tracePt t="16415" x="460375" y="2230438"/>
          <p14:tracePt t="16462" x="444500" y="2230438"/>
          <p14:tracePt t="16482" x="428625" y="2238375"/>
          <p14:tracePt t="16494" x="412750" y="2238375"/>
          <p14:tracePt t="16503" x="412750" y="2254250"/>
          <p14:tracePt t="16511" x="396875" y="2270125"/>
          <p14:tracePt t="16527" x="396875" y="2286000"/>
          <p14:tracePt t="16537" x="396875" y="2301875"/>
          <p14:tracePt t="16543" x="396875" y="2333625"/>
          <p14:tracePt t="16552" x="396875" y="2357438"/>
          <p14:tracePt t="16560" x="396875" y="2389188"/>
          <p14:tracePt t="16571" x="396875" y="2405063"/>
          <p14:tracePt t="16578" x="396875" y="2444750"/>
          <p14:tracePt t="16580" x="396875" y="2460625"/>
          <p14:tracePt t="16591" x="428625" y="2524125"/>
          <p14:tracePt t="16599" x="428625" y="2508250"/>
          <p14:tracePt t="16613" x="428625" y="2524125"/>
          <p14:tracePt t="16614" x="444500" y="2524125"/>
          <p14:tracePt t="16625" x="444500" y="2540000"/>
          <p14:tracePt t="17146" x="460375" y="2540000"/>
          <p14:tracePt t="17158" x="547688" y="2547938"/>
          <p14:tracePt t="17166" x="650875" y="2579688"/>
          <p14:tracePt t="17177" x="777875" y="2627313"/>
          <p14:tracePt t="17183" x="960438" y="2667000"/>
          <p14:tracePt t="17194" x="1150938" y="2714625"/>
          <p14:tracePt t="17201" x="1341438" y="2746375"/>
          <p14:tracePt t="17214" x="1563688" y="2786063"/>
          <p14:tracePt t="17216" x="1785938" y="2817813"/>
          <p14:tracePt t="17225" x="1976438" y="2873375"/>
          <p14:tracePt t="17231" x="2151063" y="2921000"/>
          <p14:tracePt t="17241" x="2325688" y="2976563"/>
          <p14:tracePt t="17249" x="2460625" y="3024188"/>
          <p14:tracePt t="17261" x="2595563" y="3055938"/>
          <p14:tracePt t="17264" x="2730500" y="3111500"/>
          <p14:tracePt t="17273" x="2857500" y="3159125"/>
          <p14:tracePt t="17280" x="2960688" y="3198813"/>
          <p14:tracePt t="17291" x="3048000" y="3246438"/>
          <p14:tracePt t="17298" x="3111500" y="3270250"/>
          <p14:tracePt t="17307" x="3198813" y="3302000"/>
          <p14:tracePt t="17316" x="3254375" y="3333750"/>
          <p14:tracePt t="17326" x="3333750" y="3333750"/>
          <p14:tracePt t="17332" x="3357563" y="3349625"/>
          <p14:tracePt t="17341" x="3405188" y="3349625"/>
          <p14:tracePt t="17342" x="3421063" y="3349625"/>
          <p14:tracePt t="17354" x="3460750" y="3349625"/>
          <p14:tracePt t="17360" x="3476625" y="3349625"/>
          <p14:tracePt t="17371" x="3492500" y="3349625"/>
          <p14:tracePt t="17372" x="3524250" y="3349625"/>
          <p14:tracePt t="17388" x="3563938" y="3333750"/>
          <p14:tracePt t="17401" x="3579813" y="3333750"/>
          <p14:tracePt t="17417" x="3611563" y="3333750"/>
          <p14:tracePt t="17427" x="3611563" y="3317875"/>
          <p14:tracePt t="17468" x="3627438" y="3317875"/>
          <p14:tracePt t="17497" x="3627438" y="3302000"/>
          <p14:tracePt t="17517" x="3643313" y="3302000"/>
          <p14:tracePt t="17530" x="3659188" y="3302000"/>
          <p14:tracePt t="17549" x="3683000" y="3286125"/>
          <p14:tracePt t="17550" x="3698875" y="3270250"/>
          <p14:tracePt t="17560" x="3714750" y="3270250"/>
          <p14:tracePt t="17567" x="3770313" y="3230563"/>
          <p14:tracePt t="17581" x="3786188" y="3214688"/>
          <p14:tracePt t="17592" x="3802063" y="3214688"/>
          <p14:tracePt t="17615" x="3786188" y="3214688"/>
          <p14:tracePt t="17617" x="3762375" y="3230563"/>
          <p14:tracePt t="17656" x="3770313" y="3230563"/>
          <p14:tracePt t="17833" x="3770313" y="3198813"/>
          <p14:tracePt t="17850" x="3786188" y="3182938"/>
          <p14:tracePt t="17856" x="3786188" y="3167063"/>
          <p14:tracePt t="17867" x="3786188" y="3159125"/>
          <p14:tracePt t="17874" x="3786188" y="3143250"/>
          <p14:tracePt t="17884" x="3786188" y="3127375"/>
          <p14:tracePt t="17886" x="3786188" y="3079750"/>
          <p14:tracePt t="17897" x="3802063" y="3024188"/>
          <p14:tracePt t="17907" x="3833813" y="2936875"/>
          <p14:tracePt t="17916" x="3849688" y="2873375"/>
          <p14:tracePt t="17917" x="3849688" y="2857500"/>
          <p14:tracePt t="17960" x="3833813" y="2849563"/>
          <p14:tracePt t="17967" x="3817938" y="2833688"/>
          <p14:tracePt t="17980" x="3802063" y="2817813"/>
          <p14:tracePt t="17996" x="3786188" y="2817813"/>
          <p14:tracePt t="18024" x="3770313" y="2801938"/>
          <p14:tracePt t="18041" x="3762375" y="2801938"/>
          <p14:tracePt t="18232" x="3762375" y="2786063"/>
          <p14:tracePt t="18249" x="3770313" y="2786063"/>
          <p14:tracePt t="18280" x="3770313" y="2770188"/>
          <p14:tracePt t="18298" x="3770313" y="2754313"/>
          <p14:tracePt t="18328" x="3770313" y="2746375"/>
          <p14:tracePt t="18346" x="3770313" y="2730500"/>
          <p14:tracePt t="18368" x="3714750" y="2682875"/>
          <p14:tracePt t="18381" x="3667125" y="2643188"/>
          <p14:tracePt t="18381" x="3627438" y="2627313"/>
          <p14:tracePt t="18395" x="3595688" y="2627313"/>
          <p14:tracePt t="18396" x="3579813" y="2611438"/>
          <p14:tracePt t="18409" x="3540125" y="2595563"/>
          <p14:tracePt t="18417" x="3476625" y="2563813"/>
          <p14:tracePt t="18425" x="3405188" y="2540000"/>
          <p14:tracePt t="18433" x="3333750" y="2508250"/>
          <p14:tracePt t="18444" x="3214688" y="2492375"/>
          <p14:tracePt t="18445" x="3079750" y="2476500"/>
          <p14:tracePt t="18458" x="2960688" y="2460625"/>
          <p14:tracePt t="18466" x="2833688" y="2444750"/>
          <p14:tracePt t="18480" x="2698750" y="2444750"/>
          <p14:tracePt t="18481" x="2563813" y="2444750"/>
          <p14:tracePt t="18490" x="2460625" y="2444750"/>
          <p14:tracePt t="18500" x="2341563" y="2444750"/>
          <p14:tracePt t="18522" x="2325688" y="2444750"/>
          <p14:tracePt t="18529" x="2270125" y="2460625"/>
          <p14:tracePt t="18541" x="2214563" y="2476500"/>
          <p14:tracePt t="18555" x="2166938" y="2508250"/>
          <p14:tracePt t="18557" x="2119313" y="2524125"/>
          <p14:tracePt t="18570" x="2063750" y="2547938"/>
          <p14:tracePt t="18578" x="1976438" y="2595563"/>
          <p14:tracePt t="18590" x="1912938" y="2627313"/>
          <p14:tracePt t="18591" x="1825625" y="2667000"/>
          <p14:tracePt t="18601" x="1722438" y="2746375"/>
          <p14:tracePt t="18611" x="1619250" y="2801938"/>
          <p14:tracePt t="18622" x="1500188" y="2873375"/>
          <p14:tracePt t="18624" x="1412875" y="2952750"/>
          <p14:tracePt t="18633" x="1309688" y="3008313"/>
          <p14:tracePt t="18640" x="1222375" y="3079750"/>
          <p14:tracePt t="18650" x="1150938" y="3159125"/>
          <p14:tracePt t="18660" x="1079500" y="3246438"/>
          <p14:tracePt t="18670" x="984250" y="3317875"/>
          <p14:tracePt t="18679" x="928688" y="3389313"/>
          <p14:tracePt t="18690" x="873125" y="3468688"/>
          <p14:tracePt t="18692" x="841375" y="3524250"/>
          <p14:tracePt t="18701" x="793750" y="3587750"/>
          <p14:tracePt t="18710" x="777875" y="3659188"/>
          <p14:tracePt t="18719" x="754063" y="3714750"/>
          <p14:tracePt t="18723" x="722313" y="3778250"/>
          <p14:tracePt t="18733" x="706438" y="3865563"/>
          <p14:tracePt t="18739" x="690563" y="3937000"/>
          <p14:tracePt t="18749" x="674688" y="4000500"/>
          <p14:tracePt t="18755" x="674688" y="4087813"/>
          <p14:tracePt t="18765" x="674688" y="4143375"/>
          <p14:tracePt t="18772" x="674688" y="4206875"/>
          <p14:tracePt t="18785" x="666750" y="4294188"/>
          <p14:tracePt t="18788" x="666750" y="4365625"/>
          <p14:tracePt t="18799" x="650875" y="4421188"/>
          <p14:tracePt t="18800" x="650875" y="4516438"/>
          <p14:tracePt t="18812" x="650875" y="4603750"/>
          <p14:tracePt t="18819" x="635000" y="4691063"/>
          <p14:tracePt t="18831" x="635000" y="4762500"/>
          <p14:tracePt t="18832" x="635000" y="4810125"/>
          <p14:tracePt t="18843" x="635000" y="4849813"/>
          <p14:tracePt t="18852" x="619125" y="4897438"/>
          <p14:tracePt t="18863" x="603250" y="4953000"/>
          <p14:tracePt t="18866" x="603250" y="5032375"/>
          <p14:tracePt t="18875" x="603250" y="5119688"/>
          <p14:tracePt t="18884" x="603250" y="5191125"/>
          <p14:tracePt t="18895" x="603250" y="5278438"/>
          <p14:tracePt t="18896" x="603250" y="5349875"/>
          <p14:tracePt t="18908" x="603250" y="5381625"/>
          <p14:tracePt t="18915" x="603250" y="5429250"/>
          <p14:tracePt t="18924" x="619125" y="5468938"/>
          <p14:tracePt t="18935" x="635000" y="5516563"/>
          <p14:tracePt t="18946" x="635000" y="5556250"/>
          <p14:tracePt t="18947" x="650875" y="5603875"/>
          <p14:tracePt t="18959" x="674688" y="5659438"/>
          <p14:tracePt t="18960" x="690563" y="5707063"/>
          <p14:tracePt t="18972" x="738188" y="5770563"/>
          <p14:tracePt t="18980" x="769938" y="5842000"/>
          <p14:tracePt t="18992" x="881063" y="5976938"/>
          <p14:tracePt t="19005" x="944563" y="6032500"/>
          <p14:tracePt t="19012" x="1016000" y="6088063"/>
          <p14:tracePt t="19024" x="1079500" y="6151563"/>
          <p14:tracePt t="19025" x="1135063" y="6191250"/>
          <p14:tracePt t="19034" x="1206500" y="6254750"/>
          <p14:tracePt t="19044" x="1285875" y="6310313"/>
          <p14:tracePt t="19056" x="1341438" y="6342063"/>
          <p14:tracePt t="19057" x="1412875" y="6397625"/>
          <p14:tracePt t="19067" x="1492250" y="6461125"/>
          <p14:tracePt t="19074" x="1579563" y="6516688"/>
          <p14:tracePt t="19084" x="1635125" y="6564313"/>
          <p14:tracePt t="19096" x="1706563" y="6604000"/>
          <p14:tracePt t="19107" x="1770063" y="6619875"/>
          <p14:tracePt t="19109" x="1825625" y="6651625"/>
          <p14:tracePt t="19118" x="1905000" y="6699250"/>
          <p14:tracePt t="19121" x="1960563" y="6723063"/>
          <p14:tracePt t="19131" x="2047875" y="6770688"/>
          <p14:tracePt t="19138" x="2135188" y="6810375"/>
          <p14:tracePt t="19150" x="2198688" y="6842125"/>
          <p14:tracePt t="19295" x="3698875" y="6810375"/>
          <p14:tracePt t="19307" x="3786188" y="6802438"/>
          <p14:tracePt t="19315" x="3873500" y="6770688"/>
          <p14:tracePt t="19324" x="3968750" y="6723063"/>
          <p14:tracePt t="19333" x="4071938" y="6667500"/>
          <p14:tracePt t="19344" x="4183063" y="6604000"/>
          <p14:tracePt t="19346" x="4246563" y="6564313"/>
          <p14:tracePt t="19357" x="4318000" y="6532563"/>
          <p14:tracePt t="19359" x="4381500" y="6492875"/>
          <p14:tracePt t="19372" x="4468813" y="6445250"/>
          <p14:tracePt t="19379" x="4556125" y="6397625"/>
          <p14:tracePt t="19392" x="4699000" y="6310313"/>
          <p14:tracePt t="19405" x="4802188" y="6238875"/>
          <p14:tracePt t="19413" x="4865688" y="6207125"/>
          <p14:tracePt t="19425" x="5024438" y="6088063"/>
          <p14:tracePt t="19434" x="5087938" y="6048375"/>
          <p14:tracePt t="19443" x="5159375" y="5984875"/>
          <p14:tracePt t="19456" x="5214938" y="5913438"/>
          <p14:tracePt t="19457" x="5278438" y="5826125"/>
          <p14:tracePt t="19467" x="5318125" y="5722938"/>
          <p14:tracePt t="19473" x="5365750" y="5588000"/>
          <p14:tracePt t="19484" x="5413375" y="5429250"/>
          <p14:tracePt t="19496" x="5437188" y="5278438"/>
          <p14:tracePt t="19506" x="5468938" y="5143500"/>
          <p14:tracePt t="19508" x="5484813" y="5000625"/>
          <p14:tracePt t="19517" x="5484813" y="4826000"/>
          <p14:tracePt t="19523" x="5484813" y="4675188"/>
          <p14:tracePt t="19534" x="5500688" y="4675188"/>
          <p14:tracePt t="19546" x="5500688" y="4659313"/>
          <p14:tracePt t="19558" x="5500688" y="4627563"/>
          <p14:tracePt t="19566" x="5516563" y="4587875"/>
          <p14:tracePt t="19567" x="5524500" y="4516438"/>
          <p14:tracePt t="19580" x="5524500" y="4421188"/>
          <p14:tracePt t="19589" x="5524500" y="4333875"/>
          <p14:tracePt t="19598" x="5524500" y="4246563"/>
          <p14:tracePt t="19600" x="5524500" y="4159250"/>
          <p14:tracePt t="19612" x="5516563" y="4071938"/>
          <p14:tracePt t="19619" x="5500688" y="3984625"/>
          <p14:tracePt t="19631" x="5468938" y="3905250"/>
          <p14:tracePt t="19632" x="5453063" y="3865563"/>
          <p14:tracePt t="19645" x="5437188" y="3817938"/>
          <p14:tracePt t="19651" x="5421313" y="3817938"/>
          <p14:tracePt t="19663" x="5421313" y="3794125"/>
          <p14:tracePt t="19664" x="5381625" y="3762375"/>
          <p14:tracePt t="19676" x="5381625" y="3746500"/>
          <p14:tracePt t="19682" x="5334000" y="3730625"/>
          <p14:tracePt t="19691" x="5318125" y="3714750"/>
          <p14:tracePt t="19701" x="5278438" y="3698875"/>
          <p14:tracePt t="19711" x="5246688" y="3698875"/>
          <p14:tracePt t="19714" x="5214938" y="3690938"/>
          <p14:tracePt t="19724" x="5191125" y="3690938"/>
          <p14:tracePt t="19734" x="5191125" y="3675063"/>
          <p14:tracePt t="19745" x="5175250" y="3675063"/>
          <p14:tracePt t="19746" x="5159375" y="3675063"/>
          <p14:tracePt t="19758" x="5159375" y="3659188"/>
          <p14:tracePt t="19759" x="5143500" y="3659188"/>
          <p14:tracePt t="19787" x="5127625" y="3659188"/>
          <p14:tracePt t="19804" x="5127625" y="3643313"/>
          <p14:tracePt t="19811" x="5111750" y="3643313"/>
          <p14:tracePt t="19824" x="5103813" y="3643313"/>
          <p14:tracePt t="19834" x="5072063" y="3627438"/>
          <p14:tracePt t="19842" x="5024438" y="3627438"/>
          <p14:tracePt t="19855" x="4881563" y="3595688"/>
          <p14:tracePt t="19866" x="4794250" y="3571875"/>
          <p14:tracePt t="19873" x="4730750" y="3556000"/>
          <p14:tracePt t="19884" x="4595813" y="3508375"/>
          <p14:tracePt t="19898" x="4468813" y="3468688"/>
          <p14:tracePt t="19899" x="4365625" y="3436938"/>
          <p14:tracePt t="19906" x="4262438" y="3405188"/>
          <p14:tracePt t="19918" x="4127500" y="3373438"/>
          <p14:tracePt t="19920" x="3992563" y="3349625"/>
          <p14:tracePt t="19937" x="3683000" y="3198813"/>
          <p14:tracePt t="19947" x="3556000" y="3159125"/>
          <p14:tracePt t="19957" x="3452813" y="3127375"/>
          <p14:tracePt t="19967" x="3349625" y="3095625"/>
          <p14:tracePt t="19970" x="3270250" y="3063875"/>
          <p14:tracePt t="19982" x="3254375" y="3063875"/>
          <p14:tracePt t="20010" x="3270250" y="3063875"/>
          <p14:tracePt t="20028" x="3270250" y="3079750"/>
          <p14:tracePt t="20058" x="3254375" y="3079750"/>
          <p14:tracePt t="20080" x="3246438" y="3079750"/>
          <p14:tracePt t="20094" x="3230563" y="3079750"/>
          <p14:tracePt t="20110" x="3214688" y="3079750"/>
          <p14:tracePt t="20139" x="3198813" y="3079750"/>
          <p14:tracePt t="20159" x="3182938" y="3079750"/>
          <p14:tracePt t="20171" x="3167063" y="3079750"/>
          <p14:tracePt t="20177" x="3151188" y="3079750"/>
          <p14:tracePt t="20190" x="3111500" y="3063875"/>
          <p14:tracePt t="20204" x="3095625" y="3063875"/>
          <p14:tracePt t="20284" x="3111500" y="3063875"/>
          <p14:tracePt t="20289" x="3182938" y="3063875"/>
          <p14:tracePt t="20300" x="3214688" y="3063875"/>
          <p14:tracePt t="20305" x="3246438" y="3063875"/>
          <p14:tracePt t="20318" x="3254375" y="3063875"/>
          <p14:tracePt t="20325" x="3317875" y="3063875"/>
          <p14:tracePt t="20335" x="3389313" y="3063875"/>
          <p14:tracePt t="20344" x="3436938" y="3055938"/>
          <p14:tracePt t="20352" x="3476625" y="3055938"/>
          <p14:tracePt t="20361" x="3508375" y="3040063"/>
          <p14:tracePt t="20374" x="3556000" y="3055938"/>
          <p14:tracePt t="20375" x="3563938" y="3055938"/>
          <p14:tracePt t="20389" x="3579813" y="3055938"/>
          <p14:tracePt t="20508" x="3627438" y="3055938"/>
          <p14:tracePt t="20515" x="3667125" y="3055938"/>
          <p14:tracePt t="20525" x="3770313" y="3055938"/>
          <p14:tracePt t="20532" x="3976688" y="3055938"/>
          <p14:tracePt t="20540" x="4214813" y="3055938"/>
          <p14:tracePt t="20549" x="4437063" y="3055938"/>
          <p14:tracePt t="20557" x="4627563" y="3055938"/>
          <p14:tracePt t="20566" x="4921250" y="3055938"/>
          <p14:tracePt t="20577" x="5207000" y="3055938"/>
          <p14:tracePt t="20583" x="5516563" y="3055938"/>
          <p14:tracePt t="20590" x="5826125" y="3055938"/>
          <p14:tracePt t="20599" x="6103938" y="3055938"/>
          <p14:tracePt t="20615" x="6365875" y="3055938"/>
          <p14:tracePt t="20617" x="6604000" y="3055938"/>
          <p14:tracePt t="20624" x="6810375" y="3055938"/>
          <p14:tracePt t="20632" x="6961188" y="3055938"/>
          <p14:tracePt t="20642" x="7088188" y="3055938"/>
          <p14:tracePt t="20643" x="7191375" y="3055938"/>
          <p14:tracePt t="20655" x="7270750" y="3055938"/>
          <p14:tracePt t="20665" x="7358063" y="3055938"/>
          <p14:tracePt t="20673" x="7413625" y="3055938"/>
          <p14:tracePt t="20674" x="7477125" y="3055938"/>
          <p14:tracePt t="20686" x="7548563" y="3055938"/>
          <p14:tracePt t="20695" x="7604125" y="3055938"/>
          <p14:tracePt t="20706" x="7667625" y="3055938"/>
          <p14:tracePt t="20707" x="7754938" y="3055938"/>
          <p14:tracePt t="20717" x="7842250" y="3055938"/>
          <p14:tracePt t="20727" x="7929563" y="3055938"/>
          <p14:tracePt t="20738" x="7993063" y="3055938"/>
          <p14:tracePt t="20739" x="8080375" y="3055938"/>
          <p14:tracePt t="20751" x="8135938" y="3055938"/>
          <p14:tracePt t="20758" x="8183563" y="3055938"/>
          <p14:tracePt t="20766" x="8199438" y="3055938"/>
          <p14:tracePt t="20784" x="8215313" y="3055938"/>
          <p14:tracePt t="20801" x="8223250" y="3055938"/>
          <p14:tracePt t="20817" x="8239125" y="3055938"/>
          <p14:tracePt t="20831" x="8286750" y="3055938"/>
          <p14:tracePt t="20838" x="8318500" y="3055938"/>
          <p14:tracePt t="20850" x="8421688" y="3079750"/>
          <p14:tracePt t="20860" x="8509000" y="3095625"/>
          <p14:tracePt t="20871" x="8564563" y="3095625"/>
          <p14:tracePt t="20882" x="8628063" y="3095625"/>
          <p14:tracePt t="20884" x="8636000" y="3095625"/>
          <p14:tracePt t="20924" x="8651875" y="3111500"/>
          <p14:tracePt t="21021" x="8636000" y="3095625"/>
          <p14:tracePt t="21038" x="8636000" y="3079750"/>
          <p14:tracePt t="21058" x="8628063" y="3079750"/>
          <p14:tracePt t="21068" x="8612188" y="3079750"/>
          <p14:tracePt t="21086" x="8596313" y="3079750"/>
          <p14:tracePt t="21168" x="8612188" y="3079750"/>
          <p14:tracePt t="21180" x="8636000" y="3079750"/>
          <p14:tracePt t="21188" x="8651875" y="3079750"/>
          <p14:tracePt t="21197" x="8699500" y="3079750"/>
          <p14:tracePt t="21205" x="8715375" y="3079750"/>
          <p14:tracePt t="21218" x="8755063" y="3079750"/>
          <p14:tracePt t="21218" x="8802688" y="3079750"/>
          <p14:tracePt t="21229" x="8818563" y="3079750"/>
          <p14:tracePt t="21236" x="8858250" y="3079750"/>
          <p14:tracePt t="21246" x="8890000" y="3079750"/>
          <p14:tracePt t="21264" x="8905875" y="3079750"/>
          <p14:tracePt t="21357" x="8890000" y="3079750"/>
          <p14:tracePt t="21372" x="8874125" y="3079750"/>
          <p14:tracePt t="21377" x="8834438" y="3079750"/>
          <p14:tracePt t="21394" x="8770938" y="3079750"/>
          <p14:tracePt t="21395" x="8731250" y="3079750"/>
          <p14:tracePt t="21404" x="8651875" y="3079750"/>
          <p14:tracePt t="21414" x="8509000" y="3055938"/>
          <p14:tracePt t="21423" x="8326438" y="3040063"/>
          <p14:tracePt t="21428" x="8135938" y="3040063"/>
          <p14:tracePt t="21439" x="7913688" y="3024188"/>
          <p14:tracePt t="21448" x="7699375" y="3024188"/>
          <p14:tracePt t="21462" x="7294563" y="3024188"/>
          <p14:tracePt t="21471" x="7135813" y="3024188"/>
          <p14:tracePt t="21479" x="6961188" y="3024188"/>
          <p14:tracePt t="21492" x="6675438" y="3024188"/>
          <p14:tracePt t="21503" x="6564313" y="3024188"/>
          <p14:tracePt t="21504" x="6461125" y="3040063"/>
          <p14:tracePt t="21520" x="6381750" y="3040063"/>
          <p14:tracePt t="21529" x="6310313" y="3055938"/>
          <p14:tracePt t="21538" x="6262688" y="3055938"/>
          <p14:tracePt t="21540" x="6191250" y="3063875"/>
          <p14:tracePt t="21551" x="6135688" y="3079750"/>
          <p14:tracePt t="21559" x="6072188" y="3079750"/>
          <p14:tracePt t="21569" x="5984875" y="3079750"/>
          <p14:tracePt t="21571" x="5897563" y="3079750"/>
          <p14:tracePt t="21581" x="5810250" y="3079750"/>
          <p14:tracePt t="21589" x="5707063" y="3095625"/>
          <p14:tracePt t="21597" x="5572125" y="3095625"/>
          <p14:tracePt t="21606" x="5468938" y="3095625"/>
          <p14:tracePt t="21616" x="5334000" y="3095625"/>
          <p14:tracePt t="21619" x="5246688" y="3111500"/>
          <p14:tracePt t="21631" x="5159375" y="3111500"/>
          <p14:tracePt t="21639" x="5103813" y="3111500"/>
          <p14:tracePt t="21646" x="5024438" y="3111500"/>
          <p14:tracePt t="21662" x="5000625" y="3111500"/>
          <p14:tracePt t="21664" x="4984750" y="3111500"/>
          <p14:tracePt t="21665" x="4968875" y="3111500"/>
          <p14:tracePt t="21679" x="4953000" y="3111500"/>
          <p14:tracePt t="21686" x="4937125" y="3111500"/>
          <p14:tracePt t="21710" x="4921250" y="3111500"/>
          <p14:tracePt t="22046" x="4905375" y="3111500"/>
          <p14:tracePt t="22053" x="4905375" y="3127375"/>
          <p14:tracePt t="22078" x="4897438" y="3127375"/>
          <p14:tracePt t="22087" x="4897438" y="3143250"/>
          <p14:tracePt t="22102" x="4897438" y="3159125"/>
          <p14:tracePt t="22112" x="4881563" y="3159125"/>
          <p14:tracePt t="22119" x="4881563" y="3167063"/>
          <p14:tracePt t="22132" x="4865688" y="3214688"/>
          <p14:tracePt t="22134" x="4849813" y="3214688"/>
          <p14:tracePt t="22143" x="4818063" y="3246438"/>
          <p14:tracePt t="22152" x="4818063" y="3262313"/>
          <p14:tracePt t="22163" x="4762500" y="3302000"/>
          <p14:tracePt t="22177" x="4746625" y="3302000"/>
          <p14:tracePt t="22184" x="4699000" y="3317875"/>
          <p14:tracePt t="22191" x="4659313" y="3333750"/>
          <p14:tracePt t="22202" x="4611688" y="3333750"/>
          <p14:tracePt t="22209" x="4595813" y="3333750"/>
          <p14:tracePt t="22218" x="4556125" y="3333750"/>
          <p14:tracePt t="22229" x="4508500" y="3333750"/>
          <p14:tracePt t="22243" x="4452938" y="3333750"/>
          <p14:tracePt t="22244" x="4437063" y="3333750"/>
          <p14:tracePt t="22256" x="4349750" y="3317875"/>
          <p14:tracePt t="22265" x="4278313" y="3317875"/>
          <p14:tracePt t="22276" x="4159250" y="3317875"/>
          <p14:tracePt t="22278" x="4071938" y="3302000"/>
          <p14:tracePt t="22287" x="4024313" y="3286125"/>
          <p14:tracePt t="22297" x="3968750" y="3270250"/>
          <p14:tracePt t="22310" x="3937000" y="3270250"/>
          <p14:tracePt t="22325" x="3921125" y="3270250"/>
          <p14:tracePt t="22340" x="3905250" y="3270250"/>
          <p14:tracePt t="22382" x="3889375" y="3270250"/>
          <p14:tracePt t="22398" x="3889375" y="3286125"/>
          <p14:tracePt t="22446" x="3873500" y="3286125"/>
          <p14:tracePt t="22462" x="3873500" y="3302000"/>
          <p14:tracePt t="22482" x="3873500" y="3317875"/>
          <p14:tracePt t="22655" x="3865563" y="3333750"/>
          <p14:tracePt t="22702" x="3849688" y="3333750"/>
          <p14:tracePt t="22750" x="3833813" y="3333750"/>
          <p14:tracePt t="22768" x="3817938" y="3333750"/>
          <p14:tracePt t="22786" x="3802063" y="3333750"/>
          <p14:tracePt t="22802" x="3786188" y="3349625"/>
          <p14:tracePt t="22830" x="3746500" y="3365500"/>
          <p14:tracePt t="22838" x="3730625" y="3373438"/>
          <p14:tracePt t="22846" x="3698875" y="3373438"/>
          <p14:tracePt t="22852" x="3659188" y="3389313"/>
          <p14:tracePt t="22863" x="3627438" y="3389313"/>
          <p14:tracePt t="22868" x="3563938" y="3405188"/>
          <p14:tracePt t="22880" x="3556000" y="3405188"/>
          <p14:tracePt t="22887" x="3508375" y="3421063"/>
          <p14:tracePt t="22899" x="3373438" y="3421063"/>
          <p14:tracePt t="22912" x="3357563" y="3421063"/>
          <p14:tracePt t="22919" x="3270250" y="3421063"/>
          <p14:tracePt t="22930" x="3214688" y="3436938"/>
          <p14:tracePt t="22931" x="3127375" y="3452813"/>
          <p14:tracePt t="22945" x="3008313" y="3468688"/>
          <p14:tracePt t="22947" x="2944813" y="3492500"/>
          <p14:tracePt t="22959" x="2889250" y="3524250"/>
          <p14:tracePt t="22966" x="2817813" y="3571875"/>
          <p14:tracePt t="22979" x="2651125" y="3659188"/>
          <p14:tracePt t="22992" x="2547938" y="3714750"/>
          <p14:tracePt t="22999" x="2508250" y="3746500"/>
          <p14:tracePt t="23011" x="2444750" y="3802063"/>
          <p14:tracePt t="23022" x="2428875" y="3802063"/>
          <p14:tracePt t="23039" x="2428875" y="3833813"/>
          <p14:tracePt t="23044" x="2405063" y="3881438"/>
          <p14:tracePt t="23046" x="2405063" y="3905250"/>
          <p14:tracePt t="23062" x="2373313" y="4000500"/>
          <p14:tracePt t="23071" x="2357438" y="4040188"/>
          <p14:tracePt t="23078" x="2341563" y="4127500"/>
          <p14:tracePt t="23089" x="2341563" y="4191000"/>
          <p14:tracePt t="23096" x="2325688" y="4278313"/>
          <p14:tracePt t="23110" x="2317750" y="4365625"/>
          <p14:tracePt t="23111" x="2286000" y="4452938"/>
          <p14:tracePt t="23120" x="2270125" y="4524375"/>
          <p14:tracePt t="23126" x="2254250" y="4643438"/>
          <p14:tracePt t="23135" x="2238375" y="4746625"/>
          <p14:tracePt t="23146" x="2222500" y="4865688"/>
          <p14:tracePt t="23156" x="2214563" y="4929188"/>
          <p14:tracePt t="23161" x="2182813" y="5016500"/>
          <p14:tracePt t="23171" x="2151063" y="5119688"/>
          <p14:tracePt t="23172" x="2135188" y="5207000"/>
          <p14:tracePt t="23183" x="2119313" y="5262563"/>
          <p14:tracePt t="23194" x="2119313" y="5341938"/>
          <p14:tracePt t="23203" x="2111375" y="5397500"/>
          <p14:tracePt t="23205" x="2111375" y="5453063"/>
          <p14:tracePt t="23217" x="2111375" y="5500688"/>
          <p14:tracePt t="23226" x="2095500" y="5548313"/>
          <p14:tracePt t="23234" x="2095500" y="5588000"/>
          <p14:tracePt t="23236" x="2095500" y="5603875"/>
          <p14:tracePt t="23251" x="2079625" y="5635625"/>
          <p14:tracePt t="23261" x="2079625" y="5651500"/>
          <p14:tracePt t="23269" x="2079625" y="5691188"/>
          <p14:tracePt t="23270" x="2079625" y="5754688"/>
          <p14:tracePt t="23282" x="2079625" y="5794375"/>
          <p14:tracePt t="23289" x="2079625" y="5810250"/>
          <p14:tracePt t="23301" x="2079625" y="5857875"/>
          <p14:tracePt t="23302" x="2079625" y="5945188"/>
          <p14:tracePt t="23313" x="2079625" y="6000750"/>
          <p14:tracePt t="23320" x="2079625" y="6080125"/>
          <p14:tracePt t="23329" x="2079625" y="6135688"/>
          <p14:tracePt t="23339" x="2063750" y="6183313"/>
          <p14:tracePt t="23352" x="2063750" y="6223000"/>
          <p14:tracePt t="23353" x="2047875" y="6270625"/>
          <p14:tracePt t="23366" x="2032000" y="6310313"/>
          <p14:tracePt t="23380" x="2032000" y="6326188"/>
          <p14:tracePt t="23381" x="2032000" y="6342063"/>
          <p14:tracePt t="23393" x="2016125" y="6373813"/>
          <p14:tracePt t="23413" x="2016125" y="6397625"/>
          <p14:tracePt t="23426" x="2008188" y="6413500"/>
          <p14:tracePt t="23435" x="2008188" y="6429375"/>
          <p14:tracePt t="23488" x="2008188" y="6445250"/>
          <p14:tracePt t="23504" x="1992313" y="6445250"/>
          <p14:tracePt t="23521" x="1992313" y="6461125"/>
          <p14:tracePt t="23886" x="1944688" y="6429375"/>
          <p14:tracePt t="23896" x="1944688" y="6413500"/>
          <p14:tracePt t="23904" x="1928813" y="6413500"/>
          <p14:tracePt t="23913" x="1928813" y="6397625"/>
          <p14:tracePt t="23956" x="1912938" y="6373813"/>
          <p14:tracePt t="23958" x="1889125" y="6254750"/>
          <p14:tracePt t="23990" x="1889125" y="5976938"/>
          <p14:tracePt t="23992" x="1857375" y="5675313"/>
          <p14:tracePt t="23994" x="1841500" y="5556250"/>
          <p14:tracePt t="24015" x="1825625" y="5500688"/>
          <p14:tracePt t="24031" x="1825625" y="5484813"/>
          <p14:tracePt t="24042" x="1825625" y="5468938"/>
          <p14:tracePt t="24053" x="1825625" y="5429250"/>
          <p14:tracePt t="24066" x="1825625" y="5381625"/>
          <p14:tracePt t="24075" x="1825625" y="5341938"/>
          <p14:tracePt t="24086" x="1825625" y="5294313"/>
          <p14:tracePt t="24096" x="1825625" y="5278438"/>
          <p14:tracePt t="24098" x="1825625" y="5238750"/>
          <p14:tracePt t="24109" x="1825625" y="5191125"/>
          <p14:tracePt t="24122" x="1825625" y="5143500"/>
          <p14:tracePt t="24129" x="1825625" y="5135563"/>
          <p14:tracePt t="24141" x="1809750" y="5103813"/>
          <p14:tracePt t="24156" x="1809750" y="5087938"/>
          <p14:tracePt t="24173" x="1809750" y="5072063"/>
          <p14:tracePt t="24184" x="1809750" y="5056188"/>
          <p14:tracePt t="24190" x="1809750" y="5016500"/>
          <p14:tracePt t="24202" x="1809750" y="5000625"/>
          <p14:tracePt t="24213" x="1809750" y="4968875"/>
          <p14:tracePt t="24221" x="1809750" y="4953000"/>
          <p14:tracePt t="24230" x="1809750" y="4913313"/>
          <p14:tracePt t="24240" x="1809750" y="4897438"/>
          <p14:tracePt t="24242" x="1809750" y="4849813"/>
          <p14:tracePt t="24250" x="1809750" y="4810125"/>
          <p14:tracePt t="24256" x="1809750" y="4762500"/>
          <p14:tracePt t="24268" x="1809750" y="4746625"/>
          <p14:tracePt t="24273" x="1809750" y="4730750"/>
          <p14:tracePt t="24282" x="1809750" y="4722813"/>
          <p14:tracePt t="24314" x="1809750" y="4706938"/>
          <p14:tracePt t="24332" x="1809750" y="4691063"/>
          <p14:tracePt t="24348" x="1825625" y="4675188"/>
          <p14:tracePt t="24361" x="1825625" y="4659313"/>
          <p14:tracePt t="24368" x="1825625" y="4643438"/>
          <p14:tracePt t="24378" x="1825625" y="4627563"/>
          <p14:tracePt t="24397" x="1825625" y="4619625"/>
          <p14:tracePt t="24428" x="1825625" y="4603750"/>
          <p14:tracePt t="24441" x="1825625" y="4587875"/>
          <p14:tracePt t="24448" x="1825625" y="4572000"/>
          <p14:tracePt t="24460" x="1841500" y="4572000"/>
          <p14:tracePt t="24473" x="1825625" y="4556125"/>
          <p14:tracePt t="24480" x="1825625" y="4572000"/>
          <p14:tracePt t="24493" x="1825625" y="4587875"/>
          <p14:tracePt t="24521" x="1841500" y="4603750"/>
          <p14:tracePt t="24539" x="1857375" y="4619625"/>
          <p14:tracePt t="24546" x="1841500" y="4619625"/>
          <p14:tracePt t="24557" x="1857375" y="4619625"/>
          <p14:tracePt t="24573" x="1889125" y="4643438"/>
          <p14:tracePt t="24584" x="1905000" y="4659313"/>
          <p14:tracePt t="24591" x="1944688" y="4675188"/>
          <p14:tracePt t="24602" x="1944688" y="4691063"/>
          <p14:tracePt t="24612" x="1992313" y="4730750"/>
          <p14:tracePt t="24629" x="2008188" y="4778375"/>
          <p14:tracePt t="24637" x="2016125" y="4794250"/>
          <p14:tracePt t="24641" x="2016125" y="4810125"/>
          <p14:tracePt t="24651" x="2032000" y="4849813"/>
          <p14:tracePt t="24652" x="2063750" y="4897438"/>
          <p14:tracePt t="24665" x="2063750" y="4913313"/>
          <p14:tracePt t="24674" x="2079625" y="4929188"/>
          <p14:tracePt t="24685" x="2095500" y="4953000"/>
          <p14:tracePt t="24697" x="2111375" y="4968875"/>
          <p14:tracePt t="24704" x="2111375" y="4984750"/>
          <p14:tracePt t="24716" x="2119313" y="4984750"/>
          <p14:tracePt t="24717" x="2135188" y="5000625"/>
          <p14:tracePt t="24732" x="2151063" y="5000625"/>
          <p14:tracePt t="24745" x="2151063" y="5016500"/>
          <p14:tracePt t="24752" x="2166938" y="5016500"/>
          <p14:tracePt t="24781" x="2182813" y="5016500"/>
          <p14:tracePt t="24894" x="2151063" y="4953000"/>
          <p14:tracePt t="24907" x="2119313" y="4913313"/>
          <p14:tracePt t="24914" x="2111375" y="4897438"/>
          <p14:tracePt t="24925" x="2079625" y="4865688"/>
          <p14:tracePt t="24933" x="2079625" y="4849813"/>
          <p14:tracePt t="24943" x="2032000" y="4826000"/>
          <p14:tracePt t="24945" x="2008188" y="4794250"/>
          <p14:tracePt t="24955" x="1944688" y="4762500"/>
          <p14:tracePt t="24962" x="1928813" y="4746625"/>
          <p14:tracePt t="24972" x="1912938" y="4730750"/>
          <p14:tracePt t="25083" x="1928813" y="4730750"/>
          <p14:tracePt t="25100" x="1992313" y="4746625"/>
          <p14:tracePt t="25107" x="2032000" y="4778375"/>
          <p14:tracePt t="25126" x="2063750" y="4794250"/>
          <p14:tracePt t="25139" x="2119313" y="4826000"/>
          <p14:tracePt t="25141" x="2182813" y="4849813"/>
          <p14:tracePt t="25153" x="2254250" y="4881563"/>
          <p14:tracePt t="25155" x="2301875" y="4881563"/>
          <p14:tracePt t="25166" x="2325688" y="4897438"/>
          <p14:tracePt t="25178" x="2341563" y="4913313"/>
          <p14:tracePt t="25198" x="2341563" y="4897438"/>
          <p14:tracePt t="25199" x="2405063" y="4929188"/>
          <p14:tracePt t="25211" x="2405063" y="4937125"/>
          <p14:tracePt t="25291" x="2389188" y="4929188"/>
          <p14:tracePt t="25322" x="2325688" y="4929188"/>
          <p14:tracePt t="25331" x="2317750" y="4929188"/>
          <p14:tracePt t="25340" x="2286000" y="4913313"/>
          <p14:tracePt t="25346" x="2254250" y="4897438"/>
          <p14:tracePt t="25358" x="2214563" y="4881563"/>
          <p14:tracePt t="25370" x="2182813" y="4865688"/>
          <p14:tracePt t="25380" x="2151063" y="4833938"/>
          <p14:tracePt t="25390" x="2135188" y="4833938"/>
          <p14:tracePt t="25391" x="2135188" y="4826000"/>
          <p14:tracePt t="25403" x="2119313" y="4826000"/>
          <p14:tracePt t="25421" x="2111375" y="4826000"/>
          <p14:tracePt t="25482" x="2111375" y="4810125"/>
          <p14:tracePt t="25502" x="2111375" y="4794250"/>
          <p14:tracePt t="25530" x="2095500" y="4794250"/>
          <p14:tracePt t="25562" x="2095500" y="4778375"/>
          <p14:tracePt t="25570" x="2079625" y="4778375"/>
          <p14:tracePt t="25610" x="2063750" y="4762500"/>
          <p14:tracePt t="25658" x="2063750" y="4746625"/>
          <p14:tracePt t="25851" x="2047875" y="4746625"/>
          <p14:tracePt t="25887" x="2095500" y="4778375"/>
          <p14:tracePt t="25898" x="2119313" y="4810125"/>
          <p14:tracePt t="25907" x="2135188" y="4810125"/>
          <p14:tracePt t="25914" x="2182813" y="4826000"/>
          <p14:tracePt t="25921" x="2198688" y="4833938"/>
          <p14:tracePt t="25932" x="2222500" y="4849813"/>
          <p14:tracePt t="25940" x="2286000" y="4897438"/>
          <p14:tracePt t="25948" x="2301875" y="4897438"/>
          <p14:tracePt t="25957" x="2341563" y="4937125"/>
          <p14:tracePt t="25965" x="2357438" y="4937125"/>
          <p14:tracePt t="25973" x="2373313" y="4953000"/>
          <p14:tracePt t="25988" x="2389188" y="4953000"/>
          <p14:tracePt t="25999" x="2405063" y="4953000"/>
          <p14:tracePt t="26011" x="2405063" y="4968875"/>
          <p14:tracePt t="26028" x="2420938" y="4968875"/>
          <p14:tracePt t="26059" x="2428875" y="4984750"/>
          <p14:tracePt t="26078" x="2444750" y="4984750"/>
          <p14:tracePt t="26091" x="2444750" y="5000625"/>
          <p14:tracePt t="26170" x="2460625" y="5000625"/>
          <p14:tracePt t="26188" x="2460625" y="5016500"/>
          <p14:tracePt t="26218" x="2460625" y="5032375"/>
          <p14:tracePt t="26235" x="2476500" y="5032375"/>
          <p14:tracePt t="26250" x="2476500" y="5040313"/>
          <p14:tracePt t="26332" x="2460625" y="5056188"/>
          <p14:tracePt t="26352" x="2444750" y="5056188"/>
          <p14:tracePt t="26369" x="2428875" y="5056188"/>
          <p14:tracePt t="26385" x="2420938" y="5056188"/>
          <p14:tracePt t="26412" x="2405063" y="5072063"/>
          <p14:tracePt t="26428" x="2389188" y="5072063"/>
          <p14:tracePt t="26435" x="2389188" y="5087938"/>
          <p14:tracePt t="26451" x="2373313" y="5103813"/>
          <p14:tracePt t="26462" x="2373313" y="5135563"/>
          <p14:tracePt t="26470" x="2373313" y="5143500"/>
          <p14:tracePt t="26477" x="2373313" y="5191125"/>
          <p14:tracePt t="26486" x="2373313" y="5246688"/>
          <p14:tracePt t="26492" x="2373313" y="5341938"/>
          <p14:tracePt t="26504" x="2405063" y="5429250"/>
          <p14:tracePt t="26512" x="2428875" y="5516563"/>
          <p14:tracePt t="26515" x="2460625" y="5572125"/>
          <p14:tracePt t="26527" x="2460625" y="5588000"/>
          <p14:tracePt t="26537" x="2460625" y="5572125"/>
          <p14:tracePt t="26545" x="2476500" y="5572125"/>
          <p14:tracePt t="26557" x="2476500" y="5603875"/>
          <p14:tracePt t="26565" x="2476500" y="5619750"/>
          <p14:tracePt t="26577" x="2492375" y="5659438"/>
          <p14:tracePt t="26579" x="2492375" y="5675313"/>
          <p14:tracePt t="26589" x="2476500" y="5691188"/>
          <p14:tracePt t="26596" x="2444750" y="5770563"/>
          <p14:tracePt t="26605" x="2428875" y="5794375"/>
          <p14:tracePt t="26614" x="2420938" y="5826125"/>
          <p14:tracePt t="26625" x="2373313" y="5873750"/>
          <p14:tracePt t="26638" x="2341563" y="5897563"/>
          <p14:tracePt t="26646" x="2301875" y="5945188"/>
          <p14:tracePt t="26654" x="2286000" y="5961063"/>
          <p14:tracePt t="26662" x="2238375" y="5976938"/>
          <p14:tracePt t="26673" x="2166938" y="6016625"/>
          <p14:tracePt t="26689" x="2151063" y="6016625"/>
          <p14:tracePt t="26691" x="2135188" y="6032500"/>
          <p14:tracePt t="26703" x="2119313" y="6032500"/>
          <p14:tracePt t="26722" x="2111375" y="6032500"/>
          <p14:tracePt t="26748" x="2095500" y="6032500"/>
          <p14:tracePt t="26765" x="2079625" y="6048375"/>
          <p14:tracePt t="26796" x="2063750" y="6064250"/>
          <p14:tracePt t="26832" x="2063750" y="6080125"/>
          <p14:tracePt t="26844" x="2063750" y="6088063"/>
          <p14:tracePt t="26854" x="2063750" y="6103938"/>
          <p14:tracePt t="26863" x="2063750" y="6119813"/>
          <p14:tracePt t="26869" x="2063750" y="6135688"/>
          <p14:tracePt t="26879" x="2063750" y="6151563"/>
          <p14:tracePt t="26887" x="2063750" y="6167438"/>
          <p14:tracePt t="26896" x="2063750" y="6183313"/>
          <p14:tracePt t="26899" x="2063750" y="6191250"/>
          <p14:tracePt t="26913" x="2063750" y="6207125"/>
          <p14:tracePt t="26930" x="2063750" y="6223000"/>
          <p14:tracePt t="26956" x="2063750" y="6238875"/>
          <p14:tracePt t="26973" x="2063750" y="6254750"/>
          <p14:tracePt t="26994" x="2063750" y="6270625"/>
          <p14:tracePt t="27008" x="2063750" y="6286500"/>
          <p14:tracePt t="27053" x="2063750" y="6294438"/>
          <p14:tracePt t="27072" x="2063750" y="6310313"/>
          <p14:tracePt t="27089" x="2063750" y="6326188"/>
          <p14:tracePt t="27102" x="2063750" y="6342063"/>
          <p14:tracePt t="27109" x="2063750" y="6357938"/>
          <p14:tracePt t="27132" x="2063750" y="6373813"/>
          <p14:tracePt t="27212" x="2063750" y="6389688"/>
          <p14:tracePt t="27249" x="2063750" y="6397625"/>
          <p14:tracePt t="27388" x="2063750" y="6413500"/>
          <p14:tracePt t="27440" x="2111375" y="6389688"/>
          <p14:tracePt t="27454" x="2135188" y="6357938"/>
          <p14:tracePt t="27460" x="2198688" y="6286500"/>
          <p14:tracePt t="27473" x="2341563" y="6119813"/>
          <p14:tracePt t="27486" x="2428875" y="6016625"/>
          <p14:tracePt t="27493" x="2476500" y="5897563"/>
          <p14:tracePt t="27505" x="2524125" y="5770563"/>
          <p14:tracePt t="27506" x="2547938" y="5651500"/>
          <p14:tracePt t="27517" x="2595563" y="5484813"/>
          <p14:tracePt t="27524" x="2611438" y="5397500"/>
          <p14:tracePt t="27537" x="2627313" y="5326063"/>
          <p14:tracePt t="27538" x="2627313" y="5246688"/>
          <p14:tracePt t="27549" x="2627313" y="5207000"/>
          <p14:tracePt t="27555" x="2627313" y="5175250"/>
          <p14:tracePt t="27566" x="2611438" y="5135563"/>
          <p14:tracePt t="27576" x="2611438" y="5119688"/>
          <p14:tracePt t="27588" x="2579688" y="5087938"/>
          <p14:tracePt t="27589" x="2532063" y="5040313"/>
          <p14:tracePt t="27599" x="2524125" y="5016500"/>
          <p14:tracePt t="27600" x="2492375" y="4968875"/>
          <p14:tracePt t="27613" x="2476500" y="4953000"/>
          <p14:tracePt t="27620" x="2428875" y="4897438"/>
          <p14:tracePt t="27636" x="2405063" y="4826000"/>
          <p14:tracePt t="27680" x="2420938" y="4810125"/>
          <p14:tracePt t="27692" x="2405063" y="4794250"/>
          <p14:tracePt t="27712" x="2389188" y="4778375"/>
          <p14:tracePt t="27725" x="2389188" y="4746625"/>
          <p14:tracePt t="27732" x="2373313" y="4730750"/>
          <p14:tracePt t="27742" x="2373313" y="4722813"/>
          <p14:tracePt t="27764" x="2357438" y="4706938"/>
          <p14:tracePt t="27778" x="2341563" y="4691063"/>
          <p14:tracePt t="27838" x="2341563" y="4675188"/>
          <p14:tracePt t="27858" x="2325688" y="4659313"/>
          <p14:tracePt t="27874" x="2325688" y="4643438"/>
          <p14:tracePt t="27890" x="2317750" y="4643438"/>
          <p14:tracePt t="27891" x="2317750" y="4627563"/>
          <p14:tracePt t="27907" x="2301875" y="4627563"/>
          <p14:tracePt t="27918" x="2301875" y="4619625"/>
          <p14:tracePt t="28046" x="2286000" y="4619625"/>
          <p14:tracePt t="28078" x="2270125" y="4619625"/>
          <p14:tracePt t="28099" x="2254250" y="4619625"/>
          <p14:tracePt t="28112" x="2238375" y="4619625"/>
          <p14:tracePt t="28132" x="2214563" y="4627563"/>
          <p14:tracePt t="28149" x="2198688" y="4627563"/>
          <p14:tracePt t="28164" x="2182813" y="4643438"/>
          <p14:tracePt t="28206" x="2214563" y="4675188"/>
          <p14:tracePt t="28214" x="2254250" y="4730750"/>
          <p14:tracePt t="28226" x="2270125" y="4778375"/>
          <p14:tracePt t="28227" x="2286000" y="4826000"/>
          <p14:tracePt t="28240" x="2325688" y="4881563"/>
          <p14:tracePt t="28247" x="2357438" y="4937125"/>
          <p14:tracePt t="28260" x="2444750" y="5119688"/>
          <p14:tracePt t="28270" x="2492375" y="5175250"/>
          <p14:tracePt t="28279" x="2532063" y="5262563"/>
          <p14:tracePt t="28293" x="2627313" y="5516563"/>
          <p14:tracePt t="28309" x="2651125" y="5619750"/>
          <p14:tracePt t="28311" x="2667000" y="5738813"/>
          <p14:tracePt t="28321" x="2682875" y="5810250"/>
          <p14:tracePt t="28330" x="2682875" y="5929313"/>
          <p14:tracePt t="28342" x="2682875" y="5984875"/>
          <p14:tracePt t="28345" x="2667000" y="6080125"/>
          <p14:tracePt t="28359" x="2635250" y="6167438"/>
          <p14:tracePt t="28361" x="2611438" y="6254750"/>
          <p14:tracePt t="28375" x="2595563" y="6326188"/>
          <p14:tracePt t="28385" x="2579688" y="6373813"/>
          <p14:tracePt t="28386" x="2563813" y="6389688"/>
          <p14:tracePt t="28402" x="2547938" y="6397625"/>
          <p14:tracePt t="28451" x="2532063" y="6413500"/>
          <p14:tracePt t="28466" x="2508250" y="6413500"/>
          <p14:tracePt t="28480" x="2508250" y="6429375"/>
          <p14:tracePt t="28511" x="2492375" y="6429375"/>
          <p14:tracePt t="28512" x="2476500" y="6429375"/>
          <p14:tracePt t="28542" x="2460625" y="6445250"/>
          <p14:tracePt t="28544" x="2444750" y="6445250"/>
          <p14:tracePt t="28577" x="2428875" y="6445250"/>
          <p14:tracePt t="28593" x="2420938" y="6445250"/>
          <p14:tracePt t="28614" x="2405063" y="6461125"/>
          <p14:tracePt t="28627" x="2373313" y="6461125"/>
          <p14:tracePt t="28640" x="2341563" y="6461125"/>
          <p14:tracePt t="28646" x="2325688" y="6461125"/>
          <p14:tracePt t="28659" x="2286000" y="6461125"/>
          <p14:tracePt t="28670" x="2286000" y="6445250"/>
          <p14:tracePt t="28678" x="2270125" y="6445250"/>
          <p14:tracePt t="28691" x="2254250" y="6445250"/>
          <p14:tracePt t="28707" x="2238375" y="6445250"/>
          <p14:tracePt t="28723" x="2238375" y="6461125"/>
          <p14:tracePt t="28734" x="2222500" y="6461125"/>
          <p14:tracePt t="28751" x="2222500" y="6477000"/>
          <p14:tracePt t="28759" x="2214563" y="6477000"/>
          <p14:tracePt t="28774" x="2198688" y="6492875"/>
          <p14:tracePt t="28802" x="2198688" y="6500813"/>
          <p14:tracePt t="28816" x="2182813" y="6500813"/>
          <p14:tracePt t="28825" x="2182813" y="6516688"/>
          <p14:tracePt t="28848" x="2166938" y="6516688"/>
          <p14:tracePt t="28866" x="2151063" y="6516688"/>
          <p14:tracePt t="28879" x="2135188" y="6532563"/>
          <p14:tracePt t="28905" x="2119313" y="6532563"/>
          <p14:tracePt t="28919" x="2111375" y="6532563"/>
          <p14:tracePt t="29086" x="2095500" y="6532563"/>
          <p14:tracePt t="29106" x="2079625" y="6532563"/>
          <p14:tracePt t="29134" x="2063750" y="6532563"/>
          <p14:tracePt t="29182" x="2063750" y="6516688"/>
          <p14:tracePt t="29328" x="2047875" y="6516688"/>
          <p14:tracePt t="29720" x="2047875" y="6532563"/>
          <p14:tracePt t="29832" x="2047875" y="6548438"/>
          <p14:tracePt t="29850" x="2063750" y="6548438"/>
          <p14:tracePt t="29865" x="2079625" y="6548438"/>
          <p14:tracePt t="29873" x="2079625" y="6564313"/>
          <p14:tracePt t="29896" x="2095500" y="6564313"/>
          <p14:tracePt t="29992" x="2111375" y="6564313"/>
          <p14:tracePt t="30012" x="2119313" y="6564313"/>
          <p14:tracePt t="30029" x="2135188" y="6564313"/>
          <p14:tracePt t="30045" x="2151063" y="6564313"/>
          <p14:tracePt t="30057" x="2166938" y="6564313"/>
          <p14:tracePt t="30063" x="2182813" y="6564313"/>
          <p14:tracePt t="30072" x="2198688" y="6564313"/>
          <p14:tracePt t="30086" x="2214563" y="6564313"/>
          <p14:tracePt t="30108" x="2254250" y="6564313"/>
          <p14:tracePt t="30112" x="2270125" y="6564313"/>
          <p14:tracePt t="30114" x="2286000" y="6564313"/>
          <p14:tracePt t="30125" x="2301875" y="6564313"/>
          <p14:tracePt t="30184" x="2317750" y="6564313"/>
          <p14:tracePt t="30248" x="2325688" y="6564313"/>
          <p14:tracePt t="30440" x="2341563" y="6580188"/>
          <p14:tracePt t="30552" x="2357438" y="6580188"/>
          <p14:tracePt t="30652" x="2373313" y="6580188"/>
          <p14:tracePt t="30764" x="2389188" y="6580188"/>
          <p14:tracePt t="30780" x="2428875" y="6580188"/>
          <p14:tracePt t="30793" x="2476500" y="6580188"/>
          <p14:tracePt t="30798" x="2492375" y="6564313"/>
          <p14:tracePt t="30808" x="2532063" y="6564313"/>
          <p14:tracePt t="30817" x="2547938" y="6564313"/>
          <p14:tracePt t="30824" x="2579688" y="6564313"/>
          <p14:tracePt t="30832" x="2627313" y="6564313"/>
          <p14:tracePt t="30842" x="2667000" y="6548438"/>
          <p14:tracePt t="30867" x="2817813" y="6532563"/>
          <p14:tracePt t="30891" x="2873375" y="6516688"/>
          <p14:tracePt t="30892" x="2889250" y="6516688"/>
          <p14:tracePt t="30905" x="2905125" y="6516688"/>
          <p14:tracePt t="30912" x="2944813" y="6500813"/>
          <p14:tracePt t="30913" x="2960688" y="6500813"/>
          <p14:tracePt t="30933" x="3079750" y="6429375"/>
          <p14:tracePt t="30942" x="3151188" y="6373813"/>
          <p14:tracePt t="30955" x="3167063" y="6357938"/>
          <p14:tracePt t="30962" x="3167063" y="6342063"/>
          <p14:tracePt t="30972" x="3167063" y="6326188"/>
          <p14:tracePt t="30981" x="3182938" y="6270625"/>
          <p14:tracePt t="30988" x="3182938" y="6238875"/>
          <p14:tracePt t="30998" x="3182938" y="6183313"/>
          <p14:tracePt t="31005" x="3182938" y="6088063"/>
          <p14:tracePt t="31015" x="3182938" y="5984875"/>
          <p14:tracePt t="31024" x="3182938" y="5857875"/>
          <p14:tracePt t="31025" x="3151188" y="5691188"/>
          <p14:tracePt t="31035" x="3127375" y="5548313"/>
          <p14:tracePt t="31041" x="3095625" y="5445125"/>
          <p14:tracePt t="31061" x="3079750" y="5262563"/>
          <p14:tracePt t="31073" x="3079750" y="5207000"/>
          <p14:tracePt t="31074" x="3063875" y="5191125"/>
          <p14:tracePt t="31085" x="3063875" y="5175250"/>
          <p14:tracePt t="31091" x="3063875" y="5159375"/>
          <p14:tracePt t="31116" x="3063875" y="5143500"/>
          <p14:tracePt t="31125" x="3063875" y="5103813"/>
          <p14:tracePt t="31152" x="3063875" y="5087938"/>
          <p14:tracePt t="31167" x="3127375" y="5040313"/>
          <p14:tracePt t="31170" x="3143250" y="5032375"/>
          <p14:tracePt t="31184" x="3143250" y="5016500"/>
          <p14:tracePt t="31195" x="3151188" y="5016500"/>
          <p14:tracePt t="31201" x="3151188" y="5000625"/>
          <p14:tracePt t="31215" x="3167063" y="4984750"/>
          <p14:tracePt t="31232" x="3167063" y="4968875"/>
          <p14:tracePt t="31242" x="3182938" y="4968875"/>
          <p14:tracePt t="31250" x="3182938" y="4953000"/>
          <p14:tracePt t="31266" x="3182938" y="4937125"/>
          <p14:tracePt t="31279" x="3182938" y="4897438"/>
          <p14:tracePt t="31293" x="3182938" y="4865688"/>
          <p14:tracePt t="31299" x="3167063" y="4826000"/>
          <p14:tracePt t="31314" x="3167063" y="4810125"/>
          <p14:tracePt t="31324" x="3151188" y="4794250"/>
          <p14:tracePt t="31333" x="3151188" y="4778375"/>
          <p14:tracePt t="31343" x="3143250" y="4762500"/>
          <p14:tracePt t="31344" x="3143250" y="4746625"/>
          <p14:tracePt t="31357" x="3127375" y="4746625"/>
          <p14:tracePt t="31434" x="3127375" y="4730750"/>
          <p14:tracePt t="31451" x="3143250" y="4730750"/>
          <p14:tracePt t="31471" x="3151188" y="4730750"/>
          <p14:tracePt t="31499" x="3167063" y="4730750"/>
          <p14:tracePt t="31515" x="3151188" y="4746625"/>
          <p14:tracePt t="31534" x="3230563" y="4746625"/>
          <p14:tracePt t="31536" x="3230563" y="4762500"/>
          <p14:tracePt t="31548" x="3246438" y="4762500"/>
          <p14:tracePt t="31564" x="3254375" y="4778375"/>
          <p14:tracePt t="31571" x="3270250" y="4778375"/>
          <p14:tracePt t="31584" x="3389313" y="4897438"/>
          <p14:tracePt t="31594" x="3476625" y="4968875"/>
          <p14:tracePt t="31601" x="3508375" y="5016500"/>
          <p14:tracePt t="31616" x="3556000" y="5040313"/>
          <p14:tracePt t="31626" x="3579813" y="5072063"/>
          <p14:tracePt t="31632" x="3579813" y="5087938"/>
          <p14:tracePt t="31644" x="3595688" y="5087938"/>
          <p14:tracePt t="31650" x="3595688" y="5103813"/>
          <p14:tracePt t="31664" x="3595688" y="5119688"/>
          <p14:tracePt t="31675" x="3667125" y="5143500"/>
          <p14:tracePt t="31682" x="3698875" y="5191125"/>
          <p14:tracePt t="31693" x="3730625" y="5222875"/>
          <p14:tracePt t="31712" x="3786188" y="5262563"/>
          <p14:tracePt t="31724" x="3817938" y="5294313"/>
          <p14:tracePt t="31732" x="3833813" y="5310188"/>
          <p14:tracePt t="32011" x="3786188" y="5310188"/>
          <p14:tracePt t="32020" x="3730625" y="5294313"/>
          <p14:tracePt t="32028" x="3643313" y="5278438"/>
          <p14:tracePt t="32036" x="3540125" y="5238750"/>
          <p14:tracePt t="32045" x="3405188" y="5191125"/>
          <p14:tracePt t="32055" x="3270250" y="5143500"/>
          <p14:tracePt t="32066" x="3127375" y="5072063"/>
          <p14:tracePt t="32068" x="2960688" y="5016500"/>
          <p14:tracePt t="32082" x="2841625" y="4953000"/>
          <p14:tracePt t="32083" x="2714625" y="4929188"/>
          <p14:tracePt t="32094" x="2595563" y="4913313"/>
          <p14:tracePt t="32095" x="2611438" y="4913313"/>
          <p14:tracePt t="32107" x="2595563" y="4913313"/>
          <p14:tracePt t="32125" x="2579688" y="4929188"/>
          <p14:tracePt t="32126" x="2595563" y="4913313"/>
          <p14:tracePt t="32186" x="2635250" y="4913313"/>
          <p14:tracePt t="32204" x="2698750" y="4937125"/>
          <p14:tracePt t="32223" x="2714625" y="4953000"/>
          <p14:tracePt t="32224" x="2730500" y="4968875"/>
          <p14:tracePt t="32235" x="2770188" y="4984750"/>
          <p14:tracePt t="32241" x="2786063" y="5000625"/>
          <p14:tracePt t="32251" x="2801938" y="5016500"/>
          <p14:tracePt t="32268" x="2817813" y="5016500"/>
          <p14:tracePt t="32284" x="2833688" y="5016500"/>
          <p14:tracePt t="32299" x="2833688" y="5032375"/>
          <p14:tracePt t="32461" x="2841625" y="5032375"/>
          <p14:tracePt t="32481" x="2857500" y="5032375"/>
          <p14:tracePt t="32492" x="2857500" y="5040313"/>
          <p14:tracePt t="32500" x="2873375" y="5040313"/>
          <p14:tracePt t="32509" x="2873375" y="5056188"/>
          <p14:tracePt t="32517" x="2889250" y="5056188"/>
          <p14:tracePt t="32529" x="2905125" y="5072063"/>
          <p14:tracePt t="32532" x="2905125" y="5087938"/>
          <p14:tracePt t="32541" x="2921000" y="5087938"/>
          <p14:tracePt t="32549" x="2936875" y="5103813"/>
          <p14:tracePt t="32620" x="2936875" y="5119688"/>
          <p14:tracePt t="32652" x="2936875" y="5135563"/>
          <p14:tracePt t="32669" x="2936875" y="5159375"/>
          <p14:tracePt t="32676" x="2936875" y="5207000"/>
          <p14:tracePt t="32685" x="2936875" y="5238750"/>
          <p14:tracePt t="32694" x="2936875" y="5310188"/>
          <p14:tracePt t="32703" x="2936875" y="5326063"/>
          <p14:tracePt t="32711" x="2936875" y="5397500"/>
          <p14:tracePt t="32721" x="2944813" y="5468938"/>
          <p14:tracePt t="32724" x="2992438" y="5603875"/>
          <p14:tracePt t="32735" x="3024188" y="5691188"/>
          <p14:tracePt t="32743" x="3040063" y="5778500"/>
          <p14:tracePt t="32750" x="3079750" y="5881688"/>
          <p14:tracePt t="32760" x="3127375" y="6000750"/>
          <p14:tracePt t="32771" x="3151188" y="6119813"/>
          <p14:tracePt t="32787" x="3198813" y="6238875"/>
          <p14:tracePt t="32801" x="3214688" y="6310313"/>
          <p14:tracePt t="32814" x="3214688" y="6326188"/>
          <p14:tracePt t="32822" x="3230563" y="6342063"/>
          <p14:tracePt t="32834" x="3230563" y="6357938"/>
          <p14:tracePt t="32835" x="3230563" y="6373813"/>
          <p14:tracePt t="32850" x="3230563" y="6397625"/>
          <p14:tracePt t="32866" x="3230563" y="6429375"/>
          <p14:tracePt t="32882" x="3230563" y="6445250"/>
          <p14:tracePt t="32898" x="3230563" y="6461125"/>
          <p14:tracePt t="32908" x="3230563" y="6477000"/>
          <p14:tracePt t="32926" x="3230563" y="6492875"/>
          <p14:tracePt t="32932" x="3230563" y="6516688"/>
          <p14:tracePt t="32944" x="3230563" y="6532563"/>
          <p14:tracePt t="32957" x="3230563" y="6548438"/>
          <p14:tracePt t="32975" x="3230563" y="6564313"/>
          <p14:tracePt t="32994" x="3230563" y="6580188"/>
          <p14:tracePt t="33008" x="3230563" y="6596063"/>
          <p14:tracePt t="33036" x="3230563" y="6604000"/>
          <p14:tracePt t="33057" x="3246438" y="6604000"/>
          <p14:tracePt t="33072" x="3214688" y="6604000"/>
          <p14:tracePt t="33085" x="3214688" y="6596063"/>
          <p14:tracePt t="33102" x="3198813" y="6596063"/>
          <p14:tracePt t="33109" x="3182938" y="6564313"/>
          <p14:tracePt t="33125" x="3167063" y="6548438"/>
          <p14:tracePt t="33134" x="3198813" y="6516688"/>
          <p14:tracePt t="33145" x="3198813" y="6492875"/>
          <p14:tracePt t="33159" x="3167063" y="6477000"/>
          <p14:tracePt t="33167" x="3143250" y="6461125"/>
          <p14:tracePt t="33185" x="3127375" y="6429375"/>
          <p14:tracePt t="33199" x="3111500" y="6429375"/>
          <p14:tracePt t="33207" x="3111500" y="6413500"/>
          <p14:tracePt t="33325" x="3111500" y="6397625"/>
          <p14:tracePt t="33340" x="3143250" y="6413500"/>
          <p14:tracePt t="33352" x="3151188" y="6413500"/>
          <p14:tracePt t="33363" x="3198813" y="6413500"/>
          <p14:tracePt t="33364" x="3246438" y="6445250"/>
          <p14:tracePt t="33373" x="3302000" y="6461125"/>
          <p14:tracePt t="33379" x="3333750" y="6461125"/>
          <p14:tracePt t="33392" x="3389313" y="6477000"/>
          <p14:tracePt t="33393" x="3405188" y="6477000"/>
          <p14:tracePt t="33407" x="3436938" y="6477000"/>
          <p14:tracePt t="33426" x="3452813" y="6477000"/>
          <p14:tracePt t="33453" x="3460750" y="6477000"/>
          <p14:tracePt t="33488" x="3476625" y="6477000"/>
          <p14:tracePt t="33501" x="3476625" y="6461125"/>
          <p14:tracePt t="33509" x="3492500" y="6461125"/>
          <p14:tracePt t="33537" x="3508375" y="6461125"/>
          <p14:tracePt t="33538" x="3524250" y="6445250"/>
          <p14:tracePt t="33549" x="3563938" y="6445250"/>
          <p14:tracePt t="33557" x="3579813" y="6445250"/>
          <p14:tracePt t="33565" x="3627438" y="6445250"/>
          <p14:tracePt t="33574" x="3643313" y="6445250"/>
          <p14:tracePt t="33582" x="3659188" y="6445250"/>
          <p14:tracePt t="33591" x="3683000" y="6445250"/>
          <p14:tracePt t="33614" x="3698875" y="6445250"/>
          <p14:tracePt t="33692" x="3698875" y="6461125"/>
          <p14:tracePt t="33804" x="3698875" y="6477000"/>
          <p14:tracePt t="33822" x="3683000" y="6492875"/>
          <p14:tracePt t="33840" x="3667125" y="6492875"/>
          <p14:tracePt t="33854" x="3659188" y="6492875"/>
          <p14:tracePt t="33864" x="3659188" y="6500813"/>
          <p14:tracePt t="33873" x="3627438" y="6500813"/>
          <p14:tracePt t="33882" x="3611563" y="6500813"/>
          <p14:tracePt t="33889" x="3563938" y="6500813"/>
          <p14:tracePt t="33897" x="3556000" y="6500813"/>
          <p14:tracePt t="33907" x="3508375" y="6500813"/>
          <p14:tracePt t="33909" x="3436938" y="6500813"/>
          <p14:tracePt t="33923" x="3405188" y="6500813"/>
          <p14:tracePt t="33924" x="3373438" y="6500813"/>
          <p14:tracePt t="33935" x="3333750" y="6500813"/>
          <p14:tracePt t="33944" x="3302000" y="6500813"/>
          <p14:tracePt t="33955" x="3254375" y="6500813"/>
          <p14:tracePt t="33957" x="3214688" y="6500813"/>
          <p14:tracePt t="33968" x="3151188" y="6500813"/>
          <p14:tracePt t="33975" x="3143250" y="6516688"/>
          <p14:tracePt t="33991" x="3111500" y="6516688"/>
          <p14:tracePt t="33999" x="3127375" y="6532563"/>
          <p14:tracePt t="34020" x="3127375" y="6548438"/>
          <p14:tracePt t="34046" x="3127375" y="6532563"/>
          <p14:tracePt t="34114" x="3198813" y="6564313"/>
          <p14:tracePt t="34131" x="3214688" y="6564313"/>
          <p14:tracePt t="34142" x="3230563" y="6564313"/>
          <p14:tracePt t="34149" x="3270250" y="6564313"/>
          <p14:tracePt t="34161" x="3317875" y="6564313"/>
          <p14:tracePt t="34171" x="3357563" y="6564313"/>
          <p14:tracePt t="34182" x="3405188" y="6564313"/>
          <p14:tracePt t="34183" x="3421063" y="6564313"/>
          <p14:tracePt t="34193" x="3436938" y="6564313"/>
          <p14:tracePt t="34199" x="3452813" y="6564313"/>
          <p14:tracePt t="34212" x="3460750" y="6564313"/>
          <p14:tracePt t="34319" x="3452813" y="6564313"/>
          <p14:tracePt t="34324" x="3436938" y="6564313"/>
          <p14:tracePt t="34335" x="3421063" y="6564313"/>
          <p14:tracePt t="34345" x="3357563" y="6564313"/>
          <p14:tracePt t="34354" x="3317875" y="6564313"/>
          <p14:tracePt t="34355" x="3254375" y="6564313"/>
          <p14:tracePt t="34368" x="3230563" y="6548438"/>
          <p14:tracePt t="34378" x="3214688" y="6548438"/>
          <p14:tracePt t="34393" x="3198813" y="6548438"/>
          <p14:tracePt t="34403" x="3182938" y="6548438"/>
          <p14:tracePt t="34478" x="3198813" y="6548438"/>
          <p14:tracePt t="34498" x="3214688" y="6548438"/>
          <p14:tracePt t="34514" x="3230563" y="6548438"/>
          <p14:tracePt t="34527" x="3246438" y="6548438"/>
          <p14:tracePt t="34543" x="3254375" y="6548438"/>
          <p14:tracePt t="34606" x="3254375" y="6532563"/>
          <p14:tracePt t="34642" x="3246438" y="6532563"/>
          <p14:tracePt t="34658" x="3230563" y="6532563"/>
          <p14:tracePt t="34670" x="3214688" y="6532563"/>
          <p14:tracePt t="34676" x="3198813" y="6532563"/>
          <p14:tracePt t="34692" x="3182938" y="6532563"/>
          <p14:tracePt t="34693" x="3167063" y="6516688"/>
          <p14:tracePt t="34718" x="3151188" y="6516688"/>
          <p14:tracePt t="35182" x="3167063" y="6532563"/>
          <p14:tracePt t="35202" x="3198813" y="6532563"/>
          <p14:tracePt t="35216" x="3214688" y="6532563"/>
          <p14:tracePt t="35222" x="3254375" y="6532563"/>
          <p14:tracePt t="35232" x="3317875" y="6548438"/>
          <p14:tracePt t="35237" x="3357563" y="6548438"/>
          <p14:tracePt t="35254" x="3452813" y="6548438"/>
          <p14:tracePt t="35263" x="3476625" y="6548438"/>
          <p14:tracePt t="35272" x="3508375" y="6548438"/>
          <p14:tracePt t="35279" x="3524250" y="6548438"/>
          <p14:tracePt t="35296" x="3540125" y="6548438"/>
          <p14:tracePt t="35473" x="3556000" y="6548438"/>
          <p14:tracePt t="35489" x="3563938" y="6548438"/>
          <p14:tracePt t="35496" x="3563938" y="6532563"/>
          <p14:tracePt t="35507" x="3595688" y="6532563"/>
          <p14:tracePt t="35513" x="3611563" y="6532563"/>
          <p14:tracePt t="35523" x="3659188" y="6532563"/>
          <p14:tracePt t="35528" x="3698875" y="6516688"/>
          <p14:tracePt t="35538" x="3762375" y="6516688"/>
          <p14:tracePt t="35545" x="3817938" y="6516688"/>
          <p14:tracePt t="35554" x="3889375" y="6516688"/>
          <p14:tracePt t="35562" x="3952875" y="6516688"/>
          <p14:tracePt t="35572" x="3992563" y="6516688"/>
          <p14:tracePt t="35576" x="4040188" y="6516688"/>
          <p14:tracePt t="35632" x="4040188" y="6500813"/>
          <p14:tracePt t="35664" x="4056063" y="6500813"/>
          <p14:tracePt t="35682" x="4071938" y="6492875"/>
          <p14:tracePt t="35700" x="4095750" y="6492875"/>
          <p14:tracePt t="35713" x="4111625" y="6492875"/>
          <p14:tracePt t="35719" x="4111625" y="6477000"/>
          <p14:tracePt t="35734" x="4127500" y="6477000"/>
          <p14:tracePt t="35749" x="4143375" y="6461125"/>
          <p14:tracePt t="35871" x="4159250" y="6461125"/>
          <p14:tracePt t="35952" x="4159250" y="6477000"/>
          <p14:tracePt t="36033" x="4159250" y="6492875"/>
          <p14:tracePt t="36039" x="4175125" y="6492875"/>
          <p14:tracePt t="36048" x="4175125" y="6500813"/>
          <p14:tracePt t="36064" x="4183063" y="6500813"/>
          <p14:tracePt t="36084" x="4198938" y="6516688"/>
          <p14:tracePt t="36112" x="4214813" y="6516688"/>
          <p14:tracePt t="36160" x="4230688" y="6516688"/>
          <p14:tracePt t="36178" x="4246563" y="6516688"/>
          <p14:tracePt t="36209" x="4262438" y="6516688"/>
          <p14:tracePt t="36216" x="4278313" y="6516688"/>
          <p14:tracePt t="36230" x="4286250" y="6516688"/>
          <p14:tracePt t="36241" x="4302125" y="6516688"/>
          <p14:tracePt t="36248" x="4318000" y="6516688"/>
          <p14:tracePt t="36257" x="4333875" y="6516688"/>
          <p14:tracePt t="36266" x="4349750" y="6516688"/>
          <p14:tracePt t="36277" x="4381500" y="6516688"/>
          <p14:tracePt t="36279" x="4405313" y="6516688"/>
          <p14:tracePt t="36290" x="4452938" y="6516688"/>
          <p14:tracePt t="36297" x="4492625" y="6516688"/>
          <p14:tracePt t="36305" x="4540250" y="6532563"/>
          <p14:tracePt t="36315" x="4587875" y="6532563"/>
          <p14:tracePt t="36323" x="4627563" y="6532563"/>
          <p14:tracePt t="36324" x="4675188" y="6532563"/>
          <p14:tracePt t="36338" x="4730750" y="6532563"/>
          <p14:tracePt t="36357" x="4762500" y="6532563"/>
          <p14:tracePt t="36371" x="4778375" y="6532563"/>
          <p14:tracePt t="36416" x="4794250" y="6532563"/>
          <p14:tracePt t="36544" x="4794250" y="6516688"/>
          <p14:tracePt t="36560" x="4802188" y="6516688"/>
          <p14:tracePt t="36580" x="4818063" y="6516688"/>
          <p14:tracePt t="36609" x="4833938" y="6516688"/>
          <p14:tracePt t="36641" x="4833938" y="6500813"/>
          <p14:tracePt t="36657" x="4833938" y="6492875"/>
          <p14:tracePt t="36663" x="4849813" y="6445250"/>
          <p14:tracePt t="36676" x="4865688" y="6429375"/>
          <p14:tracePt t="36677" x="4865688" y="6373813"/>
          <p14:tracePt t="36690" x="4865688" y="6326188"/>
          <p14:tracePt t="36695" x="4865688" y="6286500"/>
          <p14:tracePt t="36711" x="4865688" y="6151563"/>
          <p14:tracePt t="36740" x="4849813" y="6064250"/>
          <p14:tracePt t="36742" x="4714875" y="5794375"/>
          <p14:tracePt t="36770" x="4492625" y="5484813"/>
          <p14:tracePt t="36775" x="4302125" y="5246688"/>
          <p14:tracePt t="36787" x="4230688" y="5175250"/>
          <p14:tracePt t="36805" x="4175125" y="5135563"/>
          <p14:tracePt t="36809" x="4175125" y="5119688"/>
          <p14:tracePt t="36810" x="4127500" y="5087938"/>
          <p14:tracePt t="36821" x="4095750" y="5056188"/>
          <p14:tracePt t="36824" x="4095750" y="5040313"/>
          <p14:tracePt t="36840" x="4095750" y="5032375"/>
          <p14:tracePt t="36962" x="4095750" y="5016500"/>
          <p14:tracePt t="36978" x="4111625" y="5016500"/>
          <p14:tracePt t="37156" x="4127500" y="5016500"/>
          <p14:tracePt t="37170" x="4159250" y="5032375"/>
          <p14:tracePt t="37175" x="4198938" y="5072063"/>
          <p14:tracePt t="37187" x="4286250" y="5119688"/>
          <p14:tracePt t="37196" x="4389438" y="5159375"/>
          <p14:tracePt t="37209" x="4524375" y="5222875"/>
          <p14:tracePt t="37210" x="4643438" y="5294313"/>
          <p14:tracePt t="37220" x="4746625" y="5341938"/>
          <p14:tracePt t="37225" x="4833938" y="5381625"/>
          <p14:tracePt t="37236" x="4897438" y="5413375"/>
          <p14:tracePt t="37244" x="4937125" y="5445125"/>
          <p14:tracePt t="37253" x="4953000" y="5445125"/>
          <p14:tracePt t="37270" x="4953000" y="5453063"/>
          <p14:tracePt t="37398" x="4968875" y="5453063"/>
          <p14:tracePt t="37421" x="4984750" y="5453063"/>
          <p14:tracePt t="37451" x="5000625" y="5468938"/>
          <p14:tracePt t="37453" x="5008563" y="5468938"/>
          <p14:tracePt t="37475" x="5024438" y="5468938"/>
          <p14:tracePt t="37506" x="5024438" y="5484813"/>
          <p14:tracePt t="37570" x="5040313" y="5484813"/>
          <p14:tracePt t="37576" x="5024438" y="5500688"/>
          <p14:tracePt t="37591" x="5008563" y="5500688"/>
          <p14:tracePt t="37607" x="4984750" y="5516563"/>
          <p14:tracePt t="37619" x="4937125" y="5572125"/>
          <p14:tracePt t="37625" x="4905375" y="5603875"/>
          <p14:tracePt t="37635" x="4849813" y="5675313"/>
          <p14:tracePt t="37643" x="4802188" y="5738813"/>
          <p14:tracePt t="37653" x="4794250" y="5754688"/>
          <p14:tracePt t="37662" x="4762500" y="5826125"/>
          <p14:tracePt t="37676" x="4730750" y="5897563"/>
          <p14:tracePt t="37677" x="4699000" y="5984875"/>
          <p14:tracePt t="37684" x="4675188" y="6080125"/>
          <p14:tracePt t="37695" x="4643438" y="6151563"/>
          <p14:tracePt t="37703" x="4611688" y="6254750"/>
          <p14:tracePt t="37717" x="4611688" y="6294438"/>
          <p14:tracePt t="37724" x="4587875" y="6326188"/>
          <p14:tracePt t="37736" x="4572000" y="6389688"/>
          <p14:tracePt t="37746" x="4556125" y="6389688"/>
          <p14:tracePt t="37756" x="4540250" y="6413500"/>
          <p14:tracePt t="37769" x="4524375" y="6429375"/>
          <p14:tracePt t="37783" x="4508500" y="6445250"/>
          <p14:tracePt t="37810" x="4492625" y="6461125"/>
          <p14:tracePt t="37832" x="4484688" y="6461125"/>
          <p14:tracePt t="37842" x="4484688" y="6477000"/>
          <p14:tracePt t="37852" x="4468813" y="6477000"/>
          <p14:tracePt t="37861" x="4468813" y="6492875"/>
          <p14:tracePt t="37866" x="4452938" y="6492875"/>
          <p14:tracePt t="37879" x="4421188" y="6492875"/>
          <p14:tracePt t="37892" x="4405313" y="6500813"/>
          <p14:tracePt t="37900" x="4405313" y="6516688"/>
          <p14:tracePt t="37909" x="4389438" y="6516688"/>
          <p14:tracePt t="37910" x="4381500" y="6516688"/>
          <p14:tracePt t="37925" x="4381500" y="6532563"/>
          <p14:tracePt t="37941" x="4365625" y="6532563"/>
          <p14:tracePt t="37960" x="4349750" y="6532563"/>
          <p14:tracePt t="37975" x="4333875" y="6532563"/>
          <p14:tracePt t="38018" x="4318000" y="6532563"/>
          <p14:tracePt t="38194" x="4302125" y="6532563"/>
          <p14:tracePt t="38291" x="4302125" y="6548438"/>
          <p14:tracePt t="38306" x="4286250" y="6548438"/>
          <p14:tracePt t="38472" x="4302125" y="6548438"/>
          <p14:tracePt t="38484" x="4318000" y="6532563"/>
          <p14:tracePt t="38491" x="4333875" y="6532563"/>
          <p14:tracePt t="38501" x="4365625" y="6532563"/>
          <p14:tracePt t="38507" x="4381500" y="6532563"/>
          <p14:tracePt t="38519" x="4421188" y="6532563"/>
          <p14:tracePt t="38524" x="4437063" y="6532563"/>
          <p14:tracePt t="38533" x="4452938" y="6532563"/>
          <p14:tracePt t="38541" x="4468813" y="6532563"/>
          <p14:tracePt t="38551" x="4508500" y="6532563"/>
          <p14:tracePt t="38561" x="4556125" y="6532563"/>
          <p14:tracePt t="38573" x="4595813" y="6532563"/>
          <p14:tracePt t="38590" x="4627563" y="6532563"/>
          <p14:tracePt t="38600" x="4643438" y="6532563"/>
          <p14:tracePt t="38677" x="4643438" y="6516688"/>
          <p14:tracePt t="39200" x="4627563" y="6516688"/>
          <p14:tracePt t="39212" x="4627563" y="6532563"/>
          <p14:tracePt t="39260" x="4643438" y="6564313"/>
          <p14:tracePt t="39612" x="4627563" y="6564313"/>
          <p14:tracePt t="39660" x="4611688" y="6564313"/>
          <p14:tracePt t="39676" x="4611688" y="6548438"/>
          <p14:tracePt t="39708" x="4595813" y="6548438"/>
          <p14:tracePt t="39725" x="4587875" y="6548438"/>
          <p14:tracePt t="39756" x="4587875" y="6532563"/>
          <p14:tracePt t="39773" x="4572000" y="6516688"/>
          <p14:tracePt t="39779" x="4572000" y="6500813"/>
          <p14:tracePt t="39789" x="4556125" y="6500813"/>
          <p14:tracePt t="39795" x="4540250" y="6492875"/>
          <p14:tracePt t="39805" x="4524375" y="6477000"/>
          <p14:tracePt t="39813" x="4508500" y="6413500"/>
          <p14:tracePt t="39821" x="4484688" y="6373813"/>
          <p14:tracePt t="39829" x="4468813" y="6357938"/>
          <p14:tracePt t="39846" x="4349750" y="6191250"/>
          <p14:tracePt t="39857" x="4278313" y="6080125"/>
          <p14:tracePt t="39858" x="4198938" y="5961063"/>
          <p14:tracePt t="39873" x="4127500" y="5857875"/>
          <p14:tracePt t="39874" x="4024313" y="5770563"/>
          <p14:tracePt t="39894" x="3968750" y="5738813"/>
          <p14:tracePt t="39950" x="4008438" y="5770563"/>
          <p14:tracePt t="39982" x="4024313" y="5778500"/>
          <p14:tracePt t="39989" x="4040188" y="5778500"/>
          <p14:tracePt t="40018" x="4056063" y="5778500"/>
          <p14:tracePt t="40030" x="4056063" y="5770563"/>
          <p14:tracePt t="40035" x="4079875" y="5722938"/>
          <p14:tracePt t="40047" x="4095750" y="5707063"/>
          <p14:tracePt t="40055" x="4127500" y="5659438"/>
          <p14:tracePt t="40064" x="4127500" y="5572125"/>
          <p14:tracePt t="40071" x="4127500" y="5532438"/>
          <p14:tracePt t="40078" x="4111625" y="5468938"/>
          <p14:tracePt t="40088" x="4111625" y="5453063"/>
          <p14:tracePt t="40095" x="4071938" y="5453063"/>
          <p14:tracePt t="40103" x="4056063" y="5453063"/>
          <p14:tracePt t="40111" x="4024313" y="5429250"/>
          <p14:tracePt t="40120" x="3968750" y="5381625"/>
          <p14:tracePt t="40129" x="3952875" y="5365750"/>
          <p14:tracePt t="40131" x="3937000" y="5349875"/>
          <p14:tracePt t="40146" x="3873500" y="5310188"/>
          <p14:tracePt t="40159" x="3833813" y="5278438"/>
          <p14:tracePt t="40166" x="3786188" y="5246688"/>
          <p14:tracePt t="40178" x="3714750" y="5191125"/>
          <p14:tracePt t="40179" x="3643313" y="5159375"/>
          <p14:tracePt t="40191" x="3627438" y="5143500"/>
          <p14:tracePt t="40203" x="3540125" y="5072063"/>
          <p14:tracePt t="40209" x="3421063" y="4984750"/>
          <p14:tracePt t="40211" x="3270250" y="4865688"/>
          <p14:tracePt t="40222" x="3127375" y="4794250"/>
          <p14:tracePt t="40231" x="2936875" y="4675188"/>
          <p14:tracePt t="40242" x="2754313" y="4587875"/>
          <p14:tracePt t="40245" x="2579688" y="4484688"/>
          <p14:tracePt t="40255" x="2428875" y="4413250"/>
          <p14:tracePt t="40263" x="2301875" y="4349750"/>
          <p14:tracePt t="40273" x="2182813" y="4278313"/>
          <p14:tracePt t="40275" x="2095500" y="4230688"/>
          <p14:tracePt t="40294" x="2079625" y="4230688"/>
          <p14:tracePt t="40303" x="2063750" y="4214813"/>
          <p14:tracePt t="40329" x="2047875" y="4214813"/>
          <p14:tracePt t="40352" x="2047875" y="4206875"/>
          <p14:tracePt t="40446" x="2032000" y="4214813"/>
          <p14:tracePt t="40471" x="2032000" y="4246563"/>
          <p14:tracePt t="40477" x="1992313" y="4294188"/>
          <p14:tracePt t="40488" x="1960563" y="4349750"/>
          <p14:tracePt t="40496" x="1928813" y="4421188"/>
          <p14:tracePt t="40505" x="1889125" y="4524375"/>
          <p14:tracePt t="40511" x="1889125" y="4540250"/>
          <p14:tracePt t="40523" x="1841500" y="4603750"/>
          <p14:tracePt t="40539" x="1825625" y="4691063"/>
          <p14:tracePt t="40552" x="1825625" y="4746625"/>
          <p14:tracePt t="40560" x="1825625" y="4833938"/>
          <p14:tracePt t="40571" x="1825625" y="4929188"/>
          <p14:tracePt t="40573" x="1825625" y="4984750"/>
          <p14:tracePt t="40583" x="1841500" y="5040313"/>
          <p14:tracePt t="40591" x="1841500" y="5119688"/>
          <p14:tracePt t="40604" x="1857375" y="5159375"/>
          <p14:tracePt t="40606" x="1889125" y="5191125"/>
          <p14:tracePt t="40615" x="1889125" y="5238750"/>
          <p14:tracePt t="40623" x="1905000" y="5262563"/>
          <p14:tracePt t="40633" x="1912938" y="5278438"/>
          <p14:tracePt t="40643" x="1912938" y="5294313"/>
          <p14:tracePt t="40656" x="1928813" y="5310188"/>
          <p14:tracePt t="40670" x="1928813" y="5326063"/>
          <p14:tracePt t="40775" x="1928813" y="5310188"/>
          <p14:tracePt t="40806" x="1944688" y="5278438"/>
          <p14:tracePt t="40813" x="1944688" y="5262563"/>
          <p14:tracePt t="40823" x="1944688" y="5222875"/>
          <p14:tracePt t="40832" x="1976438" y="5175250"/>
          <p14:tracePt t="40845" x="1976438" y="5159375"/>
          <p14:tracePt t="40847" x="1992313" y="5119688"/>
          <p14:tracePt t="40857" x="2008188" y="5056188"/>
          <p14:tracePt t="40862" x="2008188" y="5032375"/>
          <p14:tracePt t="40879" x="2008188" y="4881563"/>
          <p14:tracePt t="40889" x="2008188" y="4794250"/>
          <p14:tracePt t="40898" x="2008188" y="4691063"/>
          <p14:tracePt t="40907" x="2008188" y="4556125"/>
          <p14:tracePt t="40909" x="2008188" y="4421188"/>
          <p14:tracePt t="40920" x="2008188" y="4318000"/>
          <p14:tracePt t="40927" x="2008188" y="4206875"/>
          <p14:tracePt t="40939" x="2008188" y="4143375"/>
          <p14:tracePt t="40940" x="2008188" y="4127500"/>
          <p14:tracePt t="41062" x="2016125" y="4159250"/>
          <p14:tracePt t="41070" x="2016125" y="4175125"/>
          <p14:tracePt t="41081" x="2016125" y="4191000"/>
          <p14:tracePt t="41088" x="2016125" y="4206875"/>
          <p14:tracePt t="41099" x="2016125" y="4349750"/>
          <p14:tracePt t="41112" x="2032000" y="4484688"/>
          <p14:tracePt t="41119" x="2032000" y="4643438"/>
          <p14:tracePt t="41129" x="2047875" y="4810125"/>
          <p14:tracePt t="41130" x="2079625" y="5016500"/>
          <p14:tracePt t="41144" x="2079625" y="5159375"/>
          <p14:tracePt t="41152" x="2079625" y="5294313"/>
          <p14:tracePt t="41162" x="2079625" y="5397500"/>
          <p14:tracePt t="41163" x="2079625" y="5484813"/>
          <p14:tracePt t="41176" x="2079625" y="5548313"/>
          <p14:tracePt t="41182" x="2079625" y="5619750"/>
          <p14:tracePt t="41194" x="2095500" y="5675313"/>
          <p14:tracePt t="41195" x="2111375" y="5754688"/>
          <p14:tracePt t="41208" x="2135188" y="5778500"/>
          <p14:tracePt t="41215" x="2135188" y="5826125"/>
          <p14:tracePt t="41226" x="2151063" y="5857875"/>
          <p14:tracePt t="41228" x="2151063" y="5873750"/>
          <p14:tracePt t="41239" x="2151063" y="5881688"/>
          <p14:tracePt t="41322" x="2151063" y="5873750"/>
          <p14:tracePt t="41338" x="2135188" y="5873750"/>
          <p14:tracePt t="41433" x="2135188" y="5881688"/>
          <p14:tracePt t="41448" x="2135188" y="5897563"/>
          <p14:tracePt t="41465" x="2135188" y="5913438"/>
          <p14:tracePt t="41483" x="2119313" y="5929313"/>
          <p14:tracePt t="41489" x="2119313" y="5945188"/>
          <p14:tracePt t="41500" x="2119313" y="5961063"/>
          <p14:tracePt t="41503" x="2111375" y="5961063"/>
          <p14:tracePt t="41576" x="2111375" y="5945188"/>
          <p14:tracePt t="41583" x="2111375" y="5929313"/>
          <p14:tracePt t="41594" x="2111375" y="5913438"/>
          <p14:tracePt t="41601" x="2095500" y="5842000"/>
          <p14:tracePt t="41614" x="2095500" y="5826125"/>
          <p14:tracePt t="41615" x="2079625" y="5778500"/>
          <p14:tracePt t="41625" x="2079625" y="5651500"/>
          <p14:tracePt t="41632" x="2079625" y="5548313"/>
          <p14:tracePt t="41641" x="2063750" y="5413375"/>
          <p14:tracePt t="41649" x="2047875" y="5310188"/>
          <p14:tracePt t="41660" x="2032000" y="5238750"/>
          <p14:tracePt t="41661" x="2032000" y="5191125"/>
          <p14:tracePt t="41675" x="2032000" y="5159375"/>
          <p14:tracePt t="41682" x="2032000" y="5143500"/>
          <p14:tracePt t="41692" x="2032000" y="5103813"/>
          <p14:tracePt t="41694" x="2032000" y="5056188"/>
          <p14:tracePt t="41707" x="2032000" y="5000625"/>
          <p14:tracePt t="41714" x="2047875" y="4984750"/>
          <p14:tracePt t="41724" x="2047875" y="4968875"/>
          <p14:tracePt t="41725" x="2063750" y="4953000"/>
          <p14:tracePt t="41741" x="2063750" y="4937125"/>
          <p14:tracePt t="41742" x="2095500" y="4897438"/>
          <p14:tracePt t="41754" x="2119313" y="4833938"/>
          <p14:tracePt t="41762" x="2135188" y="4778375"/>
          <p14:tracePt t="41775" x="2151063" y="4691063"/>
          <p14:tracePt t="41785" x="2166938" y="4556125"/>
          <p14:tracePt t="41795" x="2166938" y="4413250"/>
          <p14:tracePt t="41807" x="2182813" y="4143375"/>
          <p14:tracePt t="41817" x="2182813" y="4008438"/>
          <p14:tracePt t="41824" x="2182813" y="3905250"/>
          <p14:tracePt t="41840" x="2182813" y="3897313"/>
          <p14:tracePt t="41864" x="2182813" y="3881438"/>
          <p14:tracePt t="41944" x="2182813" y="3897313"/>
          <p14:tracePt t="41962" x="2198688" y="3921125"/>
          <p14:tracePt t="41968" x="2198688" y="3937000"/>
          <p14:tracePt t="41981" x="2198688" y="3984625"/>
          <p14:tracePt t="41982" x="2214563" y="4040188"/>
          <p14:tracePt t="41993" x="2222500" y="4127500"/>
          <p14:tracePt t="42001" x="2238375" y="4230688"/>
          <p14:tracePt t="42013" x="2270125" y="4365625"/>
          <p14:tracePt t="42014" x="2301875" y="4500563"/>
          <p14:tracePt t="42025" x="2325688" y="4603750"/>
          <p14:tracePt t="42035" x="2357438" y="4691063"/>
          <p14:tracePt t="42046" x="2405063" y="4810125"/>
          <p14:tracePt t="42049" x="2428875" y="4913313"/>
          <p14:tracePt t="42058" x="2460625" y="5000625"/>
          <p14:tracePt t="42068" x="2492375" y="5056188"/>
          <p14:tracePt t="42079" x="2532063" y="5143500"/>
          <p14:tracePt t="42080" x="2563813" y="5207000"/>
          <p14:tracePt t="42091" x="2595563" y="5278438"/>
          <p14:tracePt t="42093" x="2611438" y="5341938"/>
          <p14:tracePt t="42106" x="2635250" y="5381625"/>
          <p14:tracePt t="42115" x="2635250" y="5429250"/>
          <p14:tracePt t="42125" x="2651125" y="5445125"/>
          <p14:tracePt t="42126" x="2651125" y="5453063"/>
          <p14:tracePt t="42142" x="2651125" y="5484813"/>
          <p14:tracePt t="42154" x="2667000" y="5500688"/>
          <p14:tracePt t="42163" x="2667000" y="5516563"/>
          <p14:tracePt t="42175" x="2667000" y="5572125"/>
          <p14:tracePt t="42189" x="2667000" y="5619750"/>
          <p14:tracePt t="42200" x="2667000" y="5635625"/>
          <p14:tracePt t="42207" x="2667000" y="5651500"/>
          <p14:tracePt t="42221" x="2667000" y="5659438"/>
          <p14:tracePt t="42223" x="2667000" y="5675313"/>
          <p14:tracePt t="42238" x="2667000" y="5691188"/>
          <p14:tracePt t="42248" x="2667000" y="5707063"/>
          <p14:tracePt t="42257" x="2667000" y="5722938"/>
          <p14:tracePt t="42269" x="2667000" y="5738813"/>
          <p14:tracePt t="42272" x="2667000" y="5754688"/>
          <p14:tracePt t="42285" x="2667000" y="5770563"/>
          <p14:tracePt t="42312" x="2667000" y="5778500"/>
          <p14:tracePt t="42392" x="2667000" y="5794375"/>
          <p14:tracePt t="42584" x="2667000" y="5778500"/>
          <p14:tracePt t="42601" x="2667000" y="5770563"/>
          <p14:tracePt t="42609" x="2667000" y="5754688"/>
          <p14:tracePt t="42620" x="2682875" y="5738813"/>
          <p14:tracePt t="42623" x="2682875" y="5722938"/>
          <p14:tracePt t="42634" x="2698750" y="5691188"/>
          <p14:tracePt t="42640" x="2714625" y="5651500"/>
          <p14:tracePt t="42650" x="2730500" y="5635625"/>
          <p14:tracePt t="42658" x="2730500" y="5588000"/>
          <p14:tracePt t="42670" x="2738438" y="5588000"/>
          <p14:tracePt t="42673" x="2738438" y="5572125"/>
          <p14:tracePt t="42682" x="2738438" y="5556250"/>
          <p14:tracePt t="42701" x="2738438" y="5548313"/>
          <p14:tracePt t="42716" x="2738438" y="5532438"/>
          <p14:tracePt t="42732" x="2738438" y="5516563"/>
          <p14:tracePt t="42748" x="2738438" y="5500688"/>
          <p14:tracePt t="42761" x="2738438" y="5484813"/>
          <p14:tracePt t="42767" x="2738438" y="5468938"/>
          <p14:tracePt t="42781" x="2738438" y="5453063"/>
          <p14:tracePt t="42793" x="2738438" y="5445125"/>
          <p14:tracePt t="42800" x="2738438" y="5413375"/>
          <p14:tracePt t="42810" x="2738438" y="5397500"/>
          <p14:tracePt t="42823" x="2738438" y="5381625"/>
          <p14:tracePt t="42831" x="2754313" y="5365750"/>
          <p14:tracePt t="42833" x="2754313" y="5349875"/>
          <p14:tracePt t="42842" x="2754313" y="5278438"/>
          <p14:tracePt t="42853" x="2754313" y="5222875"/>
          <p14:tracePt t="42864" x="2754313" y="5159375"/>
          <p14:tracePt t="42865" x="2754313" y="5087938"/>
          <p14:tracePt t="42876" x="2754313" y="5000625"/>
          <p14:tracePt t="42878" x="2754313" y="4937125"/>
          <p14:tracePt t="42891" x="2754313" y="4881563"/>
          <p14:tracePt t="42898" x="2754313" y="4810125"/>
          <p14:tracePt t="42910" x="2754313" y="4794250"/>
          <p14:tracePt t="42939" x="2754313" y="4778375"/>
          <p14:tracePt t="42946" x="2738438" y="4778375"/>
          <p14:tracePt t="43130" x="2738438" y="4762500"/>
          <p14:tracePt t="43140" x="2738438" y="4746625"/>
          <p14:tracePt t="43149" x="2738438" y="4730750"/>
          <p14:tracePt t="43157" x="2738438" y="4691063"/>
          <p14:tracePt t="43169" x="2730500" y="4675188"/>
          <p14:tracePt t="43171" x="2714625" y="4619625"/>
          <p14:tracePt t="43181" x="2714625" y="4540250"/>
          <p14:tracePt t="43186" x="2698750" y="4524375"/>
          <p14:tracePt t="43196" x="2682875" y="4484688"/>
          <p14:tracePt t="43205" x="2627313" y="4397375"/>
          <p14:tracePt t="43219" x="2524125" y="4230688"/>
          <p14:tracePt t="43232" x="2476500" y="4143375"/>
          <p14:tracePt t="43235" x="2428875" y="4087813"/>
          <p14:tracePt t="43246" x="2405063" y="4024313"/>
          <p14:tracePt t="43247" x="2373313" y="3952875"/>
          <p14:tracePt t="43261" x="2357438" y="3905250"/>
          <p14:tracePt t="43270" x="2341563" y="3905250"/>
          <p14:tracePt t="43278" x="2341563" y="3897313"/>
          <p14:tracePt t="43280" x="2325688" y="3881438"/>
          <p14:tracePt t="43293" x="2325688" y="3865563"/>
          <p14:tracePt t="43300" x="2325688" y="3849688"/>
          <p14:tracePt t="43310" x="2325688" y="3833813"/>
          <p14:tracePt t="43312" x="2325688" y="3817938"/>
          <p14:tracePt t="43324" x="2325688" y="3794125"/>
          <p14:tracePt t="43331" x="2325688" y="3778250"/>
          <p14:tracePt t="43340" x="2325688" y="3762375"/>
          <p14:tracePt t="43352" x="2325688" y="3746500"/>
          <p14:tracePt t="43363" x="2325688" y="3730625"/>
          <p14:tracePt t="43403" x="2325688" y="3698875"/>
          <p14:tracePt t="43409" x="2325688" y="3690938"/>
          <p14:tracePt t="43422" x="2325688" y="3675063"/>
          <p14:tracePt t="43423" x="2286000" y="3643313"/>
          <p14:tracePt t="43436" x="2286000" y="3627438"/>
          <p14:tracePt t="43443" x="2270125" y="3587750"/>
          <p14:tracePt t="43455" x="2254250" y="3556000"/>
          <p14:tracePt t="43466" x="2238375" y="3540125"/>
          <p14:tracePt t="43498" x="2222500" y="3524250"/>
          <p14:tracePt t="43530" x="2214563" y="3524250"/>
          <p14:tracePt t="43708" x="2214563" y="3508375"/>
          <p14:tracePt t="43722" x="2214563" y="3524250"/>
          <p14:tracePt t="43730" x="2222500" y="3524250"/>
          <p14:tracePt t="43739" x="2270125" y="3587750"/>
          <p14:tracePt t="43749" x="2286000" y="3627438"/>
          <p14:tracePt t="43758" x="2325688" y="3690938"/>
          <p14:tracePt t="43762" x="2341563" y="3730625"/>
          <p14:tracePt t="43772" x="2373313" y="3794125"/>
          <p14:tracePt t="43778" x="2373313" y="3833813"/>
          <p14:tracePt t="43789" x="2389188" y="3849688"/>
          <p14:tracePt t="43799" x="2389188" y="3881438"/>
          <p14:tracePt t="43812" x="2420938" y="3937000"/>
          <p14:tracePt t="43823" x="2420938" y="3984625"/>
          <p14:tracePt t="43824" x="2444750" y="4024313"/>
          <p14:tracePt t="43838" x="2444750" y="4056063"/>
          <p14:tracePt t="43853" x="2444750" y="4071938"/>
          <p14:tracePt t="43889" x="2444750" y="4087813"/>
          <p14:tracePt t="43900" x="2444750" y="4071938"/>
          <p14:tracePt t="43920" x="2460625" y="4056063"/>
          <p14:tracePt t="43931" x="2460625" y="4087813"/>
          <p14:tracePt t="43939" x="2476500" y="4087813"/>
          <p14:tracePt t="43951" x="2476500" y="4071938"/>
          <p14:tracePt t="43994" x="2476500" y="4056063"/>
          <p14:tracePt t="44012" x="2476500" y="4040188"/>
          <p14:tracePt t="44031" x="2405063" y="3921125"/>
          <p14:tracePt t="44045" x="2389188" y="3905250"/>
          <p14:tracePt t="44053" x="2357438" y="3865563"/>
          <p14:tracePt t="44064" x="2270125" y="3730625"/>
          <p14:tracePt t="44075" x="2222500" y="3675063"/>
          <p14:tracePt t="44084" x="2198688" y="3611563"/>
          <p14:tracePt t="44096" x="2151063" y="3540125"/>
          <p14:tracePt t="44098" x="2111375" y="3484563"/>
          <p14:tracePt t="44111" x="2095500" y="3436938"/>
          <p14:tracePt t="44113" x="2079625" y="3389313"/>
          <p14:tracePt t="44123" x="2047875" y="3333750"/>
          <p14:tracePt t="44129" x="2047875" y="3317875"/>
          <p14:tracePt t="44147" x="2032000" y="3302000"/>
          <p14:tracePt t="44157" x="2008188" y="3270250"/>
          <p14:tracePt t="44164" x="1992313" y="3246438"/>
          <p14:tracePt t="44179" x="1960563" y="3214688"/>
          <p14:tracePt t="44180" x="1944688" y="3214688"/>
          <p14:tracePt t="44550" x="1960563" y="3198813"/>
          <p14:tracePt t="44556" x="1960563" y="3214688"/>
          <p14:tracePt t="44580" x="1976438" y="3214688"/>
          <p14:tracePt t="44587" x="1976438" y="3230563"/>
          <p14:tracePt t="44600" x="1992313" y="3230563"/>
          <p14:tracePt t="44612" x="1992313" y="3246438"/>
          <p14:tracePt t="44623" x="2008188" y="3246438"/>
          <p14:tracePt t="44644" x="2008188" y="3262313"/>
          <p14:tracePt t="44663" x="2016125" y="3262313"/>
          <p14:tracePt t="44679" x="2016125" y="3270250"/>
          <p14:tracePt t="44820" x="2032000" y="3270250"/>
          <p14:tracePt t="45029" x="2047875" y="3270250"/>
          <p14:tracePt t="45060" x="2063750" y="3270250"/>
          <p14:tracePt t="45237" x="2079625" y="3270250"/>
          <p14:tracePt t="45268" x="2095500" y="3270250"/>
          <p14:tracePt t="45285" x="2111375" y="3270250"/>
          <p14:tracePt t="45308" x="2119313" y="3270250"/>
          <p14:tracePt t="45318" x="2119313" y="3286125"/>
          <p14:tracePt t="45334" x="2119313" y="3302000"/>
          <p14:tracePt t="45342" x="2135188" y="3302000"/>
          <p14:tracePt t="45353" x="2135188" y="3333750"/>
          <p14:tracePt t="45367" x="2151063" y="3389313"/>
          <p14:tracePt t="45375" x="2151063" y="3436938"/>
          <p14:tracePt t="45385" x="2151063" y="3492500"/>
          <p14:tracePt t="45386" x="2151063" y="3571875"/>
          <p14:tracePt t="45398" x="2151063" y="3611563"/>
          <p14:tracePt t="45409" x="2151063" y="3675063"/>
          <p14:tracePt t="45417" x="2151063" y="3762375"/>
          <p14:tracePt t="45419" x="2135188" y="3849688"/>
          <p14:tracePt t="45429" x="2135188" y="3937000"/>
          <p14:tracePt t="45437" x="2135188" y="4008438"/>
          <p14:tracePt t="45448" x="2135188" y="4127500"/>
          <p14:tracePt t="45451" x="2135188" y="4230688"/>
          <p14:tracePt t="45461" x="2151063" y="4318000"/>
          <p14:tracePt t="45468" x="2166938" y="4381500"/>
          <p14:tracePt t="45477" x="2166938" y="4421188"/>
          <p14:tracePt t="45486" x="2198688" y="4468813"/>
          <p14:tracePt t="45499" x="2198688" y="4484688"/>
          <p14:tracePt t="45500" x="2222500" y="4524375"/>
          <p14:tracePt t="45511" x="2238375" y="4572000"/>
          <p14:tracePt t="45519" x="2254250" y="4587875"/>
          <p14:tracePt t="45528" x="2254250" y="4603750"/>
          <p14:tracePt t="45529" x="2270125" y="4619625"/>
          <p14:tracePt t="45544" x="2286000" y="4627563"/>
          <p14:tracePt t="45558" x="2286000" y="4643438"/>
          <p14:tracePt t="45565" x="2301875" y="4643438"/>
          <p14:tracePt t="45577" x="2317750" y="4675188"/>
          <p14:tracePt t="45590" x="2317750" y="4706938"/>
          <p14:tracePt t="45598" x="2325688" y="4722813"/>
          <p14:tracePt t="45610" x="2341563" y="4762500"/>
          <p14:tracePt t="45620" x="2357438" y="4762500"/>
          <p14:tracePt t="45627" x="2389188" y="4794250"/>
          <p14:tracePt t="45668" x="2389188" y="4810125"/>
          <p14:tracePt t="45716" x="2405063" y="4826000"/>
          <p14:tracePt t="45726" x="2405063" y="4833938"/>
          <p14:tracePt t="45735" x="2420938" y="4849813"/>
          <p14:tracePt t="45740" x="2428875" y="4865688"/>
          <p14:tracePt t="45759" x="2444750" y="4881563"/>
          <p14:tracePt t="45848" x="2444750" y="4865688"/>
          <p14:tracePt t="45861" x="2460625" y="4826000"/>
          <p14:tracePt t="45867" x="2476500" y="4810125"/>
          <p14:tracePt t="45878" x="2524125" y="4762500"/>
          <p14:tracePt t="45885" x="2532063" y="4730750"/>
          <p14:tracePt t="45895" x="2547938" y="4691063"/>
          <p14:tracePt t="45905" x="2563813" y="4659313"/>
          <p14:tracePt t="45913" x="2579688" y="4627563"/>
          <p14:tracePt t="45914" x="2595563" y="4627563"/>
          <p14:tracePt t="45928" x="2595563" y="4603750"/>
          <p14:tracePt t="45930" x="2611438" y="4603750"/>
          <p14:tracePt t="45940" x="2611438" y="4587875"/>
          <p14:tracePt t="45960" x="2611438" y="4572000"/>
          <p14:tracePt t="46231" x="2595563" y="4587875"/>
          <p14:tracePt t="46247" x="2595563" y="4619625"/>
          <p14:tracePt t="46255" x="2579688" y="4627563"/>
          <p14:tracePt t="46265" x="2532063" y="4691063"/>
          <p14:tracePt t="46273" x="2532063" y="4722813"/>
          <p14:tracePt t="46287" x="2532063" y="4762500"/>
          <p14:tracePt t="46288" x="2524125" y="4810125"/>
          <p14:tracePt t="46298" x="2524125" y="4849813"/>
          <p14:tracePt t="46301" x="2524125" y="4865688"/>
          <p14:tracePt t="46311" x="2508250" y="4881563"/>
          <p14:tracePt t="46320" x="2492375" y="4929188"/>
          <p14:tracePt t="46330" x="2492375" y="5016500"/>
          <p14:tracePt t="46331" x="2460625" y="5072063"/>
          <p14:tracePt t="46345" x="2428875" y="5159375"/>
          <p14:tracePt t="46352" x="2420938" y="5222875"/>
          <p14:tracePt t="46362" x="2389188" y="5326063"/>
          <p14:tracePt t="46365" x="2373313" y="5397500"/>
          <p14:tracePt t="46380" x="2341563" y="5484813"/>
          <p14:tracePt t="46382" x="2325688" y="5548313"/>
          <p14:tracePt t="46394" x="2301875" y="5603875"/>
          <p14:tracePt t="46395" x="2301875" y="5651500"/>
          <p14:tracePt t="46408" x="2286000" y="5691188"/>
          <p14:tracePt t="46416" x="2270125" y="5707063"/>
          <p14:tracePt t="46427" x="2270125" y="5722938"/>
          <p14:tracePt t="46439" x="2270125" y="5738813"/>
          <p14:tracePt t="46458" x="2270125" y="5754688"/>
          <p14:tracePt t="46487" x="2270125" y="5770563"/>
          <p14:tracePt t="46494" x="2270125" y="5778500"/>
          <p14:tracePt t="46505" x="2270125" y="5794375"/>
          <p14:tracePt t="46519" x="2270125" y="5810250"/>
          <p14:tracePt t="46538" x="2270125" y="5826125"/>
          <p14:tracePt t="46566" x="2286000" y="5826125"/>
          <p14:tracePt t="46598" x="2286000" y="5842000"/>
          <p14:tracePt t="46619" x="2286000" y="5857875"/>
          <p14:tracePt t="46636" x="2286000" y="5873750"/>
          <p14:tracePt t="46646" x="2286000" y="5881688"/>
          <p14:tracePt t="46668" x="2286000" y="5897563"/>
          <p14:tracePt t="46678" x="2286000" y="5913438"/>
          <p14:tracePt t="46686" x="2286000" y="5929313"/>
          <p14:tracePt t="46712" x="2286000" y="5945188"/>
          <p14:tracePt t="46732" x="2286000" y="5961063"/>
          <p14:tracePt t="46747" x="2270125" y="5976938"/>
          <p14:tracePt t="46760" x="2270125" y="5984875"/>
          <p14:tracePt t="46822" x="2254250" y="6000750"/>
          <p14:tracePt t="46838" x="2254250" y="5984875"/>
          <p14:tracePt t="46871" x="2254250" y="5976938"/>
          <p14:tracePt t="46950" x="2238375" y="5961063"/>
          <p14:tracePt t="46998" x="2222500" y="5961063"/>
          <p14:tracePt t="47015" x="2198688" y="5961063"/>
          <p14:tracePt t="47033" x="2182813" y="5961063"/>
          <p14:tracePt t="47041" x="2166938" y="5961063"/>
          <p14:tracePt t="47054" x="2151063" y="5961063"/>
          <p14:tracePt t="47055" x="2135188" y="5961063"/>
          <p14:tracePt t="47094" x="2119313" y="5961063"/>
          <p14:tracePt t="47158" x="2111375" y="5961063"/>
          <p14:tracePt t="47174" x="2111375" y="5945188"/>
          <p14:tracePt t="47196" x="2111375" y="5929313"/>
          <p14:tracePt t="47210" x="2119313" y="5881688"/>
          <p14:tracePt t="47223" x="2135188" y="5873750"/>
          <p14:tracePt t="47229" x="2166938" y="5857875"/>
          <p14:tracePt t="47239" x="2182813" y="5842000"/>
          <p14:tracePt t="47253" x="2238375" y="5810250"/>
          <p14:tracePt t="47260" x="2270125" y="5794375"/>
          <p14:tracePt t="47263" x="2317750" y="5770563"/>
          <p14:tracePt t="47271" x="2325688" y="5754688"/>
          <p14:tracePt t="47279" x="2341563" y="5754688"/>
          <p14:tracePt t="47287" x="2357438" y="5738813"/>
          <p14:tracePt t="47297" x="2373313" y="5738813"/>
          <p14:tracePt t="47307" x="2373313" y="5722938"/>
          <p14:tracePt t="47320" x="2373313" y="5707063"/>
          <p14:tracePt t="47328" x="2389188" y="5675313"/>
          <p14:tracePt t="47339" x="2420938" y="5619750"/>
          <p14:tracePt t="47352" x="2428875" y="5619750"/>
          <p14:tracePt t="47360" x="2428875" y="5572125"/>
          <p14:tracePt t="47372" x="2444750" y="5532438"/>
          <p14:tracePt t="47374" x="2460625" y="5516563"/>
          <p14:tracePt t="47386" x="2476500" y="5468938"/>
          <p14:tracePt t="47388" x="2476500" y="5453063"/>
          <p14:tracePt t="47398" x="2492375" y="5445125"/>
          <p14:tracePt t="47406" x="2492375" y="5429250"/>
          <p14:tracePt t="47417" x="2508250" y="5397500"/>
          <p14:tracePt t="47426" x="2508250" y="5349875"/>
          <p14:tracePt t="47439" x="2547938" y="5207000"/>
          <p14:tracePt t="47449" x="2579688" y="5119688"/>
          <p14:tracePt t="47456" x="2611438" y="5040313"/>
          <p14:tracePt t="47469" x="2627313" y="5000625"/>
          <p14:tracePt t="47470" x="2651125" y="4953000"/>
          <p14:tracePt t="47480" x="2682875" y="4881563"/>
          <p14:tracePt t="47486" x="2698750" y="4849813"/>
          <p14:tracePt t="47499" x="2738438" y="4794250"/>
          <p14:tracePt t="47510" x="2786063" y="4746625"/>
          <p14:tracePt t="47521" x="2841625" y="4691063"/>
          <p14:tracePt t="47522" x="2921000" y="4627563"/>
          <p14:tracePt t="47533" x="2976563" y="4572000"/>
          <p14:tracePt t="47536" x="3048000" y="4524375"/>
          <p14:tracePt t="47546" x="3151188" y="4437063"/>
          <p14:tracePt t="47553" x="3214688" y="4381500"/>
          <p14:tracePt t="47565" x="3230563" y="4381500"/>
          <p14:tracePt t="47579" x="3246438" y="4333875"/>
          <p14:tracePt t="47587" x="3254375" y="4333875"/>
          <p14:tracePt t="47600" x="3270250" y="4318000"/>
          <p14:tracePt t="47613" x="3286125" y="4278313"/>
          <p14:tracePt t="47614" x="3302000" y="4230688"/>
          <p14:tracePt t="47626" x="3317875" y="4191000"/>
          <p14:tracePt t="47660" x="3317875" y="4175125"/>
          <p14:tracePt t="47752" x="3302000" y="4159250"/>
          <p14:tracePt t="47785" x="3317875" y="4159250"/>
          <p14:tracePt t="47792" x="3270250" y="4159250"/>
          <p14:tracePt t="47804" x="3270250" y="4175125"/>
          <p14:tracePt t="47805" x="3246438" y="4175125"/>
          <p14:tracePt t="47822" x="3198813" y="4191000"/>
          <p14:tracePt t="47832" x="3167063" y="4191000"/>
          <p14:tracePt t="47852" x="3151188" y="4191000"/>
          <p14:tracePt t="47874" x="3143250" y="4191000"/>
          <p14:tracePt t="47898" x="3127375" y="4191000"/>
          <p14:tracePt t="47918" x="3111500" y="4206875"/>
          <p14:tracePt t="47931" x="3095625" y="4206875"/>
          <p14:tracePt t="47941" x="3079750" y="4206875"/>
          <p14:tracePt t="47949" x="3063875" y="4214813"/>
          <p14:tracePt t="47962" x="3040063" y="4214813"/>
          <p14:tracePt t="47970" x="3040063" y="4230688"/>
          <p14:tracePt t="47981" x="3024188" y="4230688"/>
          <p14:tracePt t="47994" x="3008313" y="4246563"/>
          <p14:tracePt t="48001" x="2992438" y="4246563"/>
          <p14:tracePt t="48010" x="2960688" y="4246563"/>
          <p14:tracePt t="48022" x="2944813" y="4246563"/>
          <p14:tracePt t="48031" x="2944813" y="4262438"/>
          <p14:tracePt t="48033" x="2936875" y="4262438"/>
          <p14:tracePt t="48042" x="2921000" y="4262438"/>
          <p14:tracePt t="48062" x="2905125" y="4262438"/>
          <p14:tracePt t="48064" x="2905125" y="4278313"/>
          <p14:tracePt t="48082" x="2889250" y="4278313"/>
          <p14:tracePt t="48121" x="2873375" y="4294188"/>
          <p14:tracePt t="48184" x="2857500" y="4310063"/>
          <p14:tracePt t="48220" x="2857500" y="4318000"/>
          <p14:tracePt t="48237" x="2841625" y="4318000"/>
          <p14:tracePt t="48248" x="2841625" y="4333875"/>
          <p14:tracePt t="48258" x="2841625" y="4349750"/>
          <p14:tracePt t="48267" x="2833688" y="4349750"/>
          <p14:tracePt t="48268" x="2833688" y="4381500"/>
          <p14:tracePt t="48281" x="2833688" y="4413250"/>
          <p14:tracePt t="48287" x="2817813" y="4452938"/>
          <p14:tracePt t="48301" x="2801938" y="4524375"/>
          <p14:tracePt t="48302" x="2801938" y="4540250"/>
          <p14:tracePt t="48314" x="2786063" y="4587875"/>
          <p14:tracePt t="48324" x="2770188" y="4643438"/>
          <p14:tracePt t="48333" x="2754313" y="4730750"/>
          <p14:tracePt t="48335" x="2754313" y="4794250"/>
          <p14:tracePt t="48348" x="2754313" y="4833938"/>
          <p14:tracePt t="48349" x="2738438" y="4881563"/>
          <p14:tracePt t="48362" x="2730500" y="4929188"/>
          <p14:tracePt t="48370" x="2714625" y="4968875"/>
          <p14:tracePt t="48381" x="2698750" y="5016500"/>
          <p14:tracePt t="48383" x="2698750" y="5056188"/>
          <p14:tracePt t="48393" x="2682875" y="5087938"/>
          <p14:tracePt t="48402" x="2667000" y="5135563"/>
          <p14:tracePt t="48414" x="2667000" y="5175250"/>
          <p14:tracePt t="48416" x="2651125" y="5191125"/>
          <p14:tracePt t="48425" x="2635250" y="5238750"/>
          <p14:tracePt t="48434" x="2635250" y="5262563"/>
          <p14:tracePt t="48447" x="2635250" y="5294313"/>
          <p14:tracePt t="48460" x="2635250" y="5310188"/>
          <p14:tracePt t="48461" x="2627313" y="5310188"/>
          <p14:tracePt t="48473" x="2627313" y="5341938"/>
          <p14:tracePt t="48493" x="2627313" y="5349875"/>
          <p14:tracePt t="48494" x="2627313" y="5397500"/>
          <p14:tracePt t="48506" x="2627313" y="5413375"/>
          <p14:tracePt t="48525" x="2627313" y="5429250"/>
          <p14:tracePt t="48527" x="2627313" y="5445125"/>
          <p14:tracePt t="48540" x="2627313" y="5453063"/>
          <p14:tracePt t="48552" x="2627313" y="5468938"/>
          <p14:tracePt t="48562" x="2627313" y="5484813"/>
          <p14:tracePt t="48575" x="2627313" y="5500688"/>
          <p14:tracePt t="48585" x="2611438" y="5500688"/>
          <p14:tracePt t="48591" x="2611438" y="5516563"/>
          <p14:tracePt t="48603" x="2611438" y="5532438"/>
          <p14:tracePt t="48620" x="2611438" y="5548313"/>
          <p14:tracePt t="48640" x="2595563" y="5556250"/>
          <p14:tracePt t="48667" x="2595563" y="5572125"/>
          <p14:tracePt t="48685" x="2595563" y="5588000"/>
          <p14:tracePt t="48700" x="2595563" y="5603875"/>
          <p14:tracePt t="48728" x="2579688" y="5619750"/>
          <p14:tracePt t="48748" x="2579688" y="5635625"/>
          <p14:tracePt t="48761" x="2563813" y="5651500"/>
          <p14:tracePt t="48779" x="2563813" y="5659438"/>
          <p14:tracePt t="48808" x="2563813" y="5675313"/>
          <p14:tracePt t="48816" x="2547938" y="5675313"/>
          <p14:tracePt t="48830" x="2547938" y="5691188"/>
          <p14:tracePt t="48841" x="2532063" y="5707063"/>
          <p14:tracePt t="48858" x="2524125" y="5722938"/>
          <p14:tracePt t="48875" x="2508250" y="5738813"/>
          <p14:tracePt t="48889" x="2492375" y="5754688"/>
          <p14:tracePt t="48891" x="2492375" y="5770563"/>
          <p14:tracePt t="48893" x="2476500" y="5778500"/>
          <p14:tracePt t="48906" x="2444750" y="5810250"/>
          <p14:tracePt t="48915" x="2420938" y="5826125"/>
          <p14:tracePt t="48926" x="2373313" y="5826125"/>
          <p14:tracePt t="48941" x="2341563" y="5842000"/>
          <p14:tracePt t="48952" x="2325688" y="5857875"/>
          <p14:tracePt t="48962" x="2317750" y="5857875"/>
          <p14:tracePt t="48974" x="2270125" y="5873750"/>
          <p14:tracePt t="48985" x="2238375" y="5881688"/>
          <p14:tracePt t="48992" x="2182813" y="5913438"/>
          <p14:tracePt t="49005" x="2119313" y="5929313"/>
          <p14:tracePt t="49007" x="2095500" y="5945188"/>
          <p14:tracePt t="49017" x="2079625" y="5945188"/>
          <p14:tracePt t="49024" x="2063750" y="5961063"/>
          <p14:tracePt t="49039" x="2032000" y="5976938"/>
          <p14:tracePt t="49050" x="2008188" y="5984875"/>
          <p14:tracePt t="49073" x="1992313" y="6000750"/>
          <p14:tracePt t="49086" x="1976438" y="6016625"/>
          <p14:tracePt t="49452" x="2047875" y="5984875"/>
          <p14:tracePt t="49458" x="2063750" y="5976938"/>
          <p14:tracePt t="49467" x="2119313" y="5976938"/>
          <p14:tracePt t="49473" x="2166938" y="5961063"/>
          <p14:tracePt t="49484" x="2214563" y="5945188"/>
          <p14:tracePt t="49493" x="2254250" y="5945188"/>
          <p14:tracePt t="49503" x="2270125" y="5945188"/>
          <p14:tracePt t="49507" x="2301875" y="5945188"/>
          <p14:tracePt t="49517" x="2317750" y="5945188"/>
          <p14:tracePt t="49530" x="2325688" y="5945188"/>
          <p14:tracePt t="49541" x="2341563" y="5945188"/>
          <p14:tracePt t="49551" x="2357438" y="5961063"/>
          <p14:tracePt t="49578" x="2373313" y="5961063"/>
          <p14:tracePt t="49588" x="2373313" y="5976938"/>
          <p14:tracePt t="49598" x="2389188" y="5976938"/>
          <p14:tracePt t="49611" x="2405063" y="5984875"/>
          <p14:tracePt t="49618" x="2420938" y="5984875"/>
          <p14:tracePt t="49631" x="2428875" y="6000750"/>
          <p14:tracePt t="49644" x="2444750" y="6000750"/>
          <p14:tracePt t="49651" x="2460625" y="6016625"/>
          <p14:tracePt t="49667" x="2476500" y="6016625"/>
          <p14:tracePt t="49680" x="2492375" y="6016625"/>
          <p14:tracePt t="49681" x="2492375" y="6032500"/>
          <p14:tracePt t="49692" x="2508250" y="6032500"/>
          <p14:tracePt t="49725" x="2524125" y="6048375"/>
          <p14:tracePt t="49818" x="2532063" y="6064250"/>
          <p14:tracePt t="49866" x="2547938" y="6080125"/>
          <p14:tracePt t="49883" x="2547938" y="6088063"/>
          <p14:tracePt t="49916" x="2563813" y="6103938"/>
          <p14:tracePt t="49923" x="2563813" y="6119813"/>
          <p14:tracePt t="49962" x="2563813" y="6135688"/>
          <p14:tracePt t="50026" x="2579688" y="6151563"/>
          <p14:tracePt t="50059" x="2579688" y="6167438"/>
          <p14:tracePt t="51770" x="2579688" y="6151563"/>
          <p14:tracePt t="51814" x="2579688" y="6135688"/>
          <p14:tracePt t="51830" x="2579688" y="6119813"/>
          <p14:tracePt t="51848" x="2579688" y="6103938"/>
          <p14:tracePt t="51858" x="2563813" y="6088063"/>
          <p14:tracePt t="51866" x="2563813" y="6080125"/>
          <p14:tracePt t="51878" x="2547938" y="6064250"/>
          <p14:tracePt t="51896" x="2547938" y="6048375"/>
          <p14:tracePt t="51904" x="2532063" y="6048375"/>
          <p14:tracePt t="51914" x="2524125" y="6000750"/>
          <p14:tracePt t="51915" x="2508250" y="5961063"/>
          <p14:tracePt t="51927" x="2476500" y="5897563"/>
          <p14:tracePt t="51935" x="2460625" y="5873750"/>
          <p14:tracePt t="51945" x="2444750" y="5826125"/>
          <p14:tracePt t="51954" x="2444750" y="5770563"/>
          <p14:tracePt t="51964" x="2420938" y="5722938"/>
          <p14:tracePt t="51966" x="2389188" y="5659438"/>
          <p14:tracePt t="51975" x="2373313" y="5619750"/>
          <p14:tracePt t="51984" x="2317750" y="5572125"/>
          <p14:tracePt t="51995" x="2301875" y="5556250"/>
          <p14:tracePt t="52009" x="2286000" y="5556250"/>
          <p14:tracePt t="52120" x="2270125" y="5556250"/>
          <p14:tracePt t="52124" x="2270125" y="5572125"/>
          <p14:tracePt t="52140" x="2270125" y="5588000"/>
          <p14:tracePt t="52214" x="2254250" y="5572125"/>
          <p14:tracePt t="52220" x="2222500" y="5548313"/>
          <p14:tracePt t="52232" x="2182813" y="5484813"/>
          <p14:tracePt t="52241" x="2182813" y="5413375"/>
          <p14:tracePt t="52251" x="2198688" y="5413375"/>
          <p14:tracePt t="52252" x="2214563" y="5381625"/>
          <p14:tracePt t="52263" x="2238375" y="5326063"/>
          <p14:tracePt t="52271" x="2254250" y="5262563"/>
          <p14:tracePt t="52282" x="2286000" y="5191125"/>
          <p14:tracePt t="52326" x="2286000" y="5175250"/>
          <p14:tracePt t="52334" x="2270125" y="5191125"/>
          <p14:tracePt t="52343" x="2270125" y="5175250"/>
          <p14:tracePt t="52351" x="2286000" y="5222875"/>
          <p14:tracePt t="52378" x="2286000" y="5238750"/>
          <p14:tracePt t="52381" x="2301875" y="5246688"/>
          <p14:tracePt t="52395" x="2286000" y="5222875"/>
          <p14:tracePt t="52408" x="2341563" y="5222875"/>
          <p14:tracePt t="52415" x="2357438" y="5207000"/>
          <p14:tracePt t="52427" x="2460625" y="5143500"/>
          <p14:tracePt t="52440" x="2476500" y="5135563"/>
          <p14:tracePt t="52448" x="2532063" y="5119688"/>
          <p14:tracePt t="52460" x="2738438" y="5056188"/>
          <p14:tracePt t="52471" x="2841625" y="5032375"/>
          <p14:tracePt t="52481" x="2976563" y="4984750"/>
          <p14:tracePt t="52494" x="3254375" y="4937125"/>
          <p14:tracePt t="52504" x="3405188" y="4929188"/>
          <p14:tracePt t="52514" x="3579813" y="4913313"/>
          <p14:tracePt t="52522" x="3786188" y="4881563"/>
          <p14:tracePt t="52534" x="3976688" y="4849813"/>
          <p14:tracePt t="52536" x="4175125" y="4833938"/>
          <p14:tracePt t="52543" x="4389438" y="4794250"/>
          <p14:tracePt t="52553" x="4572000" y="4762500"/>
          <p14:tracePt t="52562" x="4699000" y="4730750"/>
          <p14:tracePt t="52576" x="4833938" y="4722813"/>
          <p14:tracePt t="52577" x="4968875" y="4706938"/>
          <p14:tracePt t="52588" x="5072063" y="4659313"/>
          <p14:tracePt t="52591" x="5159375" y="4643438"/>
          <p14:tracePt t="52603" x="5246688" y="4643438"/>
          <p14:tracePt t="52604" x="5334000" y="4627563"/>
          <p14:tracePt t="52616" x="5437188" y="4587875"/>
          <p14:tracePt t="52625" x="5540375" y="4572000"/>
          <p14:tracePt t="52634" x="5659438" y="4556125"/>
          <p14:tracePt t="52636" x="5762625" y="4540250"/>
          <p14:tracePt t="52649" x="5849938" y="4524375"/>
          <p14:tracePt t="52650" x="5913438" y="4516438"/>
          <p14:tracePt t="52663" x="5969000" y="4516438"/>
          <p14:tracePt t="52669" x="6040438" y="4500563"/>
          <p14:tracePt t="52683" x="6103938" y="4484688"/>
          <p14:tracePt t="52684" x="6191250" y="4452938"/>
          <p14:tracePt t="52695" x="6254750" y="4421188"/>
          <p14:tracePt t="52705" x="6326188" y="4397375"/>
          <p14:tracePt t="52716" x="6381750" y="4381500"/>
          <p14:tracePt t="52718" x="6445250" y="4349750"/>
          <p14:tracePt t="52727" x="6516688" y="4318000"/>
          <p14:tracePt t="52736" x="6572250" y="4310063"/>
          <p14:tracePt t="52748" x="6635750" y="4294188"/>
          <p14:tracePt t="52750" x="6707188" y="4278313"/>
          <p14:tracePt t="52759" x="6754813" y="4262438"/>
          <p14:tracePt t="52769" x="6810375" y="4230688"/>
          <p14:tracePt t="52778" x="6897688" y="4206875"/>
          <p14:tracePt t="52781" x="6985000" y="4175125"/>
          <p14:tracePt t="52794" x="7080250" y="4159250"/>
          <p14:tracePt t="52802" x="7151688" y="4127500"/>
          <p14:tracePt t="52811" x="7310438" y="4103688"/>
          <p14:tracePt t="52826" x="7373938" y="4087813"/>
          <p14:tracePt t="52834" x="7389813" y="4071938"/>
          <p14:tracePt t="52843" x="7397750" y="4071938"/>
          <p14:tracePt t="52854" x="7413625" y="4071938"/>
          <p14:tracePt t="52858" x="7445375" y="4071938"/>
          <p14:tracePt t="52866" x="7461250" y="4071938"/>
          <p14:tracePt t="52908" x="7493000" y="4071938"/>
          <p14:tracePt t="52920" x="7500938" y="4056063"/>
          <p14:tracePt t="52928" x="7516813" y="4056063"/>
          <p14:tracePt t="52941" x="7548563" y="4040188"/>
          <p14:tracePt t="52943" x="7564438" y="4040188"/>
          <p14:tracePt t="52952" x="7580313" y="4024313"/>
          <p14:tracePt t="52960" x="7620000" y="4000500"/>
          <p14:tracePt t="52972" x="7651750" y="4000500"/>
          <p14:tracePt t="52981" x="7683500" y="3968750"/>
          <p14:tracePt t="52992" x="7723188" y="3952875"/>
          <p14:tracePt t="52994" x="7770813" y="3952875"/>
          <p14:tracePt t="53003" x="7786688" y="3952875"/>
          <p14:tracePt t="53004" x="7802563" y="3937000"/>
          <p14:tracePt t="53016" x="7842250" y="3905250"/>
          <p14:tracePt t="53036" x="7858125" y="3897313"/>
          <p14:tracePt t="53037" x="7874000" y="3897313"/>
          <p14:tracePt t="53049" x="7889875" y="3881438"/>
          <p14:tracePt t="53059" x="7905750" y="3865563"/>
          <p14:tracePt t="53068" x="7913688" y="3865563"/>
          <p14:tracePt t="53070" x="7929563" y="3849688"/>
          <p14:tracePt t="53082" x="7945438" y="3833813"/>
          <p14:tracePt t="53092" x="7977188" y="3817938"/>
          <p14:tracePt t="53102" x="7993063" y="3802063"/>
          <p14:tracePt t="53103" x="8008938" y="3794125"/>
          <p14:tracePt t="53114" x="8048625" y="3794125"/>
          <p14:tracePt t="53122" x="8080375" y="3778250"/>
          <p14:tracePt t="53133" x="8135938" y="3778250"/>
          <p14:tracePt t="53135" x="8199438" y="3746500"/>
          <p14:tracePt t="53144" x="8239125" y="3730625"/>
          <p14:tracePt t="53155" x="8318500" y="3714750"/>
          <p14:tracePt t="53166" x="8342313" y="3698875"/>
          <p14:tracePt t="53167" x="8389938" y="3675063"/>
          <p14:tracePt t="53177" x="8405813" y="3675063"/>
          <p14:tracePt t="53194" x="8421688" y="3675063"/>
          <p14:tracePt t="53205" x="8421688" y="3659188"/>
          <p14:tracePt t="53217" x="8429625" y="3659188"/>
          <p14:tracePt t="53227" x="8429625" y="3643313"/>
          <p14:tracePt t="53237" x="8445500" y="3643313"/>
          <p14:tracePt t="53248" x="8445500" y="3627438"/>
          <p14:tracePt t="53261" x="8461375" y="3627438"/>
          <p14:tracePt t="53262" x="8461375" y="3611563"/>
          <p14:tracePt t="53275" x="8477250" y="3595688"/>
          <p14:tracePt t="53294" x="8493125" y="3587750"/>
          <p14:tracePt t="53307" x="8509000" y="3571875"/>
          <p14:tracePt t="53328" x="8509000" y="3556000"/>
          <p14:tracePt t="53337" x="8524875" y="3556000"/>
          <p14:tracePt t="53356" x="8524875" y="3540125"/>
          <p14:tracePt t="53367" x="8532813" y="3540125"/>
          <p14:tracePt t="53375" x="8548688" y="3540125"/>
          <p14:tracePt t="53388" x="8564563" y="3524250"/>
          <p14:tracePt t="53399" x="8580438" y="3524250"/>
          <p14:tracePt t="53407" x="8612188" y="3508375"/>
          <p14:tracePt t="53425" x="8628063" y="3492500"/>
          <p14:tracePt t="53441" x="8636000" y="3492500"/>
          <p14:tracePt t="53458" x="8651875" y="3492500"/>
          <p14:tracePt t="53468" x="8651875" y="3484563"/>
          <p14:tracePt t="53544" x="8651875" y="3468688"/>
          <p14:tracePt t="53551" x="8651875" y="3452813"/>
          <p14:tracePt t="53562" x="8651875" y="3436938"/>
          <p14:tracePt t="53593" x="8612188" y="3405188"/>
          <p14:tracePt t="53601" x="8548688" y="3373438"/>
          <p14:tracePt t="53612" x="8509000" y="3365500"/>
          <p14:tracePt t="53614" x="8429625" y="3333750"/>
          <p14:tracePt t="53628" x="8374063" y="3317875"/>
          <p14:tracePt t="53629" x="8358188" y="3317875"/>
          <p14:tracePt t="53643" x="8326438" y="3317875"/>
          <p14:tracePt t="53651" x="8270875" y="3302000"/>
          <p14:tracePt t="53659" x="8215313" y="3286125"/>
          <p14:tracePt t="53661" x="8167688" y="3270250"/>
          <p14:tracePt t="53677" x="8120063" y="3262313"/>
          <p14:tracePt t="53704" x="8096250" y="3262313"/>
          <p14:tracePt t="53726" x="8080375" y="3262313"/>
          <p14:tracePt t="53736" x="8064500" y="3262313"/>
          <p14:tracePt t="53743" x="8032750" y="3262313"/>
          <p14:tracePt t="53755" x="8016875" y="3262313"/>
          <p14:tracePt t="53775" x="7993063" y="3270250"/>
          <p14:tracePt t="53785" x="7945438" y="3286125"/>
          <p14:tracePt t="53793" x="7874000" y="3317875"/>
          <p14:tracePt t="53809" x="7810500" y="3333750"/>
          <p14:tracePt t="53810" x="7770813" y="3333750"/>
          <p14:tracePt t="53820" x="7707313" y="3349625"/>
          <p14:tracePt t="53821" x="7651750" y="3373438"/>
          <p14:tracePt t="53834" x="7604125" y="3389313"/>
          <p14:tracePt t="53844" x="7564438" y="3389313"/>
          <p14:tracePt t="53852" x="7516813" y="3405188"/>
          <p14:tracePt t="53859" x="7477125" y="3421063"/>
          <p14:tracePt t="53872" x="7445375" y="3436938"/>
          <p14:tracePt t="53884" x="7389813" y="3484563"/>
          <p14:tracePt t="53893" x="7326313" y="3508375"/>
          <p14:tracePt t="53904" x="7286625" y="3556000"/>
          <p14:tracePt t="53908" x="7223125" y="3587750"/>
          <p14:tracePt t="53918" x="7191375" y="3611563"/>
          <p14:tracePt t="53919" x="7135813" y="3659188"/>
          <p14:tracePt t="53929" x="7088188" y="3698875"/>
          <p14:tracePt t="53939" x="7064375" y="3730625"/>
          <p14:tracePt t="53951" x="7048500" y="3746500"/>
          <p14:tracePt t="53952" x="6985000" y="3794125"/>
          <p14:tracePt t="53961" x="6985000" y="3817938"/>
          <p14:tracePt t="53971" x="6977063" y="3817938"/>
          <p14:tracePt t="53981" x="6929438" y="3881438"/>
          <p14:tracePt t="53983" x="6913563" y="3881438"/>
          <p14:tracePt t="53995" x="6873875" y="3937000"/>
          <p14:tracePt t="54004" x="6842125" y="3968750"/>
          <p14:tracePt t="54013" x="6810375" y="4056063"/>
          <p14:tracePt t="54028" x="6794500" y="4071938"/>
          <p14:tracePt t="54030" x="6778625" y="4111625"/>
          <p14:tracePt t="54043" x="6778625" y="4127500"/>
          <p14:tracePt t="54051" x="6770688" y="4143375"/>
          <p14:tracePt t="54061" x="6770688" y="4159250"/>
          <p14:tracePt t="54063" x="6770688" y="4206875"/>
          <p14:tracePt t="54077" x="6754813" y="4246563"/>
          <p14:tracePt t="54079" x="6754813" y="4294188"/>
          <p14:tracePt t="54089" x="6754813" y="4318000"/>
          <p14:tracePt t="54099" x="6754813" y="4365625"/>
          <p14:tracePt t="54113" x="6754813" y="4468813"/>
          <p14:tracePt t="54122" x="6754813" y="4540250"/>
          <p14:tracePt t="54133" x="6770688" y="4587875"/>
          <p14:tracePt t="54146" x="6778625" y="4643438"/>
          <p14:tracePt t="54160" x="6826250" y="4691063"/>
          <p14:tracePt t="54171" x="6826250" y="4706938"/>
          <p14:tracePt t="54178" x="6826250" y="4691063"/>
          <p14:tracePt t="54189" x="6842125" y="4722813"/>
          <p14:tracePt t="54192" x="6881813" y="4778375"/>
          <p14:tracePt t="54204" x="6913563" y="4826000"/>
          <p14:tracePt t="54205" x="6929438" y="4833938"/>
          <p14:tracePt t="54218" x="6929438" y="4849813"/>
          <p14:tracePt t="54229" x="6961188" y="4897438"/>
          <p14:tracePt t="54238" x="6985000" y="4953000"/>
          <p14:tracePt t="54239" x="7032625" y="5032375"/>
          <p14:tracePt t="54253" x="7064375" y="5056188"/>
          <p14:tracePt t="54266" x="7088188" y="5087938"/>
          <p14:tracePt t="54276" x="7104063" y="5119688"/>
          <p14:tracePt t="54286" x="7119938" y="5119688"/>
          <p14:tracePt t="54287" x="7135813" y="5159375"/>
          <p14:tracePt t="54300" x="7151688" y="5175250"/>
          <p14:tracePt t="54310" x="7167563" y="5191125"/>
          <p14:tracePt t="54320" x="7167563" y="5207000"/>
          <p14:tracePt t="54333" x="7191375" y="5238750"/>
          <p14:tracePt t="54340" x="7207250" y="5238750"/>
          <p14:tracePt t="54352" x="7239000" y="5278438"/>
          <p14:tracePt t="54354" x="7254875" y="5278438"/>
          <p14:tracePt t="54362" x="7326313" y="5326063"/>
          <p14:tracePt t="54373" x="7373938" y="5341938"/>
          <p14:tracePt t="54385" x="7389813" y="5349875"/>
          <p14:tracePt t="54395" x="7397750" y="5349875"/>
          <p14:tracePt t="54405" x="7445375" y="5365750"/>
          <p14:tracePt t="54418" x="7493000" y="5381625"/>
          <p14:tracePt t="54419" x="7548563" y="5381625"/>
          <p14:tracePt t="54428" x="7620000" y="5381625"/>
          <p14:tracePt t="54438" x="7683500" y="5397500"/>
          <p14:tracePt t="54450" x="7770813" y="5397500"/>
          <p14:tracePt t="54451" x="7858125" y="5397500"/>
          <p14:tracePt t="54462" x="7913688" y="5397500"/>
          <p14:tracePt t="54464" x="7977188" y="5397500"/>
          <p14:tracePt t="54476" x="8096250" y="5397500"/>
          <p14:tracePt t="54484" x="8167688" y="5413375"/>
          <p14:tracePt t="54495" x="8389938" y="5397500"/>
          <p14:tracePt t="54511" x="8509000" y="5381625"/>
          <p14:tracePt t="54512" x="8612188" y="5365750"/>
          <p14:tracePt t="54525" x="8699500" y="5349875"/>
          <p14:tracePt t="54534" x="8786813" y="5310188"/>
          <p14:tracePt t="54545" x="8937625" y="5222875"/>
          <p14:tracePt t="54560" x="9040813" y="5143500"/>
          <p14:tracePt t="54561" x="9112250" y="5072063"/>
          <p14:tracePt t="54572" x="9183688" y="4984750"/>
          <p14:tracePt t="54583" x="9255125" y="4881563"/>
          <p14:tracePt t="54594" x="9350375" y="4794250"/>
          <p14:tracePt t="54596" x="9405938" y="4722813"/>
          <p14:tracePt t="54609" x="9453563" y="4643438"/>
          <p14:tracePt t="54611" x="9493250" y="4556125"/>
          <p14:tracePt t="54620" x="9540875" y="4468813"/>
          <p14:tracePt t="54628" x="9580563" y="4413250"/>
          <p14:tracePt t="54641" x="9612313" y="4310063"/>
          <p14:tracePt t="54643" x="9644063" y="4175125"/>
          <p14:tracePt t="54654" x="9659938" y="4040188"/>
          <p14:tracePt t="54655" x="9667875" y="3937000"/>
          <p14:tracePt t="54668" x="9667875" y="3817938"/>
          <p14:tracePt t="54677" x="9667875" y="3746500"/>
          <p14:tracePt t="54687" x="9667875" y="3659188"/>
          <p14:tracePt t="54688" x="9667875" y="3540125"/>
          <p14:tracePt t="54700" x="9667875" y="3452813"/>
          <p14:tracePt t="54710" x="9667875" y="3349625"/>
          <p14:tracePt t="54719" x="9659938" y="3246438"/>
          <p14:tracePt t="54720" x="9628188" y="3159125"/>
          <p14:tracePt t="54733" x="9580563" y="3063875"/>
          <p14:tracePt t="54743" x="9556750" y="3008313"/>
          <p14:tracePt t="54753" x="9509125" y="2936875"/>
          <p14:tracePt t="54754" x="9477375" y="2873375"/>
          <p14:tracePt t="54763" x="9421813" y="2801938"/>
          <p14:tracePt t="54773" x="9374188" y="2746375"/>
          <p14:tracePt t="54785" x="9334500" y="2682875"/>
          <p14:tracePt t="54786" x="9302750" y="2651125"/>
          <p14:tracePt t="54795" x="9271000" y="2627313"/>
          <p14:tracePt t="54816" x="9271000" y="2611438"/>
          <p14:tracePt t="54818" x="9255125" y="2611438"/>
          <p14:tracePt t="54829" x="9247188" y="2595563"/>
          <p14:tracePt t="54831" x="9199563" y="2595563"/>
          <p14:tracePt t="54851" x="9167813" y="2579688"/>
          <p14:tracePt t="54870" x="9151938" y="2579688"/>
          <p14:tracePt t="54894" x="9128125" y="2579688"/>
          <p14:tracePt t="54912" x="9096375" y="2579688"/>
          <p14:tracePt t="54927" x="9080500" y="2595563"/>
          <p14:tracePt t="54954" x="9064625" y="2595563"/>
          <p14:tracePt t="54960" x="9048750" y="2595563"/>
          <p14:tracePt t="54972" x="9048750" y="2611438"/>
          <p14:tracePt t="54982" x="9040813" y="2611438"/>
          <p14:tracePt t="54990" x="9024938" y="2627313"/>
          <p14:tracePt t="55000" x="9024938" y="2643188"/>
          <p14:tracePt t="55009" x="8993188" y="2651125"/>
          <p14:tracePt t="55032" x="8993188" y="2667000"/>
          <p14:tracePt t="55044" x="8977313" y="2667000"/>
          <p14:tracePt t="55055" x="8945563" y="2682875"/>
          <p14:tracePt t="55068" x="8937625" y="2698750"/>
          <p14:tracePt t="55075" x="8921750" y="2714625"/>
          <p14:tracePt t="55088" x="8905875" y="2746375"/>
          <p14:tracePt t="55101" x="8834438" y="2786063"/>
          <p14:tracePt t="55111" x="8755063" y="2849563"/>
          <p14:tracePt t="55121" x="8731250" y="2849563"/>
          <p14:tracePt t="55122" x="8715375" y="2857500"/>
          <p14:tracePt t="55135" x="8667750" y="2873375"/>
          <p14:tracePt t="55136" x="8628063" y="2889250"/>
          <p14:tracePt t="55147" x="8564563" y="2905125"/>
          <p14:tracePt t="55157" x="8509000" y="2905125"/>
          <p14:tracePt t="55168" x="8461375" y="2921000"/>
          <p14:tracePt t="55169" x="8405813" y="2921000"/>
          <p14:tracePt t="55178" x="8358188" y="2921000"/>
          <p14:tracePt t="55189" x="8342313" y="2921000"/>
          <p14:tracePt t="55200" x="8326438" y="2921000"/>
          <p14:tracePt t="55202" x="8318500" y="2921000"/>
          <p14:tracePt t="55221" x="8302625" y="2921000"/>
          <p14:tracePt t="55234" x="8286750" y="2921000"/>
          <p14:tracePt t="55259" x="8270875" y="2921000"/>
          <p14:tracePt t="55267" x="8270875" y="2936875"/>
          <p14:tracePt t="55279" x="8239125" y="2936875"/>
          <p14:tracePt t="55295" x="8223250" y="2952750"/>
          <p14:tracePt t="55370" x="8223250" y="2960688"/>
          <p14:tracePt t="55376" x="8239125" y="2976563"/>
          <p14:tracePt t="55388" x="8255000" y="2976563"/>
          <p14:tracePt t="55398" x="8326438" y="3008313"/>
          <p14:tracePt t="55406" x="8342313" y="3008313"/>
          <p14:tracePt t="55411" x="8389938" y="3024188"/>
          <p14:tracePt t="55421" x="8445500" y="3055938"/>
          <p14:tracePt t="55422" x="8564563" y="3063875"/>
          <p14:tracePt t="55437" x="8636000" y="3079750"/>
          <p14:tracePt t="55443" x="8731250" y="3095625"/>
          <p14:tracePt t="55455" x="8802688" y="3111500"/>
          <p14:tracePt t="55461" x="8858250" y="3111500"/>
          <p14:tracePt t="55475" x="8874125" y="3111500"/>
          <p14:tracePt t="55643" x="8890000" y="3095625"/>
          <p14:tracePt t="55675" x="8905875" y="3095625"/>
          <p14:tracePt t="55696" x="8921750" y="3095625"/>
          <p14:tracePt t="55821" x="8937625" y="3095625"/>
          <p14:tracePt t="55852" x="8945563" y="3095625"/>
          <p14:tracePt t="55860" x="8977313" y="3095625"/>
          <p14:tracePt t="55869" x="9024938" y="3095625"/>
          <p14:tracePt t="55878" x="9080500" y="3095625"/>
          <p14:tracePt t="55893" x="9096375" y="3095625"/>
          <p14:tracePt t="55894" x="9112250" y="3095625"/>
          <p14:tracePt t="55903" x="9144000" y="3063875"/>
          <p14:tracePt t="55909" x="9215438" y="3055938"/>
          <p14:tracePt t="55920" x="9255125" y="3024188"/>
          <p14:tracePt t="55952" x="9247188" y="3024188"/>
          <p14:tracePt t="55968" x="9231313" y="3008313"/>
          <p14:tracePt t="55985" x="9215438" y="3008313"/>
          <p14:tracePt t="56241" x="9199563" y="2960688"/>
          <p14:tracePt t="56268" x="9215438" y="2960688"/>
          <p14:tracePt t="56287" x="9231313" y="2960688"/>
          <p14:tracePt t="56316" x="9247188" y="2960688"/>
          <p14:tracePt t="56334" x="9271000" y="2952750"/>
          <p14:tracePt t="56352" x="9286875" y="2936875"/>
          <p14:tracePt t="56354" x="9334500" y="2936875"/>
          <p14:tracePt t="56367" x="9374188" y="2936875"/>
          <p14:tracePt t="56376" x="9437688" y="2936875"/>
          <p14:tracePt t="56384" x="9453563" y="2936875"/>
          <p14:tracePt t="56386" x="9525000" y="2921000"/>
          <p14:tracePt t="56399" x="9612313" y="2889250"/>
          <p14:tracePt t="56409" x="9683750" y="2873375"/>
          <p14:tracePt t="56417" x="9771063" y="2849563"/>
          <p14:tracePt t="56419" x="9866313" y="2817813"/>
          <p14:tracePt t="56428" x="9953625" y="2770188"/>
          <p14:tracePt t="56437" x="10040938" y="2746375"/>
          <p14:tracePt t="56449" x="10096500" y="2714625"/>
          <p14:tracePt t="56451" x="10160000" y="2682875"/>
          <p14:tracePt t="56461" x="10199688" y="2667000"/>
          <p14:tracePt t="56470" x="10247313" y="2643188"/>
          <p14:tracePt t="56484" x="10263188" y="2643188"/>
          <p14:tracePt t="56528" x="10279063" y="2643188"/>
          <p14:tracePt t="56541" x="10279063" y="2651125"/>
          <p14:tracePt t="56561" x="10279063" y="2667000"/>
          <p14:tracePt t="56574" x="10287000" y="2682875"/>
          <p14:tracePt t="56582" x="10287000" y="2698750"/>
          <p14:tracePt t="56593" x="10334625" y="2817813"/>
          <p14:tracePt t="56609" x="10366375" y="2889250"/>
          <p14:tracePt t="56620" x="10382250" y="2960688"/>
          <p14:tracePt t="56627" x="10390188" y="3040063"/>
          <p14:tracePt t="56641" x="10406063" y="3127375"/>
          <p14:tracePt t="56642" x="10421938" y="3214688"/>
          <p14:tracePt t="56653" x="10437813" y="3302000"/>
          <p14:tracePt t="56660" x="10453688" y="3365500"/>
          <p14:tracePt t="56684" x="10469563" y="3365500"/>
          <p14:tracePt t="56694" x="10469563" y="3373438"/>
          <p14:tracePt t="56702" x="10485438" y="3421063"/>
          <p14:tracePt t="56709" x="10485438" y="3468688"/>
          <p14:tracePt t="56723" x="10485438" y="3484563"/>
          <p14:tracePt t="56748" x="10485438" y="3492500"/>
          <p14:tracePt t="56780" x="10485438" y="3508375"/>
          <p14:tracePt t="56799" x="10469563" y="3524250"/>
          <p14:tracePt t="56844" x="10453688" y="3540125"/>
          <p14:tracePt t="56876" x="10437813" y="3540125"/>
          <p14:tracePt t="56884" x="10421938" y="3540125"/>
          <p14:tracePt t="56893" x="10390188" y="3556000"/>
          <p14:tracePt t="56902" x="10350500" y="3571875"/>
          <p14:tracePt t="56911" x="10302875" y="3587750"/>
          <p14:tracePt t="56921" x="10263188" y="3587750"/>
          <p14:tracePt t="56930" x="10215563" y="3587750"/>
          <p14:tracePt t="56932" x="10175875" y="3587750"/>
          <p14:tracePt t="56944" x="10112375" y="3595688"/>
          <p14:tracePt t="56945" x="10072688" y="3611563"/>
          <p14:tracePt t="56960" x="10056813" y="3611563"/>
          <p14:tracePt t="56962" x="10009188" y="3611563"/>
          <p14:tracePt t="56975" x="9953625" y="3627438"/>
          <p14:tracePt t="56983" x="9866313" y="3643313"/>
          <p14:tracePt t="56992" x="9850438" y="3643313"/>
          <p14:tracePt t="57006" x="9818688" y="3659188"/>
          <p14:tracePt t="57026" x="9802813" y="3659188"/>
          <p14:tracePt t="57028" x="9802813" y="3643313"/>
          <p14:tracePt t="57038" x="9786938" y="3643313"/>
          <p14:tracePt t="57048" x="9771063" y="3643313"/>
          <p14:tracePt t="57116" x="9763125" y="3643313"/>
          <p14:tracePt t="57132" x="9763125" y="3627438"/>
          <p14:tracePt t="57148" x="9763125" y="3611563"/>
          <p14:tracePt t="57166" x="9771063" y="3611563"/>
          <p14:tracePt t="57176" x="9771063" y="3595688"/>
          <p14:tracePt t="57260" x="9786938" y="3595688"/>
          <p14:tracePt t="57268" x="9786938" y="3611563"/>
          <p14:tracePt t="57296" x="9802813" y="3627438"/>
          <p14:tracePt t="57326" x="9802813" y="3643313"/>
          <p14:tracePt t="57346" x="9802813" y="3659188"/>
          <p14:tracePt t="57358" x="9802813" y="3675063"/>
          <p14:tracePt t="57378" x="9786938" y="3690938"/>
          <p14:tracePt t="57406" x="9786938" y="3698875"/>
          <p14:tracePt t="57427" x="9771063" y="3714750"/>
          <p14:tracePt t="57454" x="9771063" y="3730625"/>
          <p14:tracePt t="57486" x="9763125" y="3746500"/>
          <p14:tracePt t="57508" x="9763125" y="3762375"/>
          <p14:tracePt t="57519" x="9747250" y="3762375"/>
          <p14:tracePt t="57535" x="9747250" y="3778250"/>
          <p14:tracePt t="57570" x="9747250" y="3794125"/>
          <p14:tracePt t="57583" x="9731375" y="3794125"/>
          <p14:tracePt t="57630" x="9731375" y="3802063"/>
          <p14:tracePt t="57694" x="9731375" y="3817938"/>
          <p14:tracePt t="57742" x="9731375" y="3833813"/>
          <p14:tracePt t="57758" x="9715500" y="3833813"/>
          <p14:tracePt t="57810" x="9699625" y="3849688"/>
          <p14:tracePt t="57854" x="9683750" y="3849688"/>
          <p14:tracePt t="57859" x="9683750" y="3865563"/>
          <p14:tracePt t="57918" x="9699625" y="3865563"/>
          <p14:tracePt t="57934" x="9699625" y="3849688"/>
          <p14:tracePt t="57942" x="9683750" y="3849688"/>
          <p14:tracePt t="57950" x="9683750" y="3865563"/>
          <p14:tracePt t="58222" x="9667875" y="3849688"/>
          <p14:tracePt t="58418" x="9683750" y="3905250"/>
          <p14:tracePt t="58431" x="9699625" y="3905250"/>
          <p14:tracePt t="58448" x="9683750" y="3905250"/>
          <p14:tracePt t="58454" x="9683750" y="3897313"/>
          <p14:tracePt t="58462" x="9628188" y="3817938"/>
          <p14:tracePt t="62456" x="9628188" y="3802063"/>
          <p14:tracePt t="62488" x="9596438" y="3794125"/>
          <p14:tracePt t="62494" x="9628188" y="3746500"/>
          <p14:tracePt t="62504" x="9644063" y="3690938"/>
          <p14:tracePt t="62511" x="9644063" y="3643313"/>
          <p14:tracePt t="62520" x="9667875" y="3571875"/>
          <p14:tracePt t="62529" x="9715500" y="3492500"/>
          <p14:tracePt t="62541" x="9786938" y="3333750"/>
          <p14:tracePt t="62567" x="9906000" y="3198813"/>
          <p14:tracePt t="62575" x="9969500" y="3127375"/>
          <p14:tracePt t="62576" x="10040938" y="3063875"/>
          <p14:tracePt t="62598" x="10144125" y="2960688"/>
          <p14:tracePt t="62607" x="10183813" y="2921000"/>
          <p14:tracePt t="62608" x="10247313" y="2889250"/>
          <p14:tracePt t="62629" x="10366375" y="2817813"/>
          <p14:tracePt t="62637" x="10453688" y="2801938"/>
          <p14:tracePt t="62638" x="10556875" y="2770188"/>
          <p14:tracePt t="62650" x="10644188" y="2754313"/>
          <p14:tracePt t="62658" x="10731500" y="2730500"/>
          <p14:tracePt t="62668" x="10763250" y="2730500"/>
          <p14:tracePt t="62670" x="10802938" y="2746375"/>
          <p14:tracePt t="62681" x="10818813" y="2754313"/>
          <p14:tracePt t="62688" x="10834688" y="2817813"/>
          <p14:tracePt t="62704" x="10818813" y="2857500"/>
          <p14:tracePt t="62730" x="10802938" y="2905125"/>
          <p14:tracePt t="62737" x="10795000" y="2905125"/>
          <p14:tracePt t="62812" x="10802938" y="2905125"/>
          <p14:tracePt t="62824" x="10795000" y="2921000"/>
          <p14:tracePt t="62848" x="10779125" y="2921000"/>
          <p14:tracePt t="62857" x="10763250" y="2921000"/>
          <p14:tracePt t="62874" x="10747375" y="2921000"/>
          <p14:tracePt t="62904" x="10731500" y="2921000"/>
          <p14:tracePt t="62923" x="10731500" y="2905125"/>
          <p14:tracePt t="62932" x="10731500" y="2889250"/>
          <p14:tracePt t="62939" x="10731500" y="2873375"/>
          <p14:tracePt t="62947" x="10731500" y="2857500"/>
          <p14:tracePt t="62955" x="10747375" y="2817813"/>
          <p14:tracePt t="62958" x="10779125" y="2770188"/>
          <p14:tracePt t="62970" x="10779125" y="2698750"/>
          <p14:tracePt t="62982" x="10795000" y="2698750"/>
          <p14:tracePt t="62991" x="10795000" y="2682875"/>
          <p14:tracePt t="62993" x="10795000" y="2667000"/>
          <p14:tracePt t="63001" x="10795000" y="2627313"/>
          <p14:tracePt t="63010" x="10818813" y="2563813"/>
          <p14:tracePt t="63021" x="10850563" y="2492375"/>
          <p14:tracePt t="63024" x="10882313" y="2460625"/>
          <p14:tracePt t="63033" x="10898188" y="2436813"/>
          <p14:tracePt t="63043" x="10898188" y="2420938"/>
          <p14:tracePt t="63055" x="10898188" y="2357438"/>
          <p14:tracePt t="63057" x="10898188" y="2333625"/>
          <p14:tracePt t="63065" x="10898188" y="2317750"/>
          <p14:tracePt t="63074" x="10906125" y="2301875"/>
          <p14:tracePt t="63085" x="10922000" y="2254250"/>
          <p14:tracePt t="63100" x="10922000" y="2238375"/>
          <p14:tracePt t="63114" x="10937875" y="2230438"/>
          <p14:tracePt t="63133" x="10937875" y="2214563"/>
          <p14:tracePt t="63147" x="10937875" y="2182813"/>
          <p14:tracePt t="63166" x="10937875" y="2166938"/>
          <p14:tracePt t="63192" x="10937875" y="2151063"/>
          <p14:tracePt t="63224" x="10937875" y="2135188"/>
          <p14:tracePt t="63242" x="10922000" y="2135188"/>
          <p14:tracePt t="63247" x="10906125" y="2127250"/>
          <p14:tracePt t="63258" x="10898188" y="2111375"/>
          <p14:tracePt t="63267" x="10882313" y="2111375"/>
          <p14:tracePt t="63277" x="10866438" y="2111375"/>
          <p14:tracePt t="63282" x="10818813" y="2111375"/>
          <p14:tracePt t="63292" x="10818813" y="2095500"/>
          <p14:tracePt t="63293" x="10795000" y="2095500"/>
          <p14:tracePt t="63308" x="10747375" y="2095500"/>
          <p14:tracePt t="63310" x="10715625" y="2095500"/>
          <p14:tracePt t="63332" x="10628313" y="2095500"/>
          <p14:tracePt t="63362" x="10588625" y="2095500"/>
          <p14:tracePt t="63364" x="10437813" y="2111375"/>
          <p14:tracePt t="63374" x="10437813" y="2127250"/>
          <p14:tracePt t="63375" x="10390188" y="2135188"/>
          <p14:tracePt t="63554" x="10382250" y="2135188"/>
          <p14:tracePt t="63568" x="10382250" y="2127250"/>
          <p14:tracePt t="63584" x="10390188" y="2127250"/>
          <p14:tracePt t="63632" x="10382250" y="2111375"/>
          <p14:tracePt t="63826" x="10366375" y="2095500"/>
          <p14:tracePt t="63832" x="10350500" y="2095500"/>
          <p14:tracePt t="63843" x="10334625" y="2095500"/>
          <p14:tracePt t="63849" x="10302875" y="2095500"/>
          <p14:tracePt t="63858" x="10263188" y="2111375"/>
          <p14:tracePt t="63866" x="10247313" y="2111375"/>
          <p14:tracePt t="63876" x="10231438" y="2127250"/>
          <p14:tracePt t="63886" x="10199688" y="2127250"/>
          <p14:tracePt t="63894" x="10183813" y="2127250"/>
          <p14:tracePt t="63895" x="10144125" y="2135188"/>
          <p14:tracePt t="63907" x="10128250" y="2135188"/>
          <p14:tracePt t="63914" x="10112375" y="2135188"/>
          <p14:tracePt t="63925" x="10080625" y="2151063"/>
          <p14:tracePt t="63939" x="10072688" y="2151063"/>
          <p14:tracePt t="63945" x="10056813" y="2166938"/>
          <p14:tracePt t="63961" x="10025063" y="2182813"/>
          <p14:tracePt t="63988" x="10009188" y="2182813"/>
          <p14:tracePt t="63995" x="10009188" y="2198688"/>
          <p14:tracePt t="64004" x="9993313" y="2198688"/>
          <p14:tracePt t="64022" x="9977438" y="2198688"/>
          <p14:tracePt t="64039" x="9969500" y="2214563"/>
          <p14:tracePt t="64066" x="9969500" y="2230438"/>
          <p14:tracePt t="64162" x="9953625" y="2230438"/>
          <p14:tracePt t="64214" x="9953625" y="2238375"/>
          <p14:tracePt t="64291" x="9937750" y="2238375"/>
          <p14:tracePt t="64402" x="9921875" y="2238375"/>
          <p14:tracePt t="64642" x="9906000" y="2254250"/>
          <p14:tracePt t="64659" x="9906000" y="2270125"/>
          <p14:tracePt t="64668" x="9906000" y="2286000"/>
          <p14:tracePt t="64690" x="9906000" y="2317750"/>
          <p14:tracePt t="64707" x="9906000" y="2333625"/>
          <p14:tracePt t="64723" x="9906000" y="2341563"/>
          <p14:tracePt t="64730" x="9890125" y="2357438"/>
          <p14:tracePt t="64755" x="9890125" y="2373313"/>
          <p14:tracePt t="64786" x="9890125" y="2389188"/>
          <p14:tracePt t="64803" x="9874250" y="2389188"/>
          <p14:tracePt t="64914" x="9874250" y="2405063"/>
          <p14:tracePt t="66128" x="9921875" y="2373313"/>
          <p14:tracePt t="66145" x="9953625" y="2333625"/>
          <p14:tracePt t="66161" x="9993313" y="2317750"/>
          <p14:tracePt t="66172" x="10009188" y="2270125"/>
          <p14:tracePt t="66179" x="10025063" y="2230438"/>
          <p14:tracePt t="66189" x="10080625" y="2182813"/>
          <p14:tracePt t="66197" x="10128250" y="2127250"/>
          <p14:tracePt t="66206" x="10199688" y="2063750"/>
          <p14:tracePt t="66214" x="10231438" y="2032000"/>
          <p14:tracePt t="66225" x="10287000" y="1960563"/>
          <p14:tracePt t="66226" x="10350500" y="1920875"/>
          <p14:tracePt t="66238" x="10366375" y="1905000"/>
          <p14:tracePt t="66247" x="10406063" y="1873250"/>
          <p14:tracePt t="66264" x="10509250" y="1801813"/>
          <p14:tracePt t="66273" x="10556875" y="1770063"/>
          <p14:tracePt t="66274" x="10572750" y="1754188"/>
          <p14:tracePt t="66289" x="10596563" y="1754188"/>
          <p14:tracePt t="66300" x="10612438" y="1738313"/>
          <p14:tracePt t="66309" x="10660063" y="1698625"/>
          <p14:tracePt t="66321" x="10715625" y="1666875"/>
          <p14:tracePt t="66322" x="10763250" y="1635125"/>
          <p14:tracePt t="66334" x="10802938" y="1611313"/>
          <p14:tracePt t="66341" x="10834688" y="1595438"/>
          <p14:tracePt t="66354" x="10906125" y="1516063"/>
          <p14:tracePt t="66365" x="10937875" y="1492250"/>
          <p14:tracePt t="66373" x="10969625" y="1460500"/>
          <p14:tracePt t="66386" x="11009313" y="1428750"/>
          <p14:tracePt t="66388" x="11041063" y="1373188"/>
          <p14:tracePt t="66399" x="11088688" y="1325563"/>
          <p14:tracePt t="66401" x="11112500" y="1285875"/>
          <p14:tracePt t="66422" x="11128375" y="1285875"/>
          <p14:tracePt t="66431" x="11128375" y="1270000"/>
          <p14:tracePt t="66449" x="11112500" y="1254125"/>
          <p14:tracePt t="66463" x="11128375" y="1254125"/>
          <p14:tracePt t="66470" x="11144250" y="1285875"/>
          <p14:tracePt t="66482" x="11112500" y="1285875"/>
          <p14:tracePt t="66498" x="11144250" y="1285875"/>
          <p14:tracePt t="66499" x="11144250" y="1270000"/>
          <p14:tracePt t="66513" x="11144250" y="1341438"/>
          <p14:tracePt t="66531" x="11176000" y="1404938"/>
          <p14:tracePt t="66547" x="11176000" y="1412875"/>
          <p14:tracePt t="66563" x="11191875" y="1460500"/>
          <p14:tracePt t="66574" x="11191875" y="1476375"/>
          <p14:tracePt t="66581" x="11207750" y="1492250"/>
          <p14:tracePt t="66606" x="11207750" y="1516063"/>
          <p14:tracePt t="66625" x="11215688" y="1531938"/>
          <p14:tracePt t="66654" x="11231563" y="1531938"/>
          <p14:tracePt t="66670" x="11231563" y="1547813"/>
          <p14:tracePt t="66702" x="11247438" y="1563688"/>
          <p14:tracePt t="66722" x="11247438" y="1579563"/>
          <p14:tracePt t="66782" x="11247438" y="1595438"/>
          <p14:tracePt t="66834" x="11263313" y="1579563"/>
          <p14:tracePt t="66850" x="11263313" y="1563688"/>
          <p14:tracePt t="66866" x="11263313" y="1547813"/>
          <p14:tracePt t="66883" x="11263313" y="1531938"/>
          <p14:tracePt t="66899" x="11263313" y="1516063"/>
          <p14:tracePt t="66910" x="11247438" y="1516063"/>
          <p14:tracePt t="66918" x="11247438" y="1508125"/>
          <p14:tracePt t="66932" x="11231563" y="1508125"/>
          <p14:tracePt t="66943" x="11215688" y="1508125"/>
          <p14:tracePt t="66960" x="11207750" y="1508125"/>
          <p14:tracePt t="66969" x="11191875" y="1492250"/>
          <p14:tracePt t="66978" x="11176000" y="1492250"/>
          <p14:tracePt t="66998" x="11144250" y="1492250"/>
          <p14:tracePt t="67010" x="11128375" y="1492250"/>
          <p14:tracePt t="67023" x="11112500" y="1492250"/>
          <p14:tracePt t="67030" x="11104563" y="1492250"/>
          <p14:tracePt t="67043" x="11088688" y="1492250"/>
          <p14:tracePt t="67046" x="11072813" y="1476375"/>
          <p14:tracePt t="67057" x="11041063" y="1476375"/>
          <p14:tracePt t="67063" x="11025188" y="1476375"/>
          <p14:tracePt t="67077" x="11009313" y="1476375"/>
          <p14:tracePt t="67079" x="10985500" y="1476375"/>
          <p14:tracePt t="67090" x="10969625" y="1476375"/>
          <p14:tracePt t="67090" x="10953750" y="1476375"/>
          <p14:tracePt t="67106" x="10922000" y="1476375"/>
          <p14:tracePt t="67134" x="10906125" y="1476375"/>
          <p14:tracePt t="67152" x="10898188" y="1492250"/>
          <p14:tracePt t="67171" x="10882313" y="1508125"/>
          <p14:tracePt t="67183" x="10866438" y="1516063"/>
          <p14:tracePt t="67199" x="10850563" y="1516063"/>
          <p14:tracePt t="67209" x="10834688" y="1547813"/>
          <p14:tracePt t="67221" x="10818813" y="1611313"/>
          <p14:tracePt t="67223" x="10818813" y="1619250"/>
          <p14:tracePt t="67231" x="10802938" y="1619250"/>
          <p14:tracePt t="67242" x="10802938" y="1635125"/>
          <p14:tracePt t="67252" x="10795000" y="1666875"/>
          <p14:tracePt t="67267" x="10763250" y="1698625"/>
          <p14:tracePt t="67280" x="10747375" y="1722438"/>
          <p14:tracePt t="67289" x="10731500" y="1722438"/>
          <p14:tracePt t="67299" x="10731500" y="1738313"/>
          <p14:tracePt t="67300" x="10715625" y="1754188"/>
          <p14:tracePt t="67315" x="10715625" y="1770063"/>
          <p14:tracePt t="67317" x="10715625" y="1817688"/>
          <p14:tracePt t="67327" x="10699750" y="1825625"/>
          <p14:tracePt t="67348" x="10699750" y="1857375"/>
          <p14:tracePt t="67360" x="10699750" y="1889125"/>
          <p14:tracePt t="67366" x="10699750" y="1905000"/>
          <p14:tracePt t="67380" x="10691813" y="1920875"/>
          <p14:tracePt t="67382" x="10691813" y="1928813"/>
          <p14:tracePt t="67392" x="10691813" y="1944688"/>
          <p14:tracePt t="67399" x="10691813" y="1960563"/>
          <p14:tracePt t="67411" x="10691813" y="1976438"/>
          <p14:tracePt t="67425" x="10691813" y="2008188"/>
          <p14:tracePt t="67442" x="10691813" y="2024063"/>
          <p14:tracePt t="67460" x="10691813" y="2032000"/>
          <p14:tracePt t="67473" x="10691813" y="2047875"/>
          <p14:tracePt t="67493" x="10691813" y="2063750"/>
          <p14:tracePt t="67497" x="10691813" y="2079625"/>
          <p14:tracePt t="67507" x="10691813" y="2095500"/>
          <p14:tracePt t="67534" x="10691813" y="2135188"/>
          <p14:tracePt t="67555" x="10691813" y="2151063"/>
          <p14:tracePt t="67570" x="10691813" y="2166938"/>
          <p14:tracePt t="67583" x="10691813" y="2182813"/>
          <p14:tracePt t="67599" x="10691813" y="2198688"/>
          <p14:tracePt t="67617" x="10691813" y="2214563"/>
          <p14:tracePt t="67628" x="10699750" y="2214563"/>
          <p14:tracePt t="67647" x="10699750" y="2230438"/>
          <p14:tracePt t="67656" x="10715625" y="2230438"/>
          <p14:tracePt t="67683" x="10715625" y="2238375"/>
          <p14:tracePt t="67696" x="10731500" y="2238375"/>
          <p14:tracePt t="67707" x="10731500" y="2254250"/>
          <p14:tracePt t="67716" x="10747375" y="2270125"/>
          <p14:tracePt t="67731" x="10763250" y="2270125"/>
          <p14:tracePt t="67742" x="10763250" y="2286000"/>
          <p14:tracePt t="67763" x="10779125" y="2286000"/>
          <p14:tracePt t="67765" x="10779125" y="2301875"/>
          <p14:tracePt t="67780" x="10795000" y="2301875"/>
          <p14:tracePt t="67790" x="10795000" y="2317750"/>
          <p14:tracePt t="67796" x="10802938" y="2317750"/>
          <p14:tracePt t="67822" x="10818813" y="2333625"/>
          <p14:tracePt t="67832" x="10834688" y="2333625"/>
          <p14:tracePt t="67844" x="10850563" y="2333625"/>
          <p14:tracePt t="67858" x="10882313" y="2333625"/>
          <p14:tracePt t="67883" x="10898188" y="2333625"/>
          <p14:tracePt t="67907" x="10906125" y="2341563"/>
          <p14:tracePt t="67909" x="10922000" y="2341563"/>
          <p14:tracePt t="68049" x="10922000" y="2333625"/>
          <p14:tracePt t="68067" x="10922000" y="2317750"/>
          <p14:tracePt t="68075" x="10922000" y="2286000"/>
          <p14:tracePt t="68083" x="10922000" y="2254250"/>
          <p14:tracePt t="68092" x="10922000" y="2238375"/>
          <p14:tracePt t="68105" x="10922000" y="2198688"/>
          <p14:tracePt t="68106" x="10922000" y="2182813"/>
          <p14:tracePt t="68118" x="10922000" y="2127250"/>
          <p14:tracePt t="68121" x="10922000" y="2079625"/>
          <p14:tracePt t="68133" x="10922000" y="2024063"/>
          <p14:tracePt t="68134" x="10922000" y="1944688"/>
          <p14:tracePt t="68146" x="10922000" y="1905000"/>
          <p14:tracePt t="68156" x="10922000" y="1873250"/>
          <p14:tracePt t="68165" x="10922000" y="1825625"/>
          <p14:tracePt t="68167" x="10906125" y="1801813"/>
          <p14:tracePt t="68179" x="10906125" y="1785938"/>
          <p14:tracePt t="68180" x="10906125" y="1770063"/>
          <p14:tracePt t="68194" x="10898188" y="1770063"/>
          <p14:tracePt t="68206" x="10898188" y="1738313"/>
          <p14:tracePt t="68227" x="10898188" y="1722438"/>
          <p14:tracePt t="68235" x="10882313" y="1722438"/>
          <p14:tracePt t="68247" x="10882313" y="1714500"/>
          <p14:tracePt t="68262" x="10882313" y="1698625"/>
          <p14:tracePt t="68288" x="10882313" y="1682750"/>
          <p14:tracePt t="68321" x="10882313" y="1666875"/>
          <p14:tracePt t="68337" x="10866438" y="1666875"/>
          <p14:tracePt t="68357" x="10866438" y="1651000"/>
          <p14:tracePt t="68370" x="10866438" y="1635125"/>
          <p14:tracePt t="68389" x="10866438" y="1619250"/>
          <p14:tracePt t="68468" x="10850563" y="1619250"/>
          <p14:tracePt t="68484" x="10850563" y="1635125"/>
          <p14:tracePt t="68496" x="10834688" y="1651000"/>
          <p14:tracePt t="68504" x="10834688" y="1666875"/>
          <p14:tracePt t="68514" x="10818813" y="1714500"/>
          <p14:tracePt t="68523" x="10802938" y="1738313"/>
          <p14:tracePt t="68534" x="10795000" y="1754188"/>
          <p14:tracePt t="68535" x="10795000" y="1770063"/>
          <p14:tracePt t="68724" x="10802938" y="1770063"/>
          <p14:tracePt t="68741" x="10818813" y="1770063"/>
          <p14:tracePt t="68754" x="10818813" y="1754188"/>
          <p14:tracePt t="68768" x="10834688" y="1770063"/>
          <p14:tracePt t="68864" x="10834688" y="1785938"/>
          <p14:tracePt t="68880" x="10850563" y="1785938"/>
          <p14:tracePt t="69430" x="10850563" y="1801813"/>
          <p14:tracePt t="69441" x="10850563" y="1817688"/>
          <p14:tracePt t="69460" x="10850563" y="1825625"/>
          <p14:tracePt t="69473" x="10850563" y="1841500"/>
          <p14:tracePt t="69479" x="10850563" y="1857375"/>
          <p14:tracePt t="69493" x="10850563" y="1873250"/>
          <p14:tracePt t="69508" x="10850563" y="1905000"/>
          <p14:tracePt t="69526" x="10850563" y="1920875"/>
          <p14:tracePt t="69542" x="10850563" y="1928813"/>
          <p14:tracePt t="69602" x="10850563" y="1944688"/>
          <p14:tracePt t="69634" x="10850563" y="1960563"/>
          <p14:tracePt t="69682" x="10850563" y="1976438"/>
          <p14:tracePt t="69715" x="10850563" y="1992313"/>
          <p14:tracePt t="69750" x="10850563" y="2008188"/>
          <p14:tracePt t="69766" x="10850563" y="2024063"/>
          <p14:tracePt t="69783" x="10850563" y="2032000"/>
          <p14:tracePt t="69810" x="10850563" y="2047875"/>
          <p14:tracePt t="69816" x="10850563" y="2063750"/>
          <p14:tracePt t="69874" x="10850563" y="2079625"/>
          <p14:tracePt t="70238" x="10850563" y="2095500"/>
          <p14:tracePt t="70254" x="10850563" y="2111375"/>
          <p14:tracePt t="70270" x="10850563" y="2127250"/>
          <p14:tracePt t="70287" x="10850563" y="2135188"/>
          <p14:tracePt t="70300" x="10850563" y="2151063"/>
          <p14:tracePt t="70305" x="10834688" y="2151063"/>
          <p14:tracePt t="70314" x="10834688" y="2166938"/>
          <p14:tracePt t="70330" x="10834688" y="2182813"/>
          <p14:tracePt t="70341" x="10834688" y="2198688"/>
          <p14:tracePt t="70350" x="10834688" y="2214563"/>
          <p14:tracePt t="70363" x="10834688" y="2230438"/>
          <p14:tracePt t="70372" x="10834688" y="2238375"/>
          <p14:tracePt t="70395" x="10834688" y="2254250"/>
          <p14:tracePt t="70412" x="10834688" y="2270125"/>
          <p14:tracePt t="70446" x="10834688" y="2286000"/>
          <p14:tracePt t="70462" x="10834688" y="2301875"/>
          <p14:tracePt t="70474" x="10834688" y="2317750"/>
          <p14:tracePt t="70480" x="10834688" y="2357438"/>
          <p14:tracePt t="70491" x="10866438" y="2357438"/>
          <p14:tracePt t="70502" x="10866438" y="2373313"/>
          <p14:tracePt t="70510" x="10882313" y="2357438"/>
          <p14:tracePt t="70512" x="10898188" y="2357438"/>
          <p14:tracePt t="70525" x="10922000" y="2341563"/>
          <p14:tracePt t="70533" x="10922000" y="2333625"/>
          <p14:tracePt t="70556" x="10882313" y="2317750"/>
          <p14:tracePt t="70564" x="10818813" y="2317750"/>
          <p14:tracePt t="70574" x="10747375" y="2373313"/>
          <p14:tracePt t="70575" x="10699750" y="2373313"/>
          <p14:tracePt t="70843" x="10691813" y="2373313"/>
          <p14:tracePt t="70858" x="10691813" y="2357438"/>
          <p14:tracePt t="70938" x="10675938" y="2357438"/>
          <p14:tracePt t="70986" x="10675938" y="2373313"/>
          <p14:tracePt t="71002" x="10675938" y="2389188"/>
          <p14:tracePt t="71020" x="10612438" y="2460625"/>
          <p14:tracePt t="71031" x="10541000" y="2476500"/>
          <p14:tracePt t="71040" x="10556875" y="2460625"/>
          <p14:tracePt t="71058" x="10556875" y="2476500"/>
          <p14:tracePt t="71068" x="10588625" y="2540000"/>
          <p14:tracePt t="71077" x="10572750" y="2540000"/>
          <p14:tracePt t="71087" x="10572750" y="2524125"/>
          <p14:tracePt t="71098" x="10588625" y="2540000"/>
          <p14:tracePt t="71133" x="10572750" y="2540000"/>
          <p14:tracePt t="71230" x="10572750" y="2547938"/>
          <p14:tracePt t="71276" x="10572750" y="2563813"/>
          <p14:tracePt t="71312" x="10572750" y="2579688"/>
          <p14:tracePt t="71345" x="10572750" y="2595563"/>
          <p14:tracePt t="71358" x="10556875" y="2595563"/>
          <p14:tracePt t="71376" x="10556875" y="2611438"/>
          <p14:tracePt t="71404" x="10541000" y="2611438"/>
          <p14:tracePt t="71436" x="10541000" y="2627313"/>
          <p14:tracePt t="71452" x="10525125" y="2627313"/>
          <p14:tracePt t="71469" x="10525125" y="2651125"/>
          <p14:tracePt t="71488" x="10525125" y="2698750"/>
          <p14:tracePt t="71489" x="10525125" y="2730500"/>
          <p14:tracePt t="71501" x="10525125" y="2754313"/>
          <p14:tracePt t="71508" x="10525125" y="2801938"/>
          <p14:tracePt t="71520" x="10525125" y="2849563"/>
          <p14:tracePt t="71521" x="10525125" y="2905125"/>
          <p14:tracePt t="71534" x="10525125" y="2976563"/>
          <p14:tracePt t="71540" x="10556875" y="3040063"/>
          <p14:tracePt t="71553" x="10556875" y="3095625"/>
          <p14:tracePt t="71554" x="10556875" y="3127375"/>
          <p14:tracePt t="71566" x="10572750" y="3230563"/>
          <p14:tracePt t="71573" x="10612438" y="3349625"/>
          <p14:tracePt t="71587" x="10691813" y="3556000"/>
          <p14:tracePt t="71598" x="10747375" y="3675063"/>
          <p14:tracePt t="71606" x="10795000" y="3778250"/>
          <p14:tracePt t="71619" x="10818813" y="3833813"/>
          <p14:tracePt t="71620" x="10834688" y="3921125"/>
          <p14:tracePt t="71630" x="10882313" y="3984625"/>
          <p14:tracePt t="71637" x="10906125" y="4024313"/>
          <p14:tracePt t="71650" x="10922000" y="4103688"/>
          <p14:tracePt t="71652" x="10937875" y="4103688"/>
          <p14:tracePt t="71662" x="10953750" y="4143375"/>
          <p14:tracePt t="71668" x="10953750" y="4159250"/>
          <p14:tracePt t="71686" x="10969625" y="4159250"/>
          <p14:tracePt t="71701" x="10969625" y="4175125"/>
          <p14:tracePt t="71740" x="10969625" y="4206875"/>
          <p14:tracePt t="71804" x="10953750" y="4206875"/>
          <p14:tracePt t="71812" x="10953750" y="4214813"/>
          <p14:tracePt t="71852" x="10953750" y="4230688"/>
          <p14:tracePt t="71916" x="10953750" y="4246563"/>
          <p14:tracePt t="71924" x="10937875" y="4262438"/>
          <p14:tracePt t="71948" x="10937875" y="4246563"/>
          <p14:tracePt t="71967" x="10922000" y="4246563"/>
          <p14:tracePt t="71974" x="10922000" y="4230688"/>
          <p14:tracePt t="71986" x="10906125" y="4230688"/>
          <p14:tracePt t="71987" x="10906125" y="4246563"/>
          <p14:tracePt t="72012" x="10898188" y="4246563"/>
          <p14:tracePt t="72030" x="10898188" y="4230688"/>
          <p14:tracePt t="72192" x="10898188" y="4214813"/>
          <p14:tracePt t="72224" x="10898188" y="4206875"/>
          <p14:tracePt t="72236" x="10898188" y="4191000"/>
          <p14:tracePt t="72253" x="10898188" y="4175125"/>
          <p14:tracePt t="72270" x="10898188" y="4159250"/>
          <p14:tracePt t="72278" x="10866438" y="4111625"/>
          <p14:tracePt t="72288" x="10866438" y="4087813"/>
          <p14:tracePt t="72291" x="10850563" y="4071938"/>
          <p14:tracePt t="72305" x="10834688" y="4040188"/>
          <p14:tracePt t="72321" x="10818813" y="4024313"/>
          <p14:tracePt t="72336" x="10802938" y="4008438"/>
          <p14:tracePt t="72380" x="10795000" y="4008438"/>
          <p14:tracePt t="72412" x="10779125" y="4000500"/>
          <p14:tracePt t="72799" x="10763250" y="4000500"/>
          <p14:tracePt t="72846" x="10763250" y="4008438"/>
          <p14:tracePt t="73247" x="10747375" y="4008438"/>
          <p14:tracePt t="74536" x="10731500" y="4008438"/>
          <p14:tracePt t="81992" x="10731500" y="4000500"/>
          <p14:tracePt t="82012" x="10747375" y="4000500"/>
          <p14:tracePt t="83972" x="10747375" y="3984625"/>
          <p14:tracePt t="83978" x="10747375" y="3968750"/>
          <p14:tracePt t="83988" x="10747375" y="3952875"/>
          <p14:tracePt t="83996" x="10747375" y="3937000"/>
          <p14:tracePt t="84004" x="10747375" y="3905250"/>
          <p14:tracePt t="84011" x="10747375" y="3865563"/>
          <p14:tracePt t="84020" x="10747375" y="3817938"/>
          <p14:tracePt t="84027" x="10747375" y="3802063"/>
          <p14:tracePt t="84037" x="10747375" y="3714750"/>
          <p14:tracePt t="84044" x="10795000" y="3595688"/>
          <p14:tracePt t="84052" x="10818813" y="3492500"/>
          <p14:tracePt t="84059" x="10850563" y="3389313"/>
          <p14:tracePt t="84082" x="10969625" y="3079750"/>
          <p14:tracePt t="84093" x="11056938" y="2905125"/>
          <p14:tracePt t="84094" x="11144250" y="2698750"/>
          <p14:tracePt t="84112" x="11310938" y="2373313"/>
          <p14:tracePt t="84120" x="11414125" y="2214563"/>
          <p14:tracePt t="84121" x="11501438" y="2047875"/>
          <p14:tracePt t="84150" x="11747500" y="1770063"/>
          <p14:tracePt t="84151" x="11866563" y="1651000"/>
          <p14:tracePt t="84169" x="12001500" y="1547813"/>
          <p14:tracePt t="84170" x="12136438" y="1460500"/>
          <p14:tracePt t="85002" x="12136438" y="1714500"/>
          <p14:tracePt t="85003" x="12104688" y="1754188"/>
          <p14:tracePt t="85015" x="12041188" y="1825625"/>
          <p14:tracePt t="85022" x="11953875" y="1920875"/>
          <p14:tracePt t="85030" x="11866563" y="2024063"/>
          <p14:tracePt t="85040" x="11763375" y="2135188"/>
          <p14:tracePt t="85049" x="11691938" y="2230438"/>
          <p14:tracePt t="85058" x="11604625" y="2317750"/>
          <p14:tracePt t="85067" x="11517313" y="2389188"/>
          <p14:tracePt t="85079" x="11469688" y="2444750"/>
          <p14:tracePt t="85089" x="11453813" y="2460625"/>
          <p14:tracePt t="85100" x="11382375" y="2547938"/>
          <p14:tracePt t="85113" x="11366500" y="2611438"/>
          <p14:tracePt t="85123" x="11318875" y="2651125"/>
          <p14:tracePt t="85142" x="11318875" y="2667000"/>
          <p14:tracePt t="85164" x="11310938" y="2682875"/>
          <p14:tracePt t="85175" x="11295063" y="2682875"/>
          <p14:tracePt t="85183" x="11295063" y="2698750"/>
          <p14:tracePt t="85201" x="11295063" y="2714625"/>
          <p14:tracePt t="85210" x="11279188" y="2714625"/>
          <p14:tracePt t="85334" x="11279188" y="2730500"/>
          <p14:tracePt t="85370" x="11279188" y="2746375"/>
          <p14:tracePt t="85398" x="11279188" y="2754313"/>
          <p14:tracePt t="85408" x="11295063" y="2754313"/>
          <p14:tracePt t="85416" x="11295063" y="2770188"/>
          <p14:tracePt t="85423" x="11318875" y="2817813"/>
          <p14:tracePt t="85431" x="11334750" y="2833688"/>
          <p14:tracePt t="85441" x="11350625" y="2889250"/>
          <p14:tracePt t="85449" x="11366500" y="2921000"/>
          <p14:tracePt t="85459" x="11398250" y="2976563"/>
          <p14:tracePt t="85466" x="11414125" y="2992438"/>
          <p14:tracePt t="85467" x="11422063" y="3040063"/>
          <p14:tracePt t="85480" x="11469688" y="3111500"/>
          <p14:tracePt t="85490" x="11525250" y="3167063"/>
          <p14:tracePt t="85499" x="11572875" y="3262313"/>
          <p14:tracePt t="85501" x="11620500" y="3349625"/>
          <p14:tracePt t="85514" x="11660188" y="3452813"/>
          <p14:tracePt t="85515" x="11707813" y="3571875"/>
          <p14:tracePt t="85527" x="11747500" y="3698875"/>
          <p14:tracePt t="85536" x="11795125" y="3802063"/>
          <p14:tracePt t="85549" x="11834813" y="3897313"/>
          <p14:tracePt t="85552" x="11866563" y="3984625"/>
          <p14:tracePt t="85561" x="11882438" y="4071938"/>
          <p14:tracePt t="85564" x="11914188" y="4127500"/>
          <p14:tracePt t="85577" x="11930063" y="4191000"/>
          <p14:tracePt t="85585" x="11930063" y="4262438"/>
          <p14:tracePt t="85593" x="11930063" y="4318000"/>
          <p14:tracePt t="85606" x="11930063" y="4381500"/>
          <p14:tracePt t="85608" x="11930063" y="4452938"/>
          <p14:tracePt t="85615" x="11930063" y="4516438"/>
          <p14:tracePt t="85624" x="11930063" y="4572000"/>
          <p14:tracePt t="85634" x="11930063" y="4587875"/>
          <p14:tracePt t="85643" x="11930063" y="4603750"/>
          <p14:tracePt t="85645" x="11938000" y="4627563"/>
          <p14:tracePt t="85661" x="11969750" y="4627563"/>
          <p14:tracePt t="85677" x="11969750" y="4587875"/>
          <p14:tracePt t="85690" x="11985625" y="4540250"/>
          <p14:tracePt t="85698" x="12041188" y="4516438"/>
          <p14:tracePt t="85707" x="12104688" y="4452938"/>
          <p14:tracePt t="85709" x="12160250" y="4381500"/>
          <p14:tracePt t="85724" x="12160250" y="4333875"/>
          <p14:tracePt t="85816" x="12160250" y="4318000"/>
          <p14:tracePt t="85825" x="12176125" y="4310063"/>
          <p14:tracePt t="85848" x="12160250" y="4310063"/>
          <p14:tracePt t="85854" x="12160250" y="4246563"/>
          <p14:tracePt t="85866" x="12176125" y="4230688"/>
          <p14:tracePt t="85874" x="12160250" y="4246563"/>
          <p14:tracePt t="85934" x="12176125" y="4214813"/>
          <p14:tracePt t="85961" x="12120563" y="4206875"/>
          <p14:tracePt t="85977" x="12072938" y="4191000"/>
          <p14:tracePt t="85986" x="12033250" y="4191000"/>
          <p14:tracePt t="85995" x="11969750" y="4191000"/>
          <p14:tracePt t="86004" x="11938000" y="4191000"/>
          <p14:tracePt t="86015" x="11795125" y="4191000"/>
          <p14:tracePt t="86027" x="11660188" y="4191000"/>
          <p14:tracePt t="86035" x="11525250" y="4191000"/>
          <p14:tracePt t="86044" x="11382375" y="4191000"/>
          <p14:tracePt t="86046" x="11207750" y="4191000"/>
          <p14:tracePt t="86060" x="11009313" y="4191000"/>
          <p14:tracePt t="86062" x="10795000" y="4191000"/>
          <p14:tracePt t="86075" x="10572750" y="4191000"/>
          <p14:tracePt t="86082" x="10382250" y="4191000"/>
          <p14:tracePt t="86093" x="10199688" y="4191000"/>
          <p14:tracePt t="86094" x="9993313" y="4191000"/>
          <p14:tracePt t="86110" x="9659938" y="4175125"/>
          <p14:tracePt t="86121" x="9493250" y="4159250"/>
          <p14:tracePt t="86132" x="9390063" y="4127500"/>
          <p14:tracePt t="86143" x="9302750" y="4111625"/>
          <p14:tracePt t="86145" x="9247188" y="4087813"/>
          <p14:tracePt t="86159" x="9231313" y="4087813"/>
          <p14:tracePt t="86161" x="9215438" y="4071938"/>
          <p14:tracePt t="86171" x="9199563" y="4056063"/>
          <p14:tracePt t="86189" x="9183688" y="4008438"/>
          <p14:tracePt t="86193" x="9167813" y="4000500"/>
          <p14:tracePt t="86207" x="9151938" y="3952875"/>
          <p14:tracePt t="86209" x="9151938" y="3937000"/>
          <p14:tracePt t="86219" x="9144000" y="3937000"/>
          <p14:tracePt t="86225" x="9144000" y="3897313"/>
          <p14:tracePt t="86238" x="9144000" y="3881438"/>
          <p14:tracePt t="86241" x="9128125" y="3833813"/>
          <p14:tracePt t="86253" x="9128125" y="3817938"/>
          <p14:tracePt t="86268" x="9128125" y="3802063"/>
          <p14:tracePt t="86376" x="9128125" y="37941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938649"/>
            <a:ext cx="10961717" cy="5104015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Overview, Design and Implementation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MPI4Dask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chemeClr val="tx2"/>
                </a:solidFill>
              </a:rPr>
              <a:t>Performance Evaluation</a:t>
            </a:r>
          </a:p>
          <a:p>
            <a:pPr lvl="1"/>
            <a:r>
              <a:rPr lang="en-US" sz="2400" b="1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Related Publications and Summary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99932"/>
            <a:ext cx="10015749" cy="772768"/>
          </a:xfrm>
        </p:spPr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9C59CE02-367D-AA32-5053-5FCA1A829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9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0"/>
    </mc:Choice>
    <mc:Fallback>
      <p:transition spd="slow" advTm="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" x="9128125" y="3794125"/>
          <p14:tracePt t="626" x="9096375" y="3802063"/>
          <p14:tracePt t="640" x="9048750" y="3802063"/>
          <p14:tracePt t="644" x="8993188" y="3817938"/>
          <p14:tracePt t="655" x="8937625" y="3817938"/>
          <p14:tracePt t="660" x="8890000" y="3833813"/>
          <p14:tracePt t="673" x="8842375" y="3833813"/>
          <p14:tracePt t="674" x="8786813" y="3833813"/>
          <p14:tracePt t="686" x="8739188" y="3833813"/>
          <p14:tracePt t="690" x="8699500" y="3833813"/>
          <p14:tracePt t="706" x="8683625" y="3833813"/>
          <p14:tracePt t="707" x="8667750" y="3833813"/>
          <p14:tracePt t="718" x="8651875" y="3833813"/>
          <p14:tracePt t="724" x="8612188" y="3833813"/>
          <p14:tracePt t="734" x="8596313" y="3833813"/>
          <p14:tracePt t="756" x="8564563" y="3833813"/>
          <p14:tracePt t="767" x="8532813" y="3833813"/>
          <p14:tracePt t="790" x="8429625" y="3849688"/>
          <p14:tracePt t="799" x="8374063" y="3865563"/>
          <p14:tracePt t="807" x="8318500" y="3865563"/>
          <p14:tracePt t="817" x="8270875" y="3865563"/>
          <p14:tracePt t="823" x="8223250" y="3865563"/>
          <p14:tracePt t="830" x="8183563" y="3865563"/>
          <p14:tracePt t="856" x="8064500" y="3865563"/>
          <p14:tracePt t="862" x="7993063" y="3865563"/>
          <p14:tracePt t="874" x="7929563" y="3865563"/>
          <p14:tracePt t="881" x="7858125" y="3865563"/>
          <p14:tracePt t="892" x="7802563" y="3865563"/>
          <p14:tracePt t="897" x="7739063" y="3865563"/>
          <p14:tracePt t="899" x="7651750" y="3865563"/>
          <p14:tracePt t="912" x="7596188" y="3865563"/>
          <p14:tracePt t="917" x="7516813" y="3865563"/>
          <p14:tracePt t="941" x="7358063" y="3865563"/>
          <p14:tracePt t="945" x="7239000" y="3865563"/>
          <p14:tracePt t="952" x="7151688" y="3865563"/>
          <p14:tracePt t="963" x="7048500" y="3865563"/>
          <p14:tracePt t="965" x="6945313" y="3865563"/>
          <p14:tracePt t="976" x="6858000" y="3865563"/>
          <p14:tracePt t="984" x="6770688" y="3865563"/>
          <p14:tracePt t="994" x="6675438" y="3865563"/>
          <p14:tracePt t="1001" x="6588125" y="3865563"/>
          <p14:tracePt t="1010" x="6500813" y="3865563"/>
          <p14:tracePt t="1011" x="6429375" y="3865563"/>
          <p14:tracePt t="1027" x="6342063" y="3865563"/>
          <p14:tracePt t="1029" x="6262688" y="3865563"/>
          <p14:tracePt t="1043" x="6175375" y="3865563"/>
          <p14:tracePt t="1044" x="6119813" y="3865563"/>
          <p14:tracePt t="1072" x="6072188" y="3865563"/>
          <p14:tracePt t="1077" x="6032500" y="3865563"/>
          <p14:tracePt t="1089" x="6000750" y="3865563"/>
          <p14:tracePt t="1091" x="5929313" y="3865563"/>
          <p14:tracePt t="1102" x="5865813" y="3865563"/>
          <p14:tracePt t="1109" x="5778500" y="3865563"/>
          <p14:tracePt t="1123" x="5691188" y="3865563"/>
          <p14:tracePt t="1124" x="5603875" y="3865563"/>
          <p14:tracePt t="1135" x="5516563" y="3881438"/>
          <p14:tracePt t="1141" x="5437188" y="3897313"/>
          <p14:tracePt t="1155" x="5365750" y="3897313"/>
          <p14:tracePt t="1157" x="5310188" y="3905250"/>
          <p14:tracePt t="1166" x="5262563" y="3921125"/>
          <p14:tracePt t="1176" x="5207000" y="3937000"/>
          <p14:tracePt t="1184" x="5127625" y="3952875"/>
          <p14:tracePt t="1189" x="5103813" y="3952875"/>
          <p14:tracePt t="1200" x="5008563" y="3984625"/>
          <p14:tracePt t="1207" x="4937125" y="4000500"/>
          <p14:tracePt t="1216" x="4897438" y="4008438"/>
          <p14:tracePt t="1224" x="4833938" y="4024313"/>
          <p14:tracePt t="1233" x="4778375" y="4056063"/>
          <p14:tracePt t="1241" x="4699000" y="4056063"/>
          <p14:tracePt t="1250" x="4675188" y="4087813"/>
          <p14:tracePt t="1258" x="4595813" y="4111625"/>
          <p14:tracePt t="1267" x="4540250" y="4127500"/>
          <p14:tracePt t="1269" x="4484688" y="4143375"/>
          <p14:tracePt t="1282" x="4437063" y="4175125"/>
          <p14:tracePt t="1285" x="4389438" y="4191000"/>
          <p14:tracePt t="1296" x="4318000" y="4214813"/>
          <p14:tracePt t="1304" x="4262438" y="4246563"/>
          <p14:tracePt t="1315" x="4198938" y="4246563"/>
          <p14:tracePt t="1316" x="4127500" y="4278313"/>
          <p14:tracePt t="1328" x="4071938" y="4294188"/>
          <p14:tracePt t="1335" x="4024313" y="4310063"/>
          <p14:tracePt t="1343" x="3968750" y="4333875"/>
          <p14:tracePt t="1356" x="3921125" y="4333875"/>
          <p14:tracePt t="1363" x="3873500" y="4349750"/>
          <p14:tracePt t="1364" x="3833813" y="4365625"/>
          <p14:tracePt t="1379" x="3817938" y="4365625"/>
          <p14:tracePt t="1391" x="3817938" y="4381500"/>
          <p14:tracePt t="1398" x="3786188" y="4381500"/>
          <p14:tracePt t="1409" x="3746500" y="4413250"/>
          <p14:tracePt t="1415" x="3746500" y="4452938"/>
          <p14:tracePt t="1458" x="3714750" y="4452938"/>
          <p14:tracePt t="1488" x="3698875" y="4452938"/>
          <p14:tracePt t="1495" x="3683000" y="4452938"/>
          <p14:tracePt t="1507" x="3667125" y="4468813"/>
          <p14:tracePt t="1523" x="3627438" y="4500563"/>
          <p14:tracePt t="1534" x="3579813" y="4500563"/>
          <p14:tracePt t="1541" x="3563938" y="4516438"/>
          <p14:tracePt t="1552" x="3556000" y="4516438"/>
          <p14:tracePt t="1558" x="3540125" y="4524375"/>
          <p14:tracePt t="1569" x="3524250" y="4524375"/>
          <p14:tracePt t="1576" x="3492500" y="4540250"/>
          <p14:tracePt t="1586" x="3492500" y="4556125"/>
          <p14:tracePt t="1594" x="3460750" y="4556125"/>
          <p14:tracePt t="1606" x="3460750" y="4572000"/>
          <p14:tracePt t="1615" x="3452813" y="4572000"/>
          <p14:tracePt t="1625" x="3452813" y="4587875"/>
          <p14:tracePt t="1633" x="3436938" y="4587875"/>
          <p14:tracePt t="1641" x="3436938" y="4603750"/>
          <p14:tracePt t="1658" x="3421063" y="4603750"/>
          <p14:tracePt t="1666" x="3421063" y="4619625"/>
          <p14:tracePt t="1679" x="3421063" y="4627563"/>
          <p14:tracePt t="1697" x="3405188" y="4627563"/>
          <p14:tracePt t="1710" x="3405188" y="4643438"/>
          <p14:tracePt t="1742" x="3405188" y="4659313"/>
          <p14:tracePt t="1838" x="3405188" y="4675188"/>
          <p14:tracePt t="1921" x="3389313" y="4675188"/>
          <p14:tracePt t="1939" x="3373438" y="4675188"/>
          <p14:tracePt t="1958" x="3357563" y="4675188"/>
          <p14:tracePt t="1984" x="3349625" y="4675188"/>
          <p14:tracePt t="2001" x="3333750" y="4675188"/>
          <p14:tracePt t="2007" x="3317875" y="4675188"/>
          <p14:tracePt t="2019" x="3286125" y="4675188"/>
          <p14:tracePt t="2025" x="3270250" y="4675188"/>
          <p14:tracePt t="2035" x="3254375" y="4675188"/>
          <p14:tracePt t="2042" x="3230563" y="4675188"/>
          <p14:tracePt t="2050" x="3182938" y="4675188"/>
          <p14:tracePt t="2059" x="3167063" y="4675188"/>
          <p14:tracePt t="2066" x="3111500" y="4675188"/>
          <p14:tracePt t="2075" x="3079750" y="4675188"/>
          <p14:tracePt t="2090" x="3063875" y="4675188"/>
          <p14:tracePt t="2100" x="3048000" y="4659313"/>
          <p14:tracePt t="2115" x="2976563" y="4627563"/>
          <p14:tracePt t="2123" x="2936875" y="4627563"/>
          <p14:tracePt t="2131" x="2921000" y="4619625"/>
          <p14:tracePt t="2135" x="2857500" y="4587875"/>
          <p14:tracePt t="2145" x="2817813" y="4572000"/>
          <p14:tracePt t="2158" x="2738438" y="4556125"/>
          <p14:tracePt t="2166" x="2682875" y="4556125"/>
          <p14:tracePt t="2167" x="2667000" y="4540250"/>
          <p14:tracePt t="2180" x="2595563" y="4524375"/>
          <p14:tracePt t="2181" x="2563813" y="4524375"/>
          <p14:tracePt t="2193" x="2547938" y="4524375"/>
          <p14:tracePt t="2200" x="2532063" y="4524375"/>
          <p14:tracePt t="2214" x="2508250" y="4524375"/>
          <p14:tracePt t="2225" x="2492375" y="4524375"/>
          <p14:tracePt t="2233" x="2476500" y="4524375"/>
          <p14:tracePt t="2248" x="2460625" y="4524375"/>
          <p14:tracePt t="2264" x="2444750" y="4524375"/>
          <p14:tracePt t="2277" x="2428875" y="4524375"/>
          <p14:tracePt t="2290" x="2420938" y="4524375"/>
          <p14:tracePt t="2296" x="2420938" y="4540250"/>
          <p14:tracePt t="2309" x="2405063" y="4540250"/>
          <p14:tracePt t="2338" x="2389188" y="4540250"/>
          <p14:tracePt t="3835" x="2389188" y="4556125"/>
          <p14:tracePt t="3886" x="2389188" y="4572000"/>
          <p14:tracePt t="3950" x="2460625" y="4572000"/>
          <p14:tracePt t="3962" x="2492375" y="4572000"/>
          <p14:tracePt t="3966" x="2611438" y="4516438"/>
          <p14:tracePt t="3979" x="2714625" y="4484688"/>
          <p14:tracePt t="3984" x="2841625" y="4452938"/>
          <p14:tracePt t="3998" x="3024188" y="4413250"/>
          <p14:tracePt t="4013" x="3111500" y="4413250"/>
          <p14:tracePt t="4190" x="3127375" y="4397375"/>
          <p14:tracePt t="4194" x="3167063" y="4381500"/>
          <p14:tracePt t="4206" x="3182938" y="4365625"/>
          <p14:tracePt t="4210" x="3198813" y="4365625"/>
          <p14:tracePt t="4224" x="3198813" y="4349750"/>
          <p14:tracePt t="4236" x="3230563" y="4310063"/>
          <p14:tracePt t="4244" x="3230563" y="4294188"/>
          <p14:tracePt t="4269" x="3230563" y="4310063"/>
          <p14:tracePt t="4276" x="3198813" y="4310063"/>
          <p14:tracePt t="4288" x="3198813" y="4318000"/>
          <p14:tracePt t="4304" x="3182938" y="4318000"/>
          <p14:tracePt t="4322" x="3151188" y="4333875"/>
          <p14:tracePt t="4333" x="3151188" y="4349750"/>
          <p14:tracePt t="4337" x="3143250" y="4365625"/>
          <p14:tracePt t="4349" x="3127375" y="4381500"/>
          <p14:tracePt t="4353" x="3095625" y="4413250"/>
          <p14:tracePt t="4366" x="3079750" y="4421188"/>
          <p14:tracePt t="4370" x="3079750" y="4437063"/>
          <p14:tracePt t="4381" x="3063875" y="4452938"/>
          <p14:tracePt t="4388" x="3048000" y="4452938"/>
          <p14:tracePt t="4397" x="3040063" y="4452938"/>
          <p14:tracePt t="4403" x="3040063" y="4468813"/>
          <p14:tracePt t="4414" x="3024188" y="4468813"/>
          <p14:tracePt t="4421" x="3024188" y="4484688"/>
          <p14:tracePt t="4429" x="3008313" y="4484688"/>
          <p14:tracePt t="4436" x="3008313" y="4500563"/>
          <p14:tracePt t="4447" x="2992438" y="4500563"/>
          <p14:tracePt t="4453" x="2976563" y="4516438"/>
          <p14:tracePt t="4461" x="2960688" y="4524375"/>
          <p14:tracePt t="4469" x="2944813" y="4524375"/>
          <p14:tracePt t="4478" x="2905125" y="4540250"/>
          <p14:tracePt t="4484" x="2889250" y="4540250"/>
          <p14:tracePt t="4494" x="2873375" y="4556125"/>
          <p14:tracePt t="4502" x="2857500" y="4556125"/>
          <p14:tracePt t="4513" x="2833688" y="4556125"/>
          <p14:tracePt t="4515" x="2817813" y="4556125"/>
          <p14:tracePt t="4529" x="2801938" y="4556125"/>
          <p14:tracePt t="4531" x="2786063" y="4556125"/>
          <p14:tracePt t="4546" x="2770188" y="4556125"/>
          <p14:tracePt t="4547" x="2730500" y="4556125"/>
          <p14:tracePt t="4559" x="2714625" y="4556125"/>
          <p14:tracePt t="4573" x="2667000" y="4556125"/>
          <p14:tracePt t="4580" x="2651125" y="4556125"/>
          <p14:tracePt t="4594" x="2635250" y="4556125"/>
          <p14:tracePt t="4604" x="2627313" y="4540250"/>
          <p14:tracePt t="4613" x="2611438" y="4540250"/>
          <p14:tracePt t="4629" x="2595563" y="4540250"/>
          <p14:tracePt t="4640" x="2579688" y="4540250"/>
          <p14:tracePt t="4668" x="2563813" y="4540250"/>
          <p14:tracePt t="4814" x="2563813" y="4556125"/>
          <p14:tracePt t="5005" x="2547938" y="4556125"/>
          <p14:tracePt t="5542" x="2547938" y="4572000"/>
          <p14:tracePt t="5686" x="2547938" y="4587875"/>
          <p14:tracePt t="6007" x="2547938" y="46037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C67D13-0E7B-40A1-7DA7-7875F0DD2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86" y="3328440"/>
            <a:ext cx="4399242" cy="279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40DB69-FB0A-C2FA-DC93-4AA9F845A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34" y="3288373"/>
            <a:ext cx="4399244" cy="2828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Google Shape;233;ge3870427a0_0_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2372" y="640375"/>
                <a:ext cx="8220995" cy="5104000"/>
              </a:xfrm>
              <a:prstGeom prst="rect">
                <a:avLst/>
              </a:prstGeom>
            </p:spPr>
            <p:txBody>
              <a:bodyPr spcFirstLastPara="1" vert="horz" wrap="square" lIns="122767" tIns="61367" rIns="122767" bIns="6136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GPU-based Operation: 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𝑑𝑑𝑓</m:t>
                    </m:r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𝑚𝑒𝑟𝑔𝑒</m:t>
                    </m:r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𝑑𝑑𝑓</m:t>
                    </m:r>
                    <m:r>
                      <a:rPr lang="en-US" sz="1867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2)</m:t>
                    </m:r>
                  </m:oMath>
                </a14:m>
                <a:r>
                  <a:rPr lang="en-US" sz="1600">
                    <a:ea typeface="Consolas"/>
                    <a:sym typeface="Consolas"/>
                  </a:rPr>
                  <a:t>, </a:t>
                </a:r>
                <a:r>
                  <a:rPr lang="en-US" sz="2133">
                    <a:ea typeface="Consolas"/>
                    <a:sym typeface="Consolas"/>
                  </a:rPr>
                  <a:t>using persist	</a:t>
                </a:r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/>
                  <a:t>Merge two GPU data frames, each with length of 32*1e8</a:t>
                </a:r>
                <a:endParaRPr lang="en-US" sz="1867">
                  <a:sym typeface="Consolas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/>
                  <a:t>Compute() will gather the data from all worker nodes to the client node, and make a copy on the host memory.</a:t>
                </a: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/>
                  <a:t>Persist() will leave the data on its current nodes without any gathering</a:t>
                </a:r>
                <a:r>
                  <a:rPr lang="en-US">
                    <a:latin typeface="Times New Roman" panose="02020603050405020304" pitchFamily="18" charset="0"/>
                    <a:ea typeface="Consolas"/>
                    <a:cs typeface="Times New Roman" panose="02020603050405020304" pitchFamily="18" charset="0"/>
                    <a:sym typeface="Consolas"/>
                  </a:rPr>
                  <a:t>			</a:t>
                </a:r>
                <a:endParaRPr>
                  <a:latin typeface="Times New Roman" panose="02020603050405020304" pitchFamily="18" charset="0"/>
                  <a:ea typeface="Consolas"/>
                  <a:cs typeface="Times New Roman" panose="02020603050405020304" pitchFamily="18" charset="0"/>
                  <a:sym typeface="Consolas"/>
                </a:endParaRPr>
              </a:p>
            </p:txBody>
          </p:sp>
        </mc:Choice>
        <mc:Fallback xmlns="">
          <p:sp>
            <p:nvSpPr>
              <p:cNvPr id="233" name="Google Shape;233;ge3870427a0_0_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372" y="640375"/>
                <a:ext cx="8220995" cy="5104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Google Shape;234;ge3870427a0_0_9"/>
          <p:cNvSpPr txBox="1">
            <a:spLocks noGrp="1"/>
          </p:cNvSpPr>
          <p:nvPr>
            <p:ph type="title"/>
          </p:nvPr>
        </p:nvSpPr>
        <p:spPr>
          <a:xfrm>
            <a:off x="111854" y="74567"/>
            <a:ext cx="11945921" cy="7728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733"/>
              <a:t>cuDF Merge Benchmark on the Cambridge Wilkes-3 System</a:t>
            </a:r>
            <a:endParaRPr sz="37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3EC85-45B0-88B9-5E82-1F8B74034D30}"/>
              </a:ext>
            </a:extLst>
          </p:cNvPr>
          <p:cNvSpPr txBox="1"/>
          <p:nvPr/>
        </p:nvSpPr>
        <p:spPr>
          <a:xfrm>
            <a:off x="7829724" y="866613"/>
            <a:ext cx="4228051" cy="235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/>
              <a:t>Wilke3 GPU System: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80 nodes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2x AMD EPYC 7763 64-core Processors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1000 GiB RAM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Dual-rail Mellanox HDR200 IB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4x NVIDIA A100 SXM4 80 GB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32986-F278-CD86-6DCC-34117021B222}"/>
              </a:ext>
            </a:extLst>
          </p:cNvPr>
          <p:cNvSpPr txBox="1"/>
          <p:nvPr/>
        </p:nvSpPr>
        <p:spPr>
          <a:xfrm>
            <a:off x="2395362" y="2957706"/>
            <a:ext cx="2051001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Execution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6F11-6489-3B96-8616-3A0CC87502A0}"/>
              </a:ext>
            </a:extLst>
          </p:cNvPr>
          <p:cNvSpPr txBox="1"/>
          <p:nvPr/>
        </p:nvSpPr>
        <p:spPr>
          <a:xfrm>
            <a:off x="8020723" y="2955392"/>
            <a:ext cx="2860637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Aggregated Throughput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7E36F-8B2E-1032-EB4F-E70538D5DE88}"/>
              </a:ext>
            </a:extLst>
          </p:cNvPr>
          <p:cNvSpPr txBox="1"/>
          <p:nvPr/>
        </p:nvSpPr>
        <p:spPr>
          <a:xfrm>
            <a:off x="194699" y="6341716"/>
            <a:ext cx="1086218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MPI4Dask 0.3, </a:t>
            </a:r>
            <a:r>
              <a:rPr lang="en-US" sz="1333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Dask</a:t>
            </a:r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2022.8.1, Distributed, 2022.8.1, MVAPICH2-3.0, UCX v1.13.1, UCX-</a:t>
            </a:r>
            <a:r>
              <a:rPr lang="en-US" sz="1333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py</a:t>
            </a:r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0.27.00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BDB73-CCA5-F1C4-0754-DF115FE3326B}"/>
              </a:ext>
            </a:extLst>
          </p:cNvPr>
          <p:cNvSpPr txBox="1"/>
          <p:nvPr/>
        </p:nvSpPr>
        <p:spPr>
          <a:xfrm>
            <a:off x="1750438" y="3598310"/>
            <a:ext cx="2917876" cy="66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On average, MPI4Dask is: 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- 4.94x faster than UCX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- 26.85x faster than TCP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FDB898-C851-347D-8C12-2F4C03AE27E5}"/>
              </a:ext>
            </a:extLst>
          </p:cNvPr>
          <p:cNvSpPr txBox="1"/>
          <p:nvPr/>
        </p:nvSpPr>
        <p:spPr>
          <a:xfrm>
            <a:off x="9844122" y="4839009"/>
            <a:ext cx="453970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>
                <a:solidFill>
                  <a:srgbClr val="FF0000"/>
                </a:solidFill>
                <a:latin typeface="Comic Sans MS"/>
                <a:ea typeface="宋体"/>
              </a:rPr>
              <a:t>7.1x</a:t>
            </a:r>
            <a:endParaRPr lang="zh-CN" altLang="en-US" sz="1100">
              <a:solidFill>
                <a:srgbClr val="FF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880D543-D15B-317C-E01C-913CCE3218B9}"/>
              </a:ext>
            </a:extLst>
          </p:cNvPr>
          <p:cNvCxnSpPr>
            <a:cxnSpLocks/>
          </p:cNvCxnSpPr>
          <p:nvPr/>
        </p:nvCxnSpPr>
        <p:spPr>
          <a:xfrm flipV="1">
            <a:off x="10294229" y="4771287"/>
            <a:ext cx="0" cy="7537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6AFF56A8-6055-8DE0-B857-0FE72B414A85}"/>
              </a:ext>
            </a:extLst>
          </p:cNvPr>
          <p:cNvSpPr txBox="1"/>
          <p:nvPr/>
        </p:nvSpPr>
        <p:spPr>
          <a:xfrm>
            <a:off x="10532582" y="3830784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>
                <a:solidFill>
                  <a:srgbClr val="FF0000"/>
                </a:solidFill>
              </a:rPr>
              <a:t>8.4x</a:t>
            </a:r>
            <a:endParaRPr lang="zh-CN" altLang="en-US" sz="1100">
              <a:solidFill>
                <a:srgbClr val="FF0000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02431B6-C528-9514-7AC9-C56350095BBF}"/>
              </a:ext>
            </a:extLst>
          </p:cNvPr>
          <p:cNvCxnSpPr>
            <a:cxnSpLocks/>
          </p:cNvCxnSpPr>
          <p:nvPr/>
        </p:nvCxnSpPr>
        <p:spPr>
          <a:xfrm flipV="1">
            <a:off x="11038556" y="3511296"/>
            <a:ext cx="0" cy="18295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23CADA3B-8113-647D-AB32-47781C135830}"/>
              </a:ext>
            </a:extLst>
          </p:cNvPr>
          <p:cNvSpPr txBox="1"/>
          <p:nvPr/>
        </p:nvSpPr>
        <p:spPr>
          <a:xfrm>
            <a:off x="9156423" y="5222391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5.0x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28B77D4D-A68A-E820-2A46-BF61CFBC3B59}"/>
              </a:ext>
            </a:extLst>
          </p:cNvPr>
          <p:cNvCxnSpPr>
            <a:cxnSpLocks/>
          </p:cNvCxnSpPr>
          <p:nvPr/>
        </p:nvCxnSpPr>
        <p:spPr>
          <a:xfrm flipV="1">
            <a:off x="9616030" y="5283994"/>
            <a:ext cx="0" cy="2791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22E6FD1D-1AE7-A3C4-ACA2-FA4950D56885}"/>
              </a:ext>
            </a:extLst>
          </p:cNvPr>
          <p:cNvSpPr txBox="1"/>
          <p:nvPr/>
        </p:nvSpPr>
        <p:spPr>
          <a:xfrm>
            <a:off x="8475273" y="5357883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3.7x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60B7CE4-6D55-2209-B649-004D57B4462F}"/>
              </a:ext>
            </a:extLst>
          </p:cNvPr>
          <p:cNvCxnSpPr>
            <a:cxnSpLocks/>
          </p:cNvCxnSpPr>
          <p:nvPr/>
        </p:nvCxnSpPr>
        <p:spPr>
          <a:xfrm flipV="1">
            <a:off x="8921565" y="5476858"/>
            <a:ext cx="0" cy="1238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A65FD88-8150-1FC3-836E-5F1CB0BD17F4}"/>
              </a:ext>
            </a:extLst>
          </p:cNvPr>
          <p:cNvSpPr txBox="1"/>
          <p:nvPr/>
        </p:nvSpPr>
        <p:spPr>
          <a:xfrm>
            <a:off x="7904895" y="5381018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2.1x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8B68A4E3-BC5E-10A8-F7E4-E593F4723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84"/>
    </mc:Choice>
    <mc:Fallback>
      <p:transition spd="slow" advTm="8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" x="2532063" y="4603750"/>
          <p14:tracePt t="118" x="2524125" y="4643438"/>
          <p14:tracePt t="182" x="2524125" y="4659313"/>
          <p14:tracePt t="198" x="2524125" y="4675188"/>
          <p14:tracePt t="293" x="2524125" y="4659313"/>
          <p14:tracePt t="309" x="2532063" y="4627563"/>
          <p14:tracePt t="327" x="2532063" y="4619625"/>
          <p14:tracePt t="333" x="2563813" y="4587875"/>
          <p14:tracePt t="342" x="2579688" y="4540250"/>
          <p14:tracePt t="349" x="2579688" y="4516438"/>
          <p14:tracePt t="359" x="2595563" y="4484688"/>
          <p14:tracePt t="364" x="2627313" y="4413250"/>
          <p14:tracePt t="385" x="2714625" y="4214813"/>
          <p14:tracePt t="401" x="2770188" y="4040188"/>
          <p14:tracePt t="411" x="2786063" y="4000500"/>
          <p14:tracePt t="428" x="2841625" y="3730625"/>
          <p14:tracePt t="443" x="2944813" y="3405188"/>
          <p14:tracePt t="456" x="2976563" y="3270250"/>
          <p14:tracePt t="458" x="3024188" y="3159125"/>
          <p14:tracePt t="470" x="3063875" y="3040063"/>
          <p14:tracePt t="484" x="3095625" y="2936875"/>
          <p14:tracePt t="486" x="3143250" y="2849563"/>
          <p14:tracePt t="498" x="3167063" y="2746375"/>
          <p14:tracePt t="509" x="3214688" y="2540000"/>
          <p14:tracePt t="526" x="3246438" y="2333625"/>
          <p14:tracePt t="543" x="3254375" y="2238375"/>
          <p14:tracePt t="551" x="3254375" y="2166938"/>
          <p14:tracePt t="556" x="3270250" y="2111375"/>
          <p14:tracePt t="578" x="3254375" y="2047875"/>
          <p14:tracePt t="585" x="3254375" y="2032000"/>
          <p14:tracePt t="587" x="3246438" y="2024063"/>
          <p14:tracePt t="599" x="3254375" y="1992313"/>
          <p14:tracePt t="616" x="3254375" y="1976438"/>
          <p14:tracePt t="626" x="3246438" y="1976438"/>
          <p14:tracePt t="642" x="3214688" y="1960563"/>
          <p14:tracePt t="651" x="3151188" y="1944688"/>
          <p14:tracePt t="668" x="3079750" y="1928813"/>
          <p14:tracePt t="680" x="3024188" y="1928813"/>
          <p14:tracePt t="685" x="2936875" y="1928813"/>
          <p14:tracePt t="696" x="2841625" y="1928813"/>
          <p14:tracePt t="703" x="2738438" y="1928813"/>
          <p14:tracePt t="716" x="2611438" y="1928813"/>
          <p14:tracePt t="729" x="2595563" y="1928813"/>
          <p14:tracePt t="825" x="2595563" y="1944688"/>
          <p14:tracePt t="843" x="2579688" y="1944688"/>
          <p14:tracePt t="858" x="2563813" y="1944688"/>
          <p14:tracePt t="901" x="2547938" y="1928813"/>
          <p14:tracePt t="924" x="2547938" y="1920875"/>
          <p14:tracePt t="936" x="2547938" y="1889125"/>
          <p14:tracePt t="942" x="2532063" y="1873250"/>
          <p14:tracePt t="957" x="2532063" y="1857375"/>
          <p14:tracePt t="958" x="2532063" y="1841500"/>
          <p14:tracePt t="967" x="2532063" y="1825625"/>
          <p14:tracePt t="976" x="2532063" y="1801813"/>
          <p14:tracePt t="985" x="2532063" y="1785938"/>
          <p14:tracePt t="990" x="2532063" y="1770063"/>
          <p14:tracePt t="1007" x="2532063" y="1754188"/>
          <p14:tracePt t="1032" x="2532063" y="1801813"/>
          <p14:tracePt t="1040" x="2547938" y="1857375"/>
          <p14:tracePt t="1050" x="2547938" y="1873250"/>
          <p14:tracePt t="1059" x="2563813" y="1889125"/>
          <p14:tracePt t="1211" x="2547938" y="1889125"/>
          <p14:tracePt t="1272" x="2508250" y="1873250"/>
          <p14:tracePt t="1289" x="2508250" y="1857375"/>
          <p14:tracePt t="1294" x="2476500" y="1841500"/>
          <p14:tracePt t="1309" x="2476500" y="1825625"/>
          <p14:tracePt t="1324" x="2460625" y="1825625"/>
          <p14:tracePt t="1351" x="2428875" y="1825625"/>
          <p14:tracePt t="1360" x="2420938" y="1825625"/>
          <p14:tracePt t="1369" x="2405063" y="1817688"/>
          <p14:tracePt t="1386" x="2389188" y="1801813"/>
          <p14:tracePt t="1396" x="2373313" y="1801813"/>
          <p14:tracePt t="1405" x="2357438" y="1785938"/>
          <p14:tracePt t="1410" x="2341563" y="1770063"/>
          <p14:tracePt t="1418" x="2325688" y="1754188"/>
          <p14:tracePt t="1424" x="2270125" y="1722438"/>
          <p14:tracePt t="1432" x="2270125" y="1714500"/>
          <p14:tracePt t="1445" x="2222500" y="1698625"/>
          <p14:tracePt t="1451" x="2166938" y="1651000"/>
          <p14:tracePt t="1459" x="2095500" y="1595438"/>
          <p14:tracePt t="1468" x="2016125" y="1547813"/>
          <p14:tracePt t="1483" x="1960563" y="1508125"/>
          <p14:tracePt t="1493" x="1889125" y="1444625"/>
          <p14:tracePt t="1499" x="1825625" y="1412875"/>
          <p14:tracePt t="1501" x="1754188" y="1357313"/>
          <p14:tracePt t="1544" x="1738313" y="1341438"/>
          <p14:tracePt t="1560" x="1682750" y="1301750"/>
          <p14:tracePt t="1569" x="1651000" y="1254125"/>
          <p14:tracePt t="1582" x="1651000" y="1206500"/>
          <p14:tracePt t="1594" x="1603375" y="1206500"/>
          <p14:tracePt t="1610" x="1603375" y="1198563"/>
          <p14:tracePt t="1616" x="1595438" y="1182688"/>
          <p14:tracePt t="1627" x="1579563" y="1150938"/>
          <p14:tracePt t="1644" x="1563688" y="1119188"/>
          <p14:tracePt t="1658" x="1547813" y="1087438"/>
          <p14:tracePt t="1677" x="1531938" y="1079500"/>
          <p14:tracePt t="1691" x="1531938" y="1063625"/>
          <p14:tracePt t="1693" x="1516063" y="1063625"/>
          <p14:tracePt t="1709" x="1516063" y="1047750"/>
          <p14:tracePt t="1720" x="1500188" y="1031875"/>
          <p14:tracePt t="1745" x="1492250" y="1000125"/>
          <p14:tracePt t="1747" x="1476375" y="1000125"/>
          <p14:tracePt t="1761" x="1476375" y="984250"/>
          <p14:tracePt t="1788" x="1476375" y="976313"/>
          <p14:tracePt t="1831" x="1476375" y="960438"/>
          <p14:tracePt t="2424" x="1460500" y="944563"/>
          <p14:tracePt t="2457" x="1460500" y="928688"/>
          <p14:tracePt t="2537" x="1460500" y="912813"/>
          <p14:tracePt t="2558" x="1476375" y="912813"/>
          <p14:tracePt t="2570" x="1492250" y="912813"/>
          <p14:tracePt t="2576" x="1563688" y="928688"/>
          <p14:tracePt t="2586" x="1619250" y="944563"/>
          <p14:tracePt t="2593" x="1698625" y="984250"/>
          <p14:tracePt t="2602" x="1738313" y="1031875"/>
          <p14:tracePt t="2611" x="1785938" y="1103313"/>
          <p14:tracePt t="2619" x="1841500" y="1222375"/>
          <p14:tracePt t="2762" x="1841500" y="1206500"/>
          <p14:tracePt t="2778" x="1857375" y="1206500"/>
          <p14:tracePt t="2794" x="1873250" y="1206500"/>
          <p14:tracePt t="2810" x="1889125" y="1206500"/>
          <p14:tracePt t="2815" x="1905000" y="1198563"/>
          <p14:tracePt t="2826" x="1944688" y="1198563"/>
          <p14:tracePt t="2832" x="1992313" y="1198563"/>
          <p14:tracePt t="2842" x="2008188" y="1198563"/>
          <p14:tracePt t="2862" x="2008188" y="1206500"/>
          <p14:tracePt t="2874" x="1992313" y="1270000"/>
          <p14:tracePt t="2881" x="1992313" y="1254125"/>
          <p14:tracePt t="2891" x="1992313" y="1270000"/>
          <p14:tracePt t="2897" x="1992313" y="1254125"/>
          <p14:tracePt t="2908" x="1992313" y="1285875"/>
          <p14:tracePt t="2926" x="1992313" y="1301750"/>
          <p14:tracePt t="2942" x="1976438" y="1341438"/>
          <p14:tracePt t="2958" x="1960563" y="1357313"/>
          <p14:tracePt t="2970" x="1944688" y="1373188"/>
          <p14:tracePt t="2979" x="1928813" y="1373188"/>
          <p14:tracePt t="2986" x="1928813" y="1389063"/>
          <p14:tracePt t="2996" x="1889125" y="1389063"/>
          <p14:tracePt t="3002" x="1873250" y="1404938"/>
          <p14:tracePt t="3011" x="1857375" y="1404938"/>
          <p14:tracePt t="3019" x="1809750" y="1412875"/>
          <p14:tracePt t="3026" x="1801813" y="1412875"/>
          <p14:tracePt t="3036" x="1754188" y="1428750"/>
          <p14:tracePt t="3045" x="1706563" y="1428750"/>
          <p14:tracePt t="3059" x="1698625" y="1444625"/>
          <p14:tracePt t="3061" x="1651000" y="1444625"/>
          <p14:tracePt t="3067" x="1603375" y="1444625"/>
          <p14:tracePt t="3077" x="1595438" y="1444625"/>
          <p14:tracePt t="3084" x="1547813" y="1444625"/>
          <p14:tracePt t="3093" x="1500188" y="1444625"/>
          <p14:tracePt t="3103" x="1460500" y="1444625"/>
          <p14:tracePt t="3107" x="1444625" y="1428750"/>
          <p14:tracePt t="3115" x="1428750" y="1412875"/>
          <p14:tracePt t="3126" x="1412875" y="1412875"/>
          <p14:tracePt t="3136" x="1397000" y="1404938"/>
          <p14:tracePt t="3137" x="1373188" y="1373188"/>
          <p14:tracePt t="3152" x="1357313" y="1341438"/>
          <p14:tracePt t="3163" x="1325563" y="1309688"/>
          <p14:tracePt t="3170" x="1285875" y="1270000"/>
          <p14:tracePt t="3184" x="1206500" y="1166813"/>
          <p14:tracePt t="3195" x="1182688" y="1135063"/>
          <p14:tracePt t="3209" x="1166813" y="1119188"/>
          <p14:tracePt t="3211" x="1150938" y="1103313"/>
          <p14:tracePt t="3218" x="1103313" y="1063625"/>
          <p14:tracePt t="3226" x="1063625" y="1000125"/>
          <p14:tracePt t="3236" x="1031875" y="960438"/>
          <p14:tracePt t="3243" x="1000125" y="896938"/>
          <p14:tracePt t="3253" x="1000125" y="881063"/>
          <p14:tracePt t="3261" x="984250" y="857250"/>
          <p14:tracePt t="3264" x="976313" y="857250"/>
          <p14:tracePt t="3276" x="976313" y="841375"/>
          <p14:tracePt t="3293" x="960438" y="809625"/>
          <p14:tracePt t="3294" x="944563" y="809625"/>
          <p14:tracePt t="3308" x="944563" y="793750"/>
          <p14:tracePt t="3338" x="928688" y="777875"/>
          <p14:tracePt t="3356" x="928688" y="769938"/>
          <p14:tracePt t="3374" x="912813" y="769938"/>
          <p14:tracePt t="3375" x="896938" y="754063"/>
          <p14:tracePt t="3391" x="873125" y="738188"/>
          <p14:tracePt t="3418" x="857250" y="738188"/>
          <p14:tracePt t="3427" x="857250" y="722313"/>
          <p14:tracePt t="3435" x="825500" y="706438"/>
          <p14:tracePt t="3442" x="809625" y="690563"/>
          <p14:tracePt t="3451" x="793750" y="690563"/>
          <p14:tracePt t="3459" x="793750" y="674688"/>
          <p14:tracePt t="3475" x="777875" y="674688"/>
          <p14:tracePt t="3483" x="777875" y="666750"/>
          <p14:tracePt t="3492" x="769938" y="666750"/>
          <p14:tracePt t="3501" x="769938" y="650875"/>
          <p14:tracePt t="3517" x="754063" y="650875"/>
          <p14:tracePt t="3518" x="754063" y="635000"/>
          <p14:tracePt t="3722" x="754063" y="619125"/>
          <p14:tracePt t="3754" x="769938" y="619125"/>
          <p14:tracePt t="3762" x="777875" y="619125"/>
          <p14:tracePt t="3774" x="793750" y="619125"/>
          <p14:tracePt t="3785" x="825500" y="619125"/>
          <p14:tracePt t="3794" x="873125" y="619125"/>
          <p14:tracePt t="3803" x="912813" y="619125"/>
          <p14:tracePt t="3812" x="944563" y="619125"/>
          <p14:tracePt t="3820" x="984250" y="619125"/>
          <p14:tracePt t="3829" x="1016000" y="619125"/>
          <p14:tracePt t="3839" x="1079500" y="619125"/>
          <p14:tracePt t="3840" x="1119188" y="619125"/>
          <p14:tracePt t="3926" x="1357313" y="619125"/>
          <p14:tracePt t="3935" x="1373188" y="619125"/>
          <p14:tracePt t="3968" x="1389063" y="619125"/>
          <p14:tracePt t="4092" x="1397000" y="619125"/>
          <p14:tracePt t="4127" x="1412875" y="635000"/>
          <p14:tracePt t="4157" x="1428750" y="635000"/>
          <p14:tracePt t="4174" x="1444625" y="650875"/>
          <p14:tracePt t="4206" x="1460500" y="650875"/>
          <p14:tracePt t="4221" x="1476375" y="650875"/>
          <p14:tracePt t="4238" x="1492250" y="650875"/>
          <p14:tracePt t="4239" x="1500188" y="666750"/>
          <p14:tracePt t="4242" x="1500188" y="674688"/>
          <p14:tracePt t="4254" x="1531938" y="674688"/>
          <p14:tracePt t="4276" x="1547813" y="674688"/>
          <p14:tracePt t="4290" x="1563688" y="674688"/>
          <p14:tracePt t="4292" x="1579563" y="690563"/>
          <p14:tracePt t="4310" x="1603375" y="690563"/>
          <p14:tracePt t="4323" x="1619250" y="690563"/>
          <p14:tracePt t="4335" x="1651000" y="690563"/>
          <p14:tracePt t="4336" x="1666875" y="690563"/>
          <p14:tracePt t="4358" x="1722438" y="706438"/>
          <p14:tracePt t="4368" x="1738313" y="706438"/>
          <p14:tracePt t="4371" x="1785938" y="722313"/>
          <p14:tracePt t="4385" x="1801813" y="722313"/>
          <p14:tracePt t="4386" x="1841500" y="722313"/>
          <p14:tracePt t="4443" x="1889125" y="722313"/>
          <p14:tracePt t="4477" x="1912938" y="722313"/>
          <p14:tracePt t="4484" x="1976438" y="722313"/>
          <p14:tracePt t="4493" x="2047875" y="722313"/>
          <p14:tracePt t="4500" x="2151063" y="722313"/>
          <p14:tracePt t="4510" x="2286000" y="722313"/>
          <p14:tracePt t="4524" x="2420938" y="722313"/>
          <p14:tracePt t="4526" x="2524125" y="722313"/>
          <p14:tracePt t="4538" x="2627313" y="722313"/>
          <p14:tracePt t="4556" x="2841625" y="722313"/>
          <p14:tracePt t="4559" x="2976563" y="706438"/>
          <p14:tracePt t="4561" x="3079750" y="706438"/>
          <p14:tracePt t="4574" x="3198813" y="706438"/>
          <p14:tracePt t="4590" x="3302000" y="690563"/>
          <p14:tracePt t="4597" x="3452813" y="674688"/>
          <p14:tracePt t="4609" x="3492500" y="666750"/>
          <p14:tracePt t="4618" x="3540125" y="666750"/>
          <p14:tracePt t="4632" x="3556000" y="666750"/>
          <p14:tracePt t="4636" x="3563938" y="666750"/>
          <p14:tracePt t="4638" x="3595688" y="650875"/>
          <p14:tracePt t="4653" x="3611563" y="650875"/>
          <p14:tracePt t="4658" x="3659188" y="635000"/>
          <p14:tracePt t="4660" x="3667125" y="635000"/>
          <p14:tracePt t="4674" x="3683000" y="635000"/>
          <p14:tracePt t="4675" x="3698875" y="635000"/>
          <p14:tracePt t="4692" x="3786188" y="619125"/>
          <p14:tracePt t="4702" x="3802063" y="619125"/>
          <p14:tracePt t="4708" x="3833813" y="619125"/>
          <p14:tracePt t="4726" x="3849688" y="603250"/>
          <p14:tracePt t="4741" x="3865563" y="603250"/>
          <p14:tracePt t="4752" x="3873500" y="603250"/>
          <p14:tracePt t="4754" x="3889375" y="587375"/>
          <p14:tracePt t="4775" x="3905250" y="587375"/>
          <p14:tracePt t="4786" x="3921125" y="587375"/>
          <p14:tracePt t="4800" x="3952875" y="587375"/>
          <p14:tracePt t="4820" x="3968750" y="587375"/>
          <p14:tracePt t="4835" x="3976688" y="587375"/>
          <p14:tracePt t="4855" x="3992563" y="571500"/>
          <p14:tracePt t="4877" x="4008438" y="571500"/>
          <p14:tracePt t="5309" x="4008438" y="587375"/>
          <p14:tracePt t="5505" x="4008438" y="603250"/>
          <p14:tracePt t="5520" x="4008438" y="587375"/>
          <p14:tracePt t="5540" x="3992563" y="587375"/>
          <p14:tracePt t="5558" x="3976688" y="603250"/>
          <p14:tracePt t="5570" x="3968750" y="603250"/>
          <p14:tracePt t="5580" x="3952875" y="603250"/>
          <p14:tracePt t="5587" x="3937000" y="603250"/>
          <p14:tracePt t="5593" x="3905250" y="619125"/>
          <p14:tracePt t="5615" x="3873500" y="635000"/>
          <p14:tracePt t="5636" x="3865563" y="635000"/>
          <p14:tracePt t="5670" x="3849688" y="635000"/>
          <p14:tracePt t="6455" x="3905250" y="635000"/>
          <p14:tracePt t="6467" x="3952875" y="635000"/>
          <p14:tracePt t="6479" x="4214813" y="635000"/>
          <p14:tracePt t="6488" x="4365625" y="635000"/>
          <p14:tracePt t="6502" x="4524375" y="635000"/>
          <p14:tracePt t="6505" x="4643438" y="635000"/>
          <p14:tracePt t="6515" x="4778375" y="635000"/>
          <p14:tracePt t="6533" x="4897438" y="619125"/>
          <p14:tracePt t="6536" x="4984750" y="603250"/>
          <p14:tracePt t="6539" x="5056188" y="587375"/>
          <p14:tracePt t="6543" x="5143500" y="571500"/>
          <p14:tracePt t="6567" x="5278438" y="547688"/>
          <p14:tracePt t="6570" x="5365750" y="531813"/>
          <p14:tracePt t="6575" x="5453063" y="500063"/>
          <p14:tracePt t="6589" x="5619750" y="444500"/>
          <p14:tracePt t="6610" x="5730875" y="412750"/>
          <p14:tracePt t="6612" x="5865813" y="396875"/>
          <p14:tracePt t="6622" x="6016625" y="365125"/>
          <p14:tracePt t="6629" x="6207125" y="357188"/>
          <p14:tracePt t="6631" x="6381750" y="325438"/>
          <p14:tracePt t="6646" x="6564313" y="309563"/>
          <p14:tracePt t="6650" x="6738938" y="309563"/>
          <p14:tracePt t="6652" x="6873875" y="309563"/>
          <p14:tracePt t="6663" x="7000875" y="309563"/>
          <p14:tracePt t="6672" x="7104063" y="309563"/>
          <p14:tracePt t="6682" x="7191375" y="309563"/>
          <p14:tracePt t="6685" x="7254875" y="309563"/>
          <p14:tracePt t="6696" x="7310438" y="309563"/>
          <p14:tracePt t="6704" x="7389813" y="309563"/>
          <p14:tracePt t="6722" x="7429500" y="309563"/>
          <p14:tracePt t="6735" x="7445375" y="309563"/>
          <p14:tracePt t="6754" x="7477125" y="309563"/>
          <p14:tracePt t="6871" x="7493000" y="309563"/>
          <p14:tracePt t="6935" x="7493000" y="325438"/>
          <p14:tracePt t="6967" x="7493000" y="341313"/>
          <p14:tracePt t="6999" x="7493000" y="357188"/>
          <p14:tracePt t="7006" x="7493000" y="365125"/>
          <p14:tracePt t="7019" x="7493000" y="381000"/>
          <p14:tracePt t="7021" x="7493000" y="396875"/>
          <p14:tracePt t="7033" x="7493000" y="412750"/>
          <p14:tracePt t="7039" x="7493000" y="428625"/>
          <p14:tracePt t="7051" x="7493000" y="468313"/>
          <p14:tracePt t="7054" x="7477125" y="484188"/>
          <p14:tracePt t="7073" x="7461250" y="500063"/>
          <p14:tracePt t="7096" x="7445375" y="515938"/>
          <p14:tracePt t="7107" x="7429500" y="547688"/>
          <p14:tracePt t="7124" x="7397750" y="571500"/>
          <p14:tracePt t="7139" x="7389813" y="571500"/>
          <p14:tracePt t="7157" x="7389813" y="603250"/>
          <p14:tracePt t="7194" x="7373938" y="603250"/>
          <p14:tracePt t="7255" x="7373938" y="619125"/>
          <p14:tracePt t="7323" x="7373938" y="635000"/>
          <p14:tracePt t="7337" x="7373938" y="650875"/>
          <p14:tracePt t="7364" x="7373938" y="690563"/>
          <p14:tracePt t="7374" x="7373938" y="706438"/>
          <p14:tracePt t="7381" x="7373938" y="777875"/>
          <p14:tracePt t="7388" x="7373938" y="825500"/>
          <p14:tracePt t="7389" x="7373938" y="841375"/>
          <p14:tracePt t="7406" x="7389813" y="944563"/>
          <p14:tracePt t="7408" x="7413625" y="1031875"/>
          <p14:tracePt t="7422" x="7493000" y="1222375"/>
          <p14:tracePt t="7441" x="7548563" y="1389063"/>
          <p14:tracePt t="7452" x="7596188" y="1428750"/>
          <p14:tracePt t="7453" x="7604125" y="1444625"/>
          <p14:tracePt t="7466" x="7620000" y="1460500"/>
          <p14:tracePt t="7474" x="7635875" y="1460500"/>
          <p14:tracePt t="7489" x="7683500" y="1476375"/>
          <p14:tracePt t="7492" x="7699375" y="1492250"/>
          <p14:tracePt t="7505" x="7810500" y="1508125"/>
          <p14:tracePt t="7521" x="7874000" y="1508125"/>
          <p14:tracePt t="7531" x="7889875" y="1508125"/>
          <p14:tracePt t="7533" x="7905750" y="1508125"/>
          <p14:tracePt t="7555" x="7929563" y="1508125"/>
          <p14:tracePt t="7566" x="7945438" y="1492250"/>
          <p14:tracePt t="7593" x="7961313" y="1492250"/>
          <p14:tracePt t="7608" x="7961313" y="1476375"/>
          <p14:tracePt t="7632" x="7977188" y="1476375"/>
          <p14:tracePt t="7656" x="7977188" y="1460500"/>
          <p14:tracePt t="7681" x="7993063" y="1460500"/>
          <p14:tracePt t="7683" x="7993063" y="1444625"/>
          <p14:tracePt t="7704" x="7993063" y="1428750"/>
          <p14:tracePt t="7722" x="7993063" y="1412875"/>
          <p14:tracePt t="7742" x="7993063" y="1404938"/>
          <p14:tracePt t="7748" x="7993063" y="1389063"/>
          <p14:tracePt t="7756" x="7993063" y="1373188"/>
          <p14:tracePt t="7768" x="7993063" y="1357313"/>
          <p14:tracePt t="7782" x="7993063" y="1341438"/>
          <p14:tracePt t="7807" x="7993063" y="1309688"/>
          <p14:tracePt t="7834" x="7993063" y="1301750"/>
          <p14:tracePt t="7840" x="7993063" y="1285875"/>
          <p14:tracePt t="7854" x="7993063" y="1270000"/>
          <p14:tracePt t="7871" x="7993063" y="1238250"/>
          <p14:tracePt t="7882" x="7993063" y="1222375"/>
          <p14:tracePt t="7908" x="7993063" y="1198563"/>
          <p14:tracePt t="7921" x="7977188" y="1182688"/>
          <p14:tracePt t="7940" x="7961313" y="1150938"/>
          <p14:tracePt t="7946" x="7945438" y="1135063"/>
          <p14:tracePt t="7955" x="7929563" y="1135063"/>
          <p14:tracePt t="7975" x="7889875" y="1103313"/>
          <p14:tracePt t="7985" x="7874000" y="1103313"/>
          <p14:tracePt t="8001" x="7826375" y="1087438"/>
          <p14:tracePt t="8018" x="7826375" y="1079500"/>
          <p14:tracePt t="8021" x="7802563" y="1079500"/>
          <p14:tracePt t="8031" x="7770813" y="1063625"/>
          <p14:tracePt t="8054" x="7754938" y="1063625"/>
          <p14:tracePt t="8064" x="7754938" y="1047750"/>
          <p14:tracePt t="8082" x="7739063" y="1047750"/>
          <p14:tracePt t="8099" x="7723188" y="1047750"/>
          <p14:tracePt t="8107" x="7723188" y="1031875"/>
          <p14:tracePt t="8122" x="7707313" y="1031875"/>
          <p14:tracePt t="8129" x="7707313" y="1016000"/>
          <p14:tracePt t="8131" x="7699375" y="1016000"/>
          <p14:tracePt t="8172" x="7699375" y="1000125"/>
          <p14:tracePt t="8191" x="7683500" y="1000125"/>
          <p14:tracePt t="8218" x="7683500" y="984250"/>
          <p14:tracePt t="8267" x="7683500" y="976313"/>
          <p14:tracePt t="8287" x="7683500" y="960438"/>
          <p14:tracePt t="8298" x="7699375" y="960438"/>
          <p14:tracePt t="8324" x="7786688" y="928688"/>
          <p14:tracePt t="8334" x="7858125" y="912813"/>
          <p14:tracePt t="8336" x="7913688" y="912813"/>
          <p14:tracePt t="8349" x="8048625" y="912813"/>
          <p14:tracePt t="8369" x="8167688" y="912813"/>
          <p14:tracePt t="8383" x="8199438" y="912813"/>
          <p14:tracePt t="8385" x="8223250" y="912813"/>
          <p14:tracePt t="8405" x="8358188" y="912813"/>
          <p14:tracePt t="8415" x="8429625" y="912813"/>
          <p14:tracePt t="8438" x="8532813" y="912813"/>
          <p14:tracePt t="8449" x="8612188" y="912813"/>
          <p14:tracePt t="8469" x="8636000" y="896938"/>
          <p14:tracePt t="8473" x="8683625" y="881063"/>
          <p14:tracePt t="8479" x="8755063" y="873125"/>
          <p14:tracePt t="8481" x="8818563" y="857250"/>
          <p14:tracePt t="8498" x="8874125" y="841375"/>
          <p14:tracePt t="8502" x="8890000" y="825500"/>
          <p14:tracePt t="8514" x="8977313" y="793750"/>
          <p14:tracePt t="8523" x="8977313" y="777875"/>
          <p14:tracePt t="8539" x="9009063" y="777875"/>
          <p14:tracePt t="8547" x="9009063" y="769938"/>
          <p14:tracePt t="8550" x="9048750" y="769938"/>
          <p14:tracePt t="8566" x="9080500" y="754063"/>
          <p14:tracePt t="8582" x="9096375" y="754063"/>
          <p14:tracePt t="8665" x="9112250" y="738188"/>
          <p14:tracePt t="8713" x="9128125" y="738188"/>
          <p14:tracePt t="8730" x="9144000" y="738188"/>
          <p14:tracePt t="8738" x="9144000" y="722313"/>
          <p14:tracePt t="8754" x="9167813" y="722313"/>
          <p14:tracePt t="8765" x="9183688" y="706438"/>
          <p14:tracePt t="8766" x="9199563" y="706438"/>
          <p14:tracePt t="8786" x="9231313" y="690563"/>
          <p14:tracePt t="8800" x="9255125" y="690563"/>
          <p14:tracePt t="8821" x="9286875" y="674688"/>
          <p14:tracePt t="8832" x="9302750" y="674688"/>
          <p14:tracePt t="8848" x="9318625" y="674688"/>
          <p14:tracePt t="8866" x="9334500" y="666750"/>
          <p14:tracePt t="8882" x="9350375" y="666750"/>
          <p14:tracePt t="8899" x="9390063" y="650875"/>
          <p14:tracePt t="8917" x="9405938" y="650875"/>
          <p14:tracePt t="8926" x="9421813" y="650875"/>
          <p14:tracePt t="8941" x="9437688" y="650875"/>
          <p14:tracePt t="8950" x="9453563" y="650875"/>
          <p14:tracePt t="8969" x="9477375" y="650875"/>
          <p14:tracePt t="8980" x="9493250" y="650875"/>
          <p14:tracePt t="8989" x="9525000" y="650875"/>
          <p14:tracePt t="9007" x="9644063" y="650875"/>
          <p14:tracePt t="9014" x="9715500" y="650875"/>
          <p14:tracePt t="9023" x="9834563" y="650875"/>
          <p14:tracePt t="9041" x="9906000" y="650875"/>
          <p14:tracePt t="9046" x="9921875" y="666750"/>
          <p14:tracePt t="9057" x="9977438" y="666750"/>
          <p14:tracePt t="9074" x="10056813" y="666750"/>
          <p14:tracePt t="9080" x="10144125" y="674688"/>
          <p14:tracePt t="9098" x="10263188" y="690563"/>
          <p14:tracePt t="9102" x="10302875" y="690563"/>
          <p14:tracePt t="9104" x="10366375" y="690563"/>
          <p14:tracePt t="9117" x="10453688" y="690563"/>
          <p14:tracePt t="9123" x="10572750" y="690563"/>
          <p14:tracePt t="9141" x="10699750" y="690563"/>
          <p14:tracePt t="9150" x="10850563" y="690563"/>
          <p14:tracePt t="9153" x="11160125" y="690563"/>
          <p14:tracePt t="9172" x="11453813" y="690563"/>
          <p14:tracePt t="9180" x="11620500" y="690563"/>
          <p14:tracePt t="9190" x="11763375" y="706438"/>
          <p14:tracePt t="9206" x="12072938" y="754063"/>
          <p14:tracePt t="9500" x="12144375" y="690563"/>
          <p14:tracePt t="9505" x="12120563" y="690563"/>
          <p14:tracePt t="9515" x="12072938" y="690563"/>
          <p14:tracePt t="9522" x="12057063" y="690563"/>
          <p14:tracePt t="9536" x="12033250" y="690563"/>
          <p14:tracePt t="9548" x="12017375" y="690563"/>
          <p14:tracePt t="9568" x="11985625" y="690563"/>
          <p14:tracePt t="9571" x="11938000" y="674688"/>
          <p14:tracePt t="9583" x="11898313" y="666750"/>
          <p14:tracePt t="9602" x="11850688" y="666750"/>
          <p14:tracePt t="9615" x="11826875" y="666750"/>
          <p14:tracePt t="9629" x="11795125" y="666750"/>
          <p14:tracePt t="9635" x="11779250" y="666750"/>
          <p14:tracePt t="9654" x="11731625" y="666750"/>
          <p14:tracePt t="9665" x="11707813" y="666750"/>
          <p14:tracePt t="9667" x="11660188" y="666750"/>
          <p14:tracePt t="9686" x="11628438" y="666750"/>
          <p14:tracePt t="9696" x="11604625" y="666750"/>
          <p14:tracePt t="9713" x="11588750" y="650875"/>
          <p14:tracePt t="9734" x="11572875" y="650875"/>
          <p14:tracePt t="10261" x="11557000" y="650875"/>
          <p14:tracePt t="10282" x="11541125" y="650875"/>
          <p14:tracePt t="10297" x="11541125" y="666750"/>
          <p14:tracePt t="10310" x="11525250" y="666750"/>
          <p14:tracePt t="10319" x="11517313" y="666750"/>
          <p14:tracePt t="10333" x="11469688" y="674688"/>
          <p14:tracePt t="10344" x="11422063" y="706438"/>
          <p14:tracePt t="10354" x="11414125" y="706438"/>
          <p14:tracePt t="10363" x="11382375" y="706438"/>
          <p14:tracePt t="10368" x="11350625" y="722313"/>
          <p14:tracePt t="10378" x="11334750" y="738188"/>
          <p14:tracePt t="10390" x="11318875" y="738188"/>
          <p14:tracePt t="10401" x="11279188" y="738188"/>
          <p14:tracePt t="10457" x="11263313" y="738188"/>
          <p14:tracePt t="10477" x="11247438" y="738188"/>
          <p14:tracePt t="10494" x="11231563" y="738188"/>
          <p14:tracePt t="10508" x="11215688" y="738188"/>
          <p14:tracePt t="10512" x="11207750" y="738188"/>
          <p14:tracePt t="10534" x="11176000" y="738188"/>
          <p14:tracePt t="10537" x="11128375" y="738188"/>
          <p14:tracePt t="10538" x="11112500" y="738188"/>
          <p14:tracePt t="10550" x="11104563" y="738188"/>
          <p14:tracePt t="10557" x="11056938" y="738188"/>
          <p14:tracePt t="10577" x="11001375" y="738188"/>
          <p14:tracePt t="10587" x="10953750" y="738188"/>
          <p14:tracePt t="10588" x="10882313" y="738188"/>
          <p14:tracePt t="10602" x="10715625" y="754063"/>
          <p14:tracePt t="10620" x="10628313" y="769938"/>
          <p14:tracePt t="10623" x="10541000" y="777875"/>
          <p14:tracePt t="10635" x="10366375" y="809625"/>
          <p14:tracePt t="10654" x="10279063" y="809625"/>
          <p14:tracePt t="10658" x="10199688" y="825500"/>
          <p14:tracePt t="10667" x="10128250" y="841375"/>
          <p14:tracePt t="10669" x="10072688" y="857250"/>
          <p14:tracePt t="10688" x="10009188" y="857250"/>
          <p14:tracePt t="10693" x="9937750" y="873125"/>
          <p14:tracePt t="10695" x="9890125" y="873125"/>
          <p14:tracePt t="10709" x="9866313" y="873125"/>
          <p14:tracePt t="10725" x="9850438" y="873125"/>
          <p14:tracePt t="10728" x="9834563" y="873125"/>
          <p14:tracePt t="10734" x="9818688" y="873125"/>
          <p14:tracePt t="10741" x="9802813" y="873125"/>
          <p14:tracePt t="10761" x="9786938" y="873125"/>
          <p14:tracePt t="10775" x="9763125" y="873125"/>
          <p14:tracePt t="10794" x="9731375" y="873125"/>
          <p14:tracePt t="10809" x="9699625" y="873125"/>
          <p14:tracePt t="10826" x="9659938" y="873125"/>
          <p14:tracePt t="10837" x="9612313" y="873125"/>
          <p14:tracePt t="10850" x="9564688" y="873125"/>
          <p14:tracePt t="10859" x="9556750" y="873125"/>
          <p14:tracePt t="10862" x="9493250" y="873125"/>
          <p14:tracePt t="10877" x="9374188" y="873125"/>
          <p14:tracePt t="10889" x="9318625" y="873125"/>
          <p14:tracePt t="10891" x="9231313" y="873125"/>
          <p14:tracePt t="10902" x="9144000" y="873125"/>
          <p14:tracePt t="10910" x="9024938" y="857250"/>
          <p14:tracePt t="10928" x="8802688" y="841375"/>
          <p14:tracePt t="10941" x="8628063" y="857250"/>
          <p14:tracePt t="10960" x="8524875" y="857250"/>
          <p14:tracePt t="10971" x="8477250" y="857250"/>
          <p14:tracePt t="10974" x="8421688" y="857250"/>
          <p14:tracePt t="10994" x="8358188" y="873125"/>
          <p14:tracePt t="11001" x="8318500" y="873125"/>
          <p14:tracePt t="11004" x="8286750" y="873125"/>
          <p14:tracePt t="11025" x="8270875" y="873125"/>
          <p14:tracePt t="11035" x="8255000" y="873125"/>
          <p14:tracePt t="11056" x="8239125" y="873125"/>
          <p14:tracePt t="11067" x="8223250" y="873125"/>
          <p14:tracePt t="11078" x="8215313" y="873125"/>
          <p14:tracePt t="11104" x="8199438" y="873125"/>
          <p14:tracePt t="11125" x="8183563" y="873125"/>
          <p14:tracePt t="11128" x="8167688" y="873125"/>
          <p14:tracePt t="11143" x="8151813" y="873125"/>
          <p14:tracePt t="11167" x="8135938" y="873125"/>
          <p14:tracePt t="11183" x="8120063" y="873125"/>
          <p14:tracePt t="11194" x="8112125" y="873125"/>
          <p14:tracePt t="11221" x="8096250" y="873125"/>
          <p14:tracePt t="12618" x="8096250" y="881063"/>
          <p14:tracePt t="12626" x="8096250" y="873125"/>
          <p14:tracePt t="12638" x="8112125" y="873125"/>
          <p14:tracePt t="12653" x="8112125" y="881063"/>
          <p14:tracePt t="12667" x="8112125" y="873125"/>
          <p14:tracePt t="12669" x="8096250" y="873125"/>
          <p14:tracePt t="12688" x="8096250" y="857250"/>
          <p14:tracePt t="12697" x="8080375" y="857250"/>
          <p14:tracePt t="12734" x="8064500" y="857250"/>
          <p14:tracePt t="12764" x="8048625" y="857250"/>
          <p14:tracePt t="12783" x="8032750" y="857250"/>
          <p14:tracePt t="12813" x="8016875" y="857250"/>
          <p14:tracePt t="12833" x="8016875" y="873125"/>
          <p14:tracePt t="12844" x="8008938" y="881063"/>
          <p14:tracePt t="12847" x="7977188" y="912813"/>
          <p14:tracePt t="12859" x="7961313" y="960438"/>
          <p14:tracePt t="12860" x="7945438" y="976313"/>
          <p14:tracePt t="12905" x="7929563" y="984250"/>
          <p14:tracePt t="12913" x="7913688" y="984250"/>
          <p14:tracePt t="12928" x="7905750" y="1000125"/>
          <p14:tracePt t="12941" x="7889875" y="1000125"/>
          <p14:tracePt t="12984" x="7858125" y="1000125"/>
          <p14:tracePt t="12992" x="7842250" y="1000125"/>
          <p14:tracePt t="13008" x="7842250" y="1016000"/>
          <p14:tracePt t="13012" x="7826375" y="1016000"/>
          <p14:tracePt t="13024" x="7810500" y="1016000"/>
          <p14:tracePt t="13027" x="7802563" y="1016000"/>
          <p14:tracePt t="13036" x="7723188" y="1031875"/>
          <p14:tracePt t="13052" x="7667625" y="1047750"/>
          <p14:tracePt t="13059" x="7429500" y="1063625"/>
          <p14:tracePt t="13069" x="7191375" y="1087438"/>
          <p14:tracePt t="13092" x="7032625" y="1103313"/>
          <p14:tracePt t="13102" x="7032625" y="1119188"/>
          <p14:tracePt t="13112" x="6985000" y="1135063"/>
          <p14:tracePt t="13124" x="6897688" y="1150938"/>
          <p14:tracePt t="13134" x="6858000" y="1150938"/>
          <p14:tracePt t="13135" x="6810375" y="1166813"/>
          <p14:tracePt t="13147" x="6794500" y="1166813"/>
          <p14:tracePt t="13175" x="6778625" y="1166813"/>
          <p14:tracePt t="13183" x="6810375" y="1150938"/>
          <p14:tracePt t="13193" x="6858000" y="1150938"/>
          <p14:tracePt t="13202" x="6873875" y="1150938"/>
          <p14:tracePt t="13216" x="6913563" y="1150938"/>
          <p14:tracePt t="13229" x="7048500" y="1198563"/>
          <p14:tracePt t="13249" x="7167563" y="1270000"/>
          <p14:tracePt t="13497" x="7183438" y="1270000"/>
          <p14:tracePt t="13506" x="7183438" y="1254125"/>
          <p14:tracePt t="13514" x="7191375" y="1270000"/>
          <p14:tracePt t="13519" x="7207250" y="1270000"/>
          <p14:tracePt t="13539" x="7223125" y="1270000"/>
          <p14:tracePt t="13545" x="7223125" y="1254125"/>
          <p14:tracePt t="13608" x="7207250" y="1254125"/>
          <p14:tracePt t="13635" x="7167563" y="1238250"/>
          <p14:tracePt t="13644" x="7104063" y="1222375"/>
          <p14:tracePt t="13647" x="7064375" y="1206500"/>
          <p14:tracePt t="13668" x="6961188" y="1182688"/>
          <p14:tracePt t="13677" x="6897688" y="1182688"/>
          <p14:tracePt t="13688" x="6842125" y="1182688"/>
          <p14:tracePt t="13697" x="6770688" y="1182688"/>
          <p14:tracePt t="13713" x="6675438" y="1182688"/>
          <p14:tracePt t="13720" x="6588125" y="1182688"/>
          <p14:tracePt t="13724" x="6516688" y="1198563"/>
          <p14:tracePt t="13725" x="6397625" y="1206500"/>
          <p14:tracePt t="13743" x="6159500" y="1270000"/>
          <p14:tracePt t="13754" x="6032500" y="1325563"/>
          <p14:tracePt t="13765" x="5849938" y="1404938"/>
          <p14:tracePt t="13777" x="5524500" y="1516063"/>
          <p14:tracePt t="13788" x="5381625" y="1579563"/>
          <p14:tracePt t="13789" x="5246688" y="1635125"/>
          <p14:tracePt t="13812" x="4937125" y="1738313"/>
          <p14:tracePt t="13823" x="4794250" y="1785938"/>
          <p14:tracePt t="13825" x="4659313" y="1817688"/>
          <p14:tracePt t="13838" x="4524375" y="1825625"/>
          <p14:tracePt t="13839" x="4421188" y="1841500"/>
          <p14:tracePt t="13859" x="4230688" y="1873250"/>
          <p14:tracePt t="13870" x="4143375" y="1889125"/>
          <p14:tracePt t="13872" x="4071938" y="1905000"/>
          <p14:tracePt t="13893" x="3992563" y="1920875"/>
          <p14:tracePt t="13903" x="3952875" y="1920875"/>
          <p14:tracePt t="13927" x="3937000" y="1928813"/>
          <p14:tracePt t="13938" x="3921125" y="1928813"/>
          <p14:tracePt t="13971" x="3905250" y="1928813"/>
          <p14:tracePt t="13996" x="3889375" y="1944688"/>
          <p14:tracePt t="14283" x="3873500" y="1944688"/>
          <p14:tracePt t="14293" x="3833813" y="1928813"/>
          <p14:tracePt t="14308" x="3817938" y="1928813"/>
          <p14:tracePt t="14311" x="3746500" y="1928813"/>
          <p14:tracePt t="14327" x="3556000" y="1928813"/>
          <p14:tracePt t="14335" x="3421063" y="1928813"/>
          <p14:tracePt t="14345" x="3286125" y="1928813"/>
          <p14:tracePt t="14362" x="3151188" y="1920875"/>
          <p14:tracePt t="14363" x="2921000" y="1889125"/>
          <p14:tracePt t="14375" x="2817813" y="1873250"/>
          <p14:tracePt t="14393" x="2730500" y="1857375"/>
          <p14:tracePt t="14396" x="2698750" y="1857375"/>
          <p14:tracePt t="14400" x="2651125" y="1857375"/>
          <p14:tracePt t="14412" x="2627313" y="1857375"/>
          <p14:tracePt t="14431" x="2547938" y="1857375"/>
          <p14:tracePt t="14432" x="2428875" y="1857375"/>
          <p14:tracePt t="14445" x="2357438" y="1857375"/>
          <p14:tracePt t="14447" x="2317750" y="1857375"/>
          <p14:tracePt t="14467" x="2238375" y="1857375"/>
          <p14:tracePt t="14477" x="2166938" y="1857375"/>
          <p14:tracePt t="14479" x="2151063" y="1857375"/>
          <p14:tracePt t="14493" x="2135188" y="1857375"/>
          <p14:tracePt t="14500" x="2095500" y="1857375"/>
          <p14:tracePt t="14515" x="2063750" y="1857375"/>
          <p14:tracePt t="14521" x="2047875" y="1857375"/>
          <p14:tracePt t="14525" x="2032000" y="1857375"/>
          <p14:tracePt t="14527" x="2016125" y="1857375"/>
          <p14:tracePt t="14544" x="1960563" y="1857375"/>
          <p14:tracePt t="14617" x="1912938" y="1857375"/>
          <p14:tracePt t="14640" x="1857375" y="1889125"/>
          <p14:tracePt t="14650" x="1841500" y="1889125"/>
          <p14:tracePt t="14662" x="1801813" y="1905000"/>
          <p14:tracePt t="14675" x="1785938" y="1905000"/>
          <p14:tracePt t="14682" x="1738313" y="1905000"/>
          <p14:tracePt t="14701" x="1698625" y="1905000"/>
          <p14:tracePt t="14711" x="1651000" y="1905000"/>
          <p14:tracePt t="14731" x="1603375" y="1905000"/>
          <p14:tracePt t="14734" x="1595438" y="1905000"/>
          <p14:tracePt t="14751" x="1563688" y="1905000"/>
          <p14:tracePt t="14763" x="1547813" y="1905000"/>
          <p14:tracePt t="14776" x="1531938" y="1905000"/>
          <p14:tracePt t="14782" x="1516063" y="1905000"/>
          <p14:tracePt t="14784" x="1500188" y="1905000"/>
          <p14:tracePt t="14816" x="1492250" y="1889125"/>
          <p14:tracePt t="14828" x="1476375" y="1889125"/>
          <p14:tracePt t="14890" x="1460500" y="1889125"/>
          <p14:tracePt t="15223" x="1460500" y="1873250"/>
          <p14:tracePt t="15265" x="1476375" y="1873250"/>
          <p14:tracePt t="15297" x="1476375" y="1857375"/>
          <p14:tracePt t="15332" x="1492250" y="1841500"/>
          <p14:tracePt t="15347" x="1547813" y="1841500"/>
          <p14:tracePt t="15355" x="1563688" y="1841500"/>
          <p14:tracePt t="15368" x="1595438" y="1841500"/>
          <p14:tracePt t="15369" x="1651000" y="1825625"/>
          <p14:tracePt t="15385" x="1889125" y="1817688"/>
          <p14:tracePt t="15398" x="2047875" y="1785938"/>
          <p14:tracePt t="15407" x="2198688" y="1785938"/>
          <p14:tracePt t="15420" x="2460625" y="1785938"/>
          <p14:tracePt t="15431" x="2595563" y="1785938"/>
          <p14:tracePt t="15440" x="2667000" y="1785938"/>
          <p14:tracePt t="15454" x="2889250" y="1841500"/>
          <p14:tracePt t="15462" x="2976563" y="1873250"/>
          <p14:tracePt t="15470" x="3063875" y="1873250"/>
          <p14:tracePt t="15485" x="3182938" y="1905000"/>
          <p14:tracePt t="15495" x="3270250" y="1905000"/>
          <p14:tracePt t="15498" x="3349625" y="1905000"/>
          <p14:tracePt t="15511" x="3389313" y="1905000"/>
          <p14:tracePt t="15535" x="3421063" y="1905000"/>
          <p14:tracePt t="15538" x="3436938" y="1905000"/>
          <p14:tracePt t="15635" x="3436938" y="1889125"/>
          <p14:tracePt t="15655" x="3452813" y="1873250"/>
          <p14:tracePt t="15687" x="3452813" y="1857375"/>
          <p14:tracePt t="15698" x="3460750" y="1857375"/>
          <p14:tracePt t="15733" x="3476625" y="1857375"/>
          <p14:tracePt t="15828" x="3492500" y="1841500"/>
          <p14:tracePt t="15851" x="3508375" y="1825625"/>
          <p14:tracePt t="15866" x="3540125" y="1817688"/>
          <p14:tracePt t="15867" x="3556000" y="1817688"/>
          <p14:tracePt t="15877" x="3563938" y="1801813"/>
          <p14:tracePt t="15891" x="3611563" y="1801813"/>
          <p14:tracePt t="15893" x="3667125" y="1785938"/>
          <p14:tracePt t="15906" x="3786188" y="1770063"/>
          <p14:tracePt t="15922" x="3889375" y="1770063"/>
          <p14:tracePt t="15927" x="3976688" y="1770063"/>
          <p14:tracePt t="15931" x="4071938" y="1770063"/>
          <p14:tracePt t="15934" x="4159250" y="1754188"/>
          <p14:tracePt t="15941" x="4246563" y="1754188"/>
          <p14:tracePt t="15959" x="4302125" y="1785938"/>
          <p14:tracePt t="15961" x="4349750" y="1785938"/>
          <p14:tracePt t="15973" x="4365625" y="1785938"/>
          <p14:tracePt t="15990" x="4405313" y="1770063"/>
          <p14:tracePt t="15993" x="4484688" y="1770063"/>
          <p14:tracePt t="15995" x="4540250" y="1770063"/>
          <p14:tracePt t="16008" x="4587875" y="1770063"/>
          <p14:tracePt t="16010" x="4643438" y="1770063"/>
          <p14:tracePt t="16027" x="4730750" y="1770063"/>
          <p14:tracePt t="16037" x="4778375" y="1770063"/>
          <p14:tracePt t="16057" x="4818063" y="1770063"/>
          <p14:tracePt t="16060" x="4818063" y="1754188"/>
          <p14:tracePt t="16076" x="4833938" y="1754188"/>
          <p14:tracePt t="16168" x="4833938" y="1738313"/>
          <p14:tracePt t="16185" x="4778375" y="1722438"/>
          <p14:tracePt t="16201" x="4730750" y="1722438"/>
          <p14:tracePt t="16203" x="4699000" y="1722438"/>
          <p14:tracePt t="16221" x="4540250" y="1682750"/>
          <p14:tracePt t="16235" x="4484688" y="1651000"/>
          <p14:tracePt t="16254" x="4349750" y="1651000"/>
          <p14:tracePt t="16270" x="4111625" y="1619250"/>
          <p14:tracePt t="16279" x="3968750" y="1611313"/>
          <p14:tracePt t="16294" x="3833813" y="1579563"/>
          <p14:tracePt t="16301" x="3698875" y="1531938"/>
          <p14:tracePt t="16302" x="3595688" y="1516063"/>
          <p14:tracePt t="16321" x="3421063" y="1492250"/>
          <p14:tracePt t="16334" x="3357563" y="1492250"/>
          <p14:tracePt t="16336" x="3286125" y="1476375"/>
          <p14:tracePt t="16358" x="3230563" y="1460500"/>
          <p14:tracePt t="16368" x="3167063" y="1444625"/>
          <p14:tracePt t="16378" x="3143250" y="1444625"/>
          <p14:tracePt t="16399" x="3095625" y="1444625"/>
          <p14:tracePt t="16411" x="3063875" y="1444625"/>
          <p14:tracePt t="16425" x="3024188" y="1444625"/>
          <p14:tracePt t="16426" x="3008313" y="1444625"/>
          <p14:tracePt t="16442" x="2976563" y="1444625"/>
          <p14:tracePt t="16444" x="2921000" y="1444625"/>
          <p14:tracePt t="16456" x="2873375" y="1444625"/>
          <p14:tracePt t="16460" x="2817813" y="1444625"/>
          <p14:tracePt t="16475" x="2738438" y="1444625"/>
          <p14:tracePt t="16477" x="2682875" y="1444625"/>
          <p14:tracePt t="16490" x="2595563" y="1444625"/>
          <p14:tracePt t="16511" x="2476500" y="1428750"/>
          <p14:tracePt t="16522" x="2389188" y="1412875"/>
          <p14:tracePt t="16524" x="2301875" y="1404938"/>
          <p14:tracePt t="16542" x="2111375" y="1389063"/>
          <p14:tracePt t="16555" x="1928813" y="1357313"/>
          <p14:tracePt t="16570" x="1841500" y="1341438"/>
          <p14:tracePt t="16573" x="1785938" y="1325563"/>
          <p14:tracePt t="16591" x="1698625" y="1341438"/>
          <p14:tracePt t="16601" x="1651000" y="1341438"/>
          <p14:tracePt t="16624" x="1635125" y="1341438"/>
          <p14:tracePt t="16635" x="1619250" y="1341438"/>
          <p14:tracePt t="16666" x="1603375" y="1341438"/>
          <p14:tracePt t="16676" x="1603375" y="1325563"/>
          <p14:tracePt t="16740" x="1579563" y="1341438"/>
          <p14:tracePt t="16760" x="1531938" y="1357313"/>
          <p14:tracePt t="16773" x="1516063" y="1357313"/>
          <p14:tracePt t="16790" x="1500188" y="1357313"/>
          <p14:tracePt t="16793" x="1492250" y="1357313"/>
          <p14:tracePt t="16798" x="1444625" y="1357313"/>
          <p14:tracePt t="16806" x="1397000" y="1373188"/>
          <p14:tracePt t="16823" x="1341438" y="1389063"/>
          <p14:tracePt t="16827" x="1309688" y="1389063"/>
          <p14:tracePt t="16829" x="1293813" y="1404938"/>
          <p14:tracePt t="16841" x="1190625" y="1404938"/>
          <p14:tracePt t="16863" x="1166813" y="1404938"/>
          <p14:tracePt t="16872" x="1150938" y="1404938"/>
          <p14:tracePt t="16885" x="1135063" y="1404938"/>
          <p14:tracePt t="16908" x="1119188" y="1404938"/>
          <p14:tracePt t="17215" x="1103313" y="1404938"/>
          <p14:tracePt t="17262" x="1087438" y="1404938"/>
          <p14:tracePt t="17282" x="1087438" y="1389063"/>
          <p14:tracePt t="17299" x="1087438" y="1373188"/>
          <p14:tracePt t="17342" x="1087438" y="1357313"/>
          <p14:tracePt t="17377" x="1087438" y="1341438"/>
          <p14:tracePt t="17631" x="1079500" y="1325563"/>
          <p14:tracePt t="17823" x="1079500" y="1341438"/>
          <p14:tracePt t="18063" x="1079500" y="1325563"/>
          <p14:tracePt t="18069" x="1087438" y="1325563"/>
          <p14:tracePt t="18079" x="1135063" y="1325563"/>
          <p14:tracePt t="18084" x="1150938" y="1325563"/>
          <p14:tracePt t="18098" x="1166813" y="1325563"/>
          <p14:tracePt t="18118" x="1206500" y="1341438"/>
          <p14:tracePt t="18127" x="1293813" y="1357313"/>
          <p14:tracePt t="18138" x="1428750" y="1373188"/>
          <p14:tracePt t="18148" x="1603375" y="1404938"/>
          <p14:tracePt t="18153" x="1770063" y="1444625"/>
          <p14:tracePt t="18172" x="2151063" y="1492250"/>
          <p14:tracePt t="18179" x="2325688" y="1531938"/>
          <p14:tracePt t="18180" x="2476500" y="1563688"/>
          <p14:tracePt t="18192" x="2627313" y="1611313"/>
          <p14:tracePt t="18206" x="2738438" y="1651000"/>
          <p14:tracePt t="18207" x="2801938" y="1666875"/>
          <p14:tracePt t="18226" x="2817813" y="1682750"/>
          <p14:tracePt t="18240" x="2833688" y="1682750"/>
          <p14:tracePt t="18272" x="2833688" y="1698625"/>
          <p14:tracePt t="18305" x="2833688" y="1714500"/>
          <p14:tracePt t="18326" x="2833688" y="1722438"/>
          <p14:tracePt t="18336" x="2833688" y="1738313"/>
          <p14:tracePt t="18343" x="2786063" y="1754188"/>
          <p14:tracePt t="18362" x="2754313" y="1754188"/>
          <p14:tracePt t="18397" x="2738438" y="1754188"/>
          <p14:tracePt t="18405" x="2730500" y="1754188"/>
          <p14:tracePt t="18420" x="2714625" y="1754188"/>
          <p14:tracePt t="18421" x="2714625" y="1738313"/>
          <p14:tracePt t="18439" x="2730500" y="1738313"/>
          <p14:tracePt t="18454" x="2714625" y="1738313"/>
          <p14:tracePt t="18543" x="2714625" y="1754188"/>
          <p14:tracePt t="18576" x="2730500" y="1754188"/>
          <p14:tracePt t="18767" x="2730500" y="1738313"/>
          <p14:tracePt t="18803" x="2730500" y="1722438"/>
          <p14:tracePt t="18848" x="2730500" y="1714500"/>
          <p14:tracePt t="18868" x="2738438" y="1714500"/>
          <p14:tracePt t="18881" x="2738438" y="1698625"/>
          <p14:tracePt t="18886" x="2738438" y="1682750"/>
          <p14:tracePt t="18907" x="2738438" y="1666875"/>
          <p14:tracePt t="18918" x="2754313" y="1666875"/>
          <p14:tracePt t="18932" x="2754313" y="1651000"/>
          <p14:tracePt t="18945" x="2770188" y="1635125"/>
          <p14:tracePt t="18983" x="2770188" y="1619250"/>
          <p14:tracePt t="18993" x="2786063" y="1619250"/>
          <p14:tracePt t="18999" x="2786063" y="1611313"/>
          <p14:tracePt t="19032" x="2786063" y="1595438"/>
          <p14:tracePt t="19050" x="2801938" y="1595438"/>
          <p14:tracePt t="19062" x="2817813" y="1595438"/>
          <p14:tracePt t="19064" x="2833688" y="1579563"/>
          <p14:tracePt t="19077" x="2889250" y="1579563"/>
          <p14:tracePt t="19096" x="2960688" y="1563688"/>
          <p14:tracePt t="19110" x="3008313" y="1547813"/>
          <p14:tracePt t="19129" x="3048000" y="1547813"/>
          <p14:tracePt t="19132" x="3063875" y="1547813"/>
          <p14:tracePt t="19143" x="3095625" y="1547813"/>
          <p14:tracePt t="19145" x="3111500" y="1531938"/>
          <p14:tracePt t="19164" x="3167063" y="1531938"/>
          <p14:tracePt t="19176" x="3182938" y="1531938"/>
          <p14:tracePt t="19187" x="3230563" y="1516063"/>
          <p14:tracePt t="19210" x="3270250" y="1516063"/>
          <p14:tracePt t="19220" x="3317875" y="1508125"/>
          <p14:tracePt t="19229" x="3373438" y="1476375"/>
          <p14:tracePt t="19241" x="3452813" y="1476375"/>
          <p14:tracePt t="19251" x="3476625" y="1460500"/>
          <p14:tracePt t="19252" x="3556000" y="1428750"/>
          <p14:tracePt t="19265" x="3595688" y="1412875"/>
          <p14:tracePt t="19279" x="3659188" y="1404938"/>
          <p14:tracePt t="19293" x="3746500" y="1389063"/>
          <p14:tracePt t="19295" x="3802063" y="1373188"/>
          <p14:tracePt t="19297" x="3889375" y="1373188"/>
          <p14:tracePt t="19311" x="3952875" y="1357313"/>
          <p14:tracePt t="19315" x="3992563" y="1357313"/>
          <p14:tracePt t="19331" x="4024313" y="1357313"/>
          <p14:tracePt t="19332" x="4071938" y="1309688"/>
          <p14:tracePt t="19354" x="4159250" y="1301750"/>
          <p14:tracePt t="19364" x="4175125" y="1285875"/>
          <p14:tracePt t="19378" x="4214813" y="1285875"/>
          <p14:tracePt t="19400" x="4230688" y="1285875"/>
          <p14:tracePt t="19413" x="4246563" y="1270000"/>
          <p14:tracePt t="19433" x="4262438" y="1270000"/>
          <p14:tracePt t="19443" x="4286250" y="1254125"/>
          <p14:tracePt t="19468" x="4302125" y="1238250"/>
          <p14:tracePt t="19479" x="4318000" y="1238250"/>
          <p14:tracePt t="19501" x="4333875" y="1222375"/>
          <p14:tracePt t="19511" x="4349750" y="1206500"/>
          <p14:tracePt t="19567" x="4349750" y="1198563"/>
          <p14:tracePt t="19594" x="4333875" y="1198563"/>
          <p14:tracePt t="19605" x="4302125" y="1198563"/>
          <p14:tracePt t="19619" x="4286250" y="1198563"/>
          <p14:tracePt t="19625" x="4246563" y="1198563"/>
          <p14:tracePt t="19627" x="4198938" y="1198563"/>
          <p14:tracePt t="19637" x="4143375" y="1182688"/>
          <p14:tracePt t="19647" x="4095750" y="1182688"/>
          <p14:tracePt t="19659" x="3992563" y="1182688"/>
          <p14:tracePt t="19667" x="3952875" y="1182688"/>
          <p14:tracePt t="19685" x="3889375" y="1198563"/>
          <p14:tracePt t="19691" x="3802063" y="1166813"/>
          <p14:tracePt t="19715" x="3762375" y="1166813"/>
          <p14:tracePt t="19744" x="3746500" y="1166813"/>
          <p14:tracePt t="19763" x="3730625" y="1166813"/>
          <p14:tracePt t="19877" x="3714750" y="1150938"/>
          <p14:tracePt t="19987" x="3730625" y="1150938"/>
          <p14:tracePt t="20037" x="3746500" y="1150938"/>
          <p14:tracePt t="20067" x="3762375" y="1166813"/>
          <p14:tracePt t="20085" x="3762375" y="1198563"/>
          <p14:tracePt t="20100" x="3762375" y="1206500"/>
          <p14:tracePt t="20118" x="3762375" y="1238250"/>
          <p14:tracePt t="20119" x="3762375" y="1270000"/>
          <p14:tracePt t="20142" x="3865563" y="1412875"/>
          <p14:tracePt t="20151" x="3873500" y="1460500"/>
          <p14:tracePt t="20153" x="3968750" y="1531938"/>
          <p14:tracePt t="20181" x="4024313" y="1595438"/>
          <p14:tracePt t="20185" x="4008438" y="1619250"/>
          <p14:tracePt t="20199" x="4056063" y="1651000"/>
          <p14:tracePt t="20217" x="4159250" y="1722438"/>
          <p14:tracePt t="20230" x="4214813" y="1785938"/>
          <p14:tracePt t="20231" x="4286250" y="1825625"/>
          <p14:tracePt t="20245" x="4349750" y="1857375"/>
          <p14:tracePt t="20254" x="4349750" y="1873250"/>
          <p14:tracePt t="20268" x="4349750" y="1857375"/>
          <p14:tracePt t="20280" x="4389438" y="1857375"/>
          <p14:tracePt t="20303" x="4389438" y="1841500"/>
          <p14:tracePt t="20315" x="4389438" y="1857375"/>
          <p14:tracePt t="20363" x="4389438" y="1889125"/>
          <p14:tracePt t="20391" x="4381500" y="1905000"/>
          <p14:tracePt t="20424" x="4381500" y="1920875"/>
          <p14:tracePt t="20449" x="4365625" y="1920875"/>
          <p14:tracePt t="20467" x="4365625" y="1928813"/>
          <p14:tracePt t="20502" x="4349750" y="1944688"/>
          <p14:tracePt t="20565" x="4333875" y="1928813"/>
          <p14:tracePt t="20584" x="4333875" y="1920875"/>
          <p14:tracePt t="20595" x="4318000" y="1825625"/>
          <p14:tracePt t="20619" x="4302125" y="1738313"/>
          <p14:tracePt t="20631" x="4302125" y="1714500"/>
          <p14:tracePt t="20633" x="4302125" y="1635125"/>
          <p14:tracePt t="20652" x="4318000" y="1595438"/>
          <p14:tracePt t="20664" x="4333875" y="1579563"/>
          <p14:tracePt t="20666" x="4333875" y="1563688"/>
          <p14:tracePt t="20690" x="4349750" y="1547813"/>
          <p14:tracePt t="20700" x="4349750" y="1531938"/>
          <p14:tracePt t="20769" x="4365625" y="1516063"/>
          <p14:tracePt t="21835" x="4349750" y="1516063"/>
          <p14:tracePt t="22107" x="4333875" y="1516063"/>
          <p14:tracePt t="22140" x="4318000" y="1516063"/>
          <p14:tracePt t="22509" x="4230688" y="1516063"/>
          <p14:tracePt t="22517" x="4175125" y="1516063"/>
          <p14:tracePt t="22525" x="4056063" y="1476375"/>
          <p14:tracePt t="22530" x="3952875" y="1460500"/>
          <p14:tracePt t="22549" x="3730625" y="1428750"/>
          <p14:tracePt t="22568" x="3659188" y="1412875"/>
          <p14:tracePt t="22569" x="3579813" y="1412875"/>
          <p14:tracePt t="22575" x="3524250" y="1412875"/>
          <p14:tracePt t="22586" x="3436938" y="1412875"/>
          <p14:tracePt t="22588" x="3373438" y="1412875"/>
          <p14:tracePt t="22604" x="3286125" y="1412875"/>
          <p14:tracePt t="22606" x="3198813" y="1412875"/>
          <p14:tracePt t="22617" x="3143250" y="1412875"/>
          <p14:tracePt t="22628" x="3048000" y="1412875"/>
          <p14:tracePt t="22630" x="2976563" y="1412875"/>
          <p14:tracePt t="22655" x="2857500" y="1404938"/>
          <p14:tracePt t="22659" x="2817813" y="1404938"/>
          <p14:tracePt t="22663" x="2730500" y="1389063"/>
          <p14:tracePt t="22675" x="2595563" y="1373188"/>
          <p14:tracePt t="22692" x="2532063" y="1357313"/>
          <p14:tracePt t="22696" x="2524125" y="1341438"/>
          <p14:tracePt t="22708" x="2492375" y="1341438"/>
          <p14:tracePt t="22726" x="2460625" y="1309688"/>
          <p14:tracePt t="22735" x="2428875" y="1309688"/>
          <p14:tracePt t="22757" x="2420938" y="1301750"/>
          <p14:tracePt t="22762" x="2389188" y="1285875"/>
          <p14:tracePt t="22772" x="2341563" y="1238250"/>
          <p14:tracePt t="22774" x="2317750" y="1222375"/>
          <p14:tracePt t="22792" x="2238375" y="1198563"/>
          <p14:tracePt t="22804" x="2151063" y="1135063"/>
          <p14:tracePt t="22816" x="2079625" y="1119188"/>
          <p14:tracePt t="22824" x="2016125" y="1087438"/>
          <p14:tracePt t="22842" x="1912938" y="1031875"/>
          <p14:tracePt t="22856" x="1857375" y="1031875"/>
          <p14:tracePt t="22857" x="1770063" y="1000125"/>
          <p14:tracePt t="22870" x="1651000" y="984250"/>
          <p14:tracePt t="22871" x="1579563" y="976313"/>
          <p14:tracePt t="22888" x="1444625" y="944563"/>
          <p14:tracePt t="22898" x="1373188" y="928688"/>
          <p14:tracePt t="22900" x="1309688" y="928688"/>
          <p14:tracePt t="22922" x="1293813" y="928688"/>
          <p14:tracePt t="22932" x="1285875" y="928688"/>
          <p14:tracePt t="23005" x="1285875" y="912813"/>
          <p14:tracePt t="23014" x="1357313" y="912813"/>
          <p14:tracePt t="23022" x="1412875" y="928688"/>
          <p14:tracePt t="23037" x="1428750" y="944563"/>
          <p14:tracePt t="23048" x="1500188" y="960438"/>
          <p14:tracePt t="23050" x="1603375" y="976313"/>
          <p14:tracePt t="23069" x="1873250" y="1031875"/>
          <p14:tracePt t="23070" x="2008188" y="1047750"/>
          <p14:tracePt t="23081" x="2151063" y="1079500"/>
          <p14:tracePt t="23092" x="2301875" y="1119188"/>
          <p14:tracePt t="23103" x="2428875" y="1135063"/>
          <p14:tracePt t="23107" x="2444750" y="1135063"/>
          <p14:tracePt t="23125" x="2492375" y="1150938"/>
          <p14:tracePt t="23156" x="2508250" y="1150938"/>
          <p14:tracePt t="23159" x="2532063" y="1166813"/>
          <p14:tracePt t="23198" x="2547938" y="1182688"/>
          <p14:tracePt t="23200" x="2595563" y="1198563"/>
          <p14:tracePt t="23219" x="2611438" y="1198563"/>
          <p14:tracePt t="23221" x="2627313" y="1198563"/>
          <p14:tracePt t="23241" x="2635250" y="1206500"/>
          <p14:tracePt t="23291" x="2651125" y="1206500"/>
          <p14:tracePt t="23439" x="2667000" y="1206500"/>
          <p14:tracePt t="23457" x="2682875" y="1206500"/>
          <p14:tracePt t="23472" x="2698750" y="1206500"/>
          <p14:tracePt t="23481" x="2730500" y="1222375"/>
          <p14:tracePt t="23495" x="2754313" y="1238250"/>
          <p14:tracePt t="23506" x="2754313" y="1254125"/>
          <p14:tracePt t="23514" x="2801938" y="1270000"/>
          <p14:tracePt t="23527" x="2817813" y="1285875"/>
          <p14:tracePt t="23528" x="2841625" y="1301750"/>
          <p14:tracePt t="23539" x="2857500" y="1309688"/>
          <p14:tracePt t="23561" x="2873375" y="1309688"/>
          <p14:tracePt t="23563" x="2873375" y="1325563"/>
          <p14:tracePt t="23571" x="2889250" y="1325563"/>
          <p14:tracePt t="23602" x="2889250" y="1341438"/>
          <p14:tracePt t="23604" x="2905125" y="1341438"/>
          <p14:tracePt t="23619" x="2905125" y="1357313"/>
          <p14:tracePt t="23670" x="2905125" y="1373188"/>
          <p14:tracePt t="23713" x="2905125" y="1389063"/>
          <p14:tracePt t="23758" x="2905125" y="1404938"/>
          <p14:tracePt t="23901" x="2905125" y="1412875"/>
          <p14:tracePt t="24653" x="2905125" y="1428750"/>
          <p14:tracePt t="24664" x="2905125" y="1412875"/>
          <p14:tracePt t="24760" x="2921000" y="1404938"/>
          <p14:tracePt t="24827" x="2921000" y="1412875"/>
          <p14:tracePt t="25047" x="2936875" y="1412875"/>
          <p14:tracePt t="25289" x="2921000" y="1412875"/>
          <p14:tracePt t="25294" x="2921000" y="1404938"/>
          <p14:tracePt t="25308" x="2921000" y="1412875"/>
          <p14:tracePt t="25324" x="2921000" y="1404938"/>
          <p14:tracePt t="25336" x="2905125" y="1404938"/>
          <p14:tracePt t="25345" x="2905125" y="1389063"/>
          <p14:tracePt t="25384" x="2905125" y="1373188"/>
          <p14:tracePt t="25401" x="2905125" y="1389063"/>
          <p14:tracePt t="25420" x="2921000" y="1389063"/>
          <p14:tracePt t="25433" x="2921000" y="1373188"/>
          <p14:tracePt t="25531" x="2921000" y="1357313"/>
          <p14:tracePt t="25549" x="2936875" y="1357313"/>
          <p14:tracePt t="25562" x="2936875" y="1373188"/>
          <p14:tracePt t="25578" x="2921000" y="1373188"/>
          <p14:tracePt t="25590" x="2936875" y="1389063"/>
          <p14:tracePt t="25605" x="2936875" y="1373188"/>
          <p14:tracePt t="25633" x="2976563" y="1389063"/>
          <p14:tracePt t="25643" x="2992438" y="1389063"/>
          <p14:tracePt t="25678" x="2976563" y="1389063"/>
          <p14:tracePt t="25693" x="2960688" y="1373188"/>
          <p14:tracePt t="25707" x="2960688" y="1389063"/>
          <p14:tracePt t="25723" x="2944813" y="1389063"/>
          <p14:tracePt t="25726" x="2944813" y="1404938"/>
          <p14:tracePt t="25739" x="2992438" y="1373188"/>
          <p14:tracePt t="25761" x="3008313" y="1357313"/>
          <p14:tracePt t="25772" x="2992438" y="1341438"/>
          <p14:tracePt t="25789" x="3008313" y="1301750"/>
          <p14:tracePt t="25792" x="3024188" y="1301750"/>
          <p14:tracePt t="25995" x="3008313" y="1325563"/>
          <p14:tracePt t="26001" x="2992438" y="1325563"/>
          <p14:tracePt t="26019" x="2960688" y="1325563"/>
          <p14:tracePt t="26028" x="2960688" y="1301750"/>
          <p14:tracePt t="26039" x="2976563" y="1254125"/>
          <p14:tracePt t="26055" x="2992438" y="1222375"/>
          <p14:tracePt t="26078" x="2976563" y="1222375"/>
          <p14:tracePt t="26088" x="2992438" y="1222375"/>
          <p14:tracePt t="26096" x="2936875" y="1182688"/>
          <p14:tracePt t="26102" x="2944813" y="1182688"/>
          <p14:tracePt t="26112" x="2976563" y="1166813"/>
          <p14:tracePt t="26127" x="2992438" y="1182688"/>
          <p14:tracePt t="26134" x="2976563" y="1182688"/>
          <p14:tracePt t="26158" x="2976563" y="1198563"/>
          <p14:tracePt t="26162" x="2976563" y="1182688"/>
          <p14:tracePt t="26192" x="2976563" y="1150938"/>
          <p14:tracePt t="26204" x="2960688" y="1135063"/>
          <p14:tracePt t="26213" x="2960688" y="1119188"/>
          <p14:tracePt t="26223" x="3008313" y="1150938"/>
          <p14:tracePt t="26240" x="2960688" y="1150938"/>
          <p14:tracePt t="26252" x="2976563" y="1150938"/>
          <p14:tracePt t="26255" x="2976563" y="1135063"/>
          <p14:tracePt t="26275" x="3008313" y="1166813"/>
          <p14:tracePt t="26286" x="3024188" y="1166813"/>
          <p14:tracePt t="26301" x="3024188" y="1150938"/>
          <p14:tracePt t="26302" x="3008313" y="1135063"/>
          <p14:tracePt t="26321" x="2992438" y="1063625"/>
          <p14:tracePt t="26337" x="2976563" y="1063625"/>
          <p14:tracePt t="26356" x="2976563" y="1047750"/>
          <p14:tracePt t="26368" x="2960688" y="1047750"/>
          <p14:tracePt t="26379" x="3008313" y="1063625"/>
          <p14:tracePt t="26402" x="2976563" y="1016000"/>
          <p14:tracePt t="26405" x="2976563" y="1079500"/>
          <p14:tracePt t="26436" x="2992438" y="1016000"/>
          <p14:tracePt t="26446" x="2976563" y="984250"/>
          <p14:tracePt t="26455" x="2976563" y="1063625"/>
          <p14:tracePt t="26469" x="2992438" y="1079500"/>
          <p14:tracePt t="26471" x="2992438" y="1087438"/>
          <p14:tracePt t="26490" x="2944813" y="1047750"/>
          <p14:tracePt t="26492" x="2960688" y="1047750"/>
          <p14:tracePt t="26502" x="2944813" y="1031875"/>
          <p14:tracePt t="26512" x="2944813" y="1016000"/>
          <p14:tracePt t="26536" x="2936875" y="1016000"/>
          <p14:tracePt t="26539" x="2873375" y="1087438"/>
          <p14:tracePt t="26546" x="2873375" y="1103313"/>
          <p14:tracePt t="26567" x="2873375" y="1150938"/>
          <p14:tracePt t="26576" x="2857500" y="1150938"/>
          <p14:tracePt t="26582" x="2905125" y="1135063"/>
          <p14:tracePt t="26593" x="2889250" y="1150938"/>
          <p14:tracePt t="26595" x="2889250" y="1135063"/>
          <p14:tracePt t="26617" x="2873375" y="1079500"/>
          <p14:tracePt t="26625" x="2857500" y="1079500"/>
          <p14:tracePt t="26627" x="2857500" y="1087438"/>
          <p14:tracePt t="26638" x="2857500" y="1079500"/>
          <p14:tracePt t="26642" x="2833688" y="1016000"/>
          <p14:tracePt t="26669" x="2841625" y="1000125"/>
          <p14:tracePt t="26685" x="2889250" y="1047750"/>
          <p14:tracePt t="26687" x="2944813" y="1103313"/>
          <p14:tracePt t="26705" x="3040063" y="1222375"/>
          <p14:tracePt t="26720" x="3063875" y="1238250"/>
          <p14:tracePt t="26722" x="3111500" y="1301750"/>
          <p14:tracePt t="26740" x="3333750" y="1492250"/>
          <p14:tracePt t="26753" x="3627438" y="1738313"/>
          <p14:tracePt t="26772" x="3786188" y="1857375"/>
          <p14:tracePt t="26776" x="3921125" y="1960563"/>
          <p14:tracePt t="26783" x="4056063" y="2063750"/>
          <p14:tracePt t="26785" x="4175125" y="2166938"/>
          <p14:tracePt t="26803" x="4278313" y="2254250"/>
          <p14:tracePt t="26806" x="4381500" y="2333625"/>
          <p14:tracePt t="26818" x="4452938" y="2389188"/>
          <p14:tracePt t="26820" x="4508500" y="2444750"/>
          <p14:tracePt t="26838" x="4524375" y="2444750"/>
          <p14:tracePt t="26840" x="4572000" y="2492375"/>
          <p14:tracePt t="26852" x="4595813" y="2508250"/>
          <p14:tracePt t="26883" x="4611688" y="2508250"/>
          <p14:tracePt t="26908" x="4627563" y="2508250"/>
          <p14:tracePt t="26925" x="4643438" y="2492375"/>
          <p14:tracePt t="26940" x="4643438" y="2476500"/>
          <p14:tracePt t="26944" x="4659313" y="2476500"/>
          <p14:tracePt t="26960" x="4675188" y="2476500"/>
          <p14:tracePt t="26978" x="4691063" y="2476500"/>
          <p14:tracePt t="26991" x="4699000" y="2476500"/>
          <p14:tracePt t="27020" x="4714875" y="2476500"/>
          <p14:tracePt t="27070" x="4730750" y="2492375"/>
          <p14:tracePt t="27103" x="4746625" y="2492375"/>
          <p14:tracePt t="27140" x="4778375" y="2508250"/>
          <p14:tracePt t="27152" x="4794250" y="2524125"/>
          <p14:tracePt t="27153" x="4865688" y="2563813"/>
          <p14:tracePt t="27174" x="4937125" y="2627313"/>
          <p14:tracePt t="27186" x="5103813" y="2746375"/>
          <p14:tracePt t="27207" x="5310188" y="2857500"/>
          <p14:tracePt t="27218" x="5516563" y="3008313"/>
          <p14:tracePt t="27238" x="5675313" y="3159125"/>
          <p14:tracePt t="27241" x="5865813" y="3365500"/>
          <p14:tracePt t="27252" x="6072188" y="3587750"/>
          <p14:tracePt t="27253" x="6294438" y="3778250"/>
          <p14:tracePt t="27262" x="6548438" y="3937000"/>
          <p14:tracePt t="27284" x="6810375" y="4103688"/>
          <p14:tracePt t="27286" x="7270750" y="4294188"/>
          <p14:tracePt t="27305" x="7413625" y="4365625"/>
          <p14:tracePt t="27309" x="7516813" y="4397375"/>
          <p14:tracePt t="27311" x="7596188" y="4421188"/>
          <p14:tracePt t="27371" x="7596188" y="4413250"/>
          <p14:tracePt t="27378" x="7580313" y="4413250"/>
          <p14:tracePt t="27389" x="7564438" y="4397375"/>
          <p14:tracePt t="27402" x="7548563" y="4397375"/>
          <p14:tracePt t="27410" x="7548563" y="4381500"/>
          <p14:tracePt t="27413" x="7532688" y="4333875"/>
          <p14:tracePt t="27425" x="7493000" y="4214813"/>
          <p14:tracePt t="27442" x="7461250" y="4087813"/>
          <p14:tracePt t="27444" x="7413625" y="3921125"/>
          <p14:tracePt t="27459" x="7310438" y="3643313"/>
          <p14:tracePt t="27476" x="7167563" y="3373438"/>
          <p14:tracePt t="27486" x="7064375" y="3270250"/>
          <p14:tracePt t="27500" x="6977063" y="3182938"/>
          <p14:tracePt t="27502" x="6873875" y="3079750"/>
          <p14:tracePt t="27506" x="6754813" y="3008313"/>
          <p14:tracePt t="27524" x="6588125" y="2873375"/>
          <p14:tracePt t="27534" x="6516688" y="2786063"/>
          <p14:tracePt t="27537" x="6445250" y="2730500"/>
          <p14:tracePt t="27560" x="6342063" y="2643188"/>
          <p14:tracePt t="27570" x="6238875" y="2547938"/>
          <p14:tracePt t="27585" x="6088063" y="2436813"/>
          <p14:tracePt t="27601" x="6040438" y="2389188"/>
          <p14:tracePt t="27605" x="5984875" y="2333625"/>
          <p14:tracePt t="27618" x="5937250" y="2270125"/>
          <p14:tracePt t="27638" x="5913438" y="2230438"/>
          <p14:tracePt t="27642" x="5897563" y="2230438"/>
          <p14:tracePt t="27652" x="5834063" y="2182813"/>
          <p14:tracePt t="27653" x="5834063" y="2166938"/>
          <p14:tracePt t="27675" x="5794375" y="2127250"/>
          <p14:tracePt t="27684" x="5778500" y="2111375"/>
          <p14:tracePt t="27686" x="5778500" y="2095500"/>
          <p14:tracePt t="27700" x="5762625" y="2079625"/>
          <p14:tracePt t="27709" x="5746750" y="2047875"/>
          <p14:tracePt t="27722" x="5730875" y="2032000"/>
          <p14:tracePt t="27735" x="5722938" y="2024063"/>
          <p14:tracePt t="27737" x="5707063" y="2008188"/>
          <p14:tracePt t="27746" x="5707063" y="1992313"/>
          <p14:tracePt t="27758" x="5691188" y="1960563"/>
          <p14:tracePt t="27759" x="5659438" y="1928813"/>
          <p14:tracePt t="27762" x="5643563" y="1905000"/>
          <p14:tracePt t="27776" x="5627688" y="1889125"/>
          <p14:tracePt t="27777" x="5603875" y="1857375"/>
          <p14:tracePt t="27791" x="5603875" y="1825625"/>
          <p14:tracePt t="27805" x="5588000" y="1801813"/>
          <p14:tracePt t="27824" x="5572125" y="1785938"/>
          <p14:tracePt t="27827" x="5556250" y="1770063"/>
          <p14:tracePt t="27837" x="5484813" y="1698625"/>
          <p14:tracePt t="27845" x="5468938" y="1682750"/>
          <p14:tracePt t="27871" x="5421313" y="1635125"/>
          <p14:tracePt t="27874" x="5397500" y="1611313"/>
          <p14:tracePt t="27875" x="5381625" y="1595438"/>
          <p14:tracePt t="27903" x="5349875" y="1579563"/>
          <p14:tracePt t="27926" x="5349875" y="1547813"/>
          <p14:tracePt t="27934" x="5349875" y="1531938"/>
          <p14:tracePt t="27943" x="5334000" y="1516063"/>
          <p14:tracePt t="27956" x="5318125" y="1516063"/>
          <p14:tracePt t="27977" x="5310188" y="1508125"/>
          <p14:tracePt t="27987" x="5294313" y="1508125"/>
          <p14:tracePt t="27989" x="5278438" y="1508125"/>
          <p14:tracePt t="28009" x="5262563" y="1492250"/>
          <p14:tracePt t="28018" x="5230813" y="1476375"/>
          <p14:tracePt t="28033" x="5278438" y="1508125"/>
          <p14:tracePt t="28044" x="5278438" y="1492250"/>
          <p14:tracePt t="28058" x="5246688" y="1508125"/>
          <p14:tracePt t="28068" x="5230813" y="1508125"/>
          <p14:tracePt t="28078" x="5191125" y="1508125"/>
          <p14:tracePt t="28100" x="5175250" y="1508125"/>
          <p14:tracePt t="28102" x="5159375" y="1508125"/>
          <p14:tracePt t="28111" x="5143500" y="1508125"/>
          <p14:tracePt t="28142" x="5127625" y="1508125"/>
          <p14:tracePt t="28188" x="5127625" y="1516063"/>
          <p14:tracePt t="28219" x="5111750" y="1516063"/>
          <p14:tracePt t="28427" x="5103813" y="1516063"/>
          <p14:tracePt t="28475" x="5087938" y="1516063"/>
          <p14:tracePt t="28686" x="5072063" y="1516063"/>
          <p14:tracePt t="28702" x="5072063" y="1508125"/>
          <p14:tracePt t="28709" x="5056188" y="1508125"/>
          <p14:tracePt t="28723" x="5040313" y="1508125"/>
          <p14:tracePt t="28743" x="5040313" y="1492250"/>
          <p14:tracePt t="28767" x="5024438" y="1492250"/>
          <p14:tracePt t="28783" x="5008563" y="1492250"/>
          <p14:tracePt t="28800" x="5000625" y="1492250"/>
          <p14:tracePt t="28819" x="4984750" y="1492250"/>
          <p14:tracePt t="28853" x="4968875" y="1492250"/>
          <p14:tracePt t="28890" x="4953000" y="1492250"/>
          <p14:tracePt t="28901" x="4937125" y="1492250"/>
          <p14:tracePt t="28911" x="4921250" y="1492250"/>
          <p14:tracePt t="28929" x="4905375" y="1492250"/>
          <p14:tracePt t="28933" x="4897438" y="1492250"/>
          <p14:tracePt t="28943" x="4881563" y="1492250"/>
          <p14:tracePt t="28967" x="4865688" y="1492250"/>
          <p14:tracePt t="28995" x="4849813" y="1492250"/>
          <p14:tracePt t="29039" x="4833938" y="1508125"/>
          <p14:tracePt t="29074" x="4818063" y="1508125"/>
          <p14:tracePt t="29102" x="4818063" y="1516063"/>
          <p14:tracePt t="29108" x="4802188" y="1516063"/>
          <p14:tracePt t="29149" x="4802188" y="1531938"/>
          <p14:tracePt t="29181" x="4794250" y="1531938"/>
          <p14:tracePt t="29231" x="4778375" y="1531938"/>
          <p14:tracePt t="29277" x="4778375" y="1547813"/>
          <p14:tracePt t="29407" x="4762500" y="1563688"/>
          <p14:tracePt t="29663" x="4762500" y="1579563"/>
          <p14:tracePt t="29759" x="4746625" y="1579563"/>
          <p14:tracePt t="30128" x="4746625" y="1563688"/>
          <p14:tracePt t="30134" x="4746625" y="1547813"/>
          <p14:tracePt t="30146" x="4762500" y="1547813"/>
          <p14:tracePt t="30150" x="4802188" y="1516063"/>
          <p14:tracePt t="30168" x="4881563" y="1492250"/>
          <p14:tracePt t="30176" x="4953000" y="1460500"/>
          <p14:tracePt t="30189" x="5008563" y="1444625"/>
          <p14:tracePt t="30195" x="5024438" y="1444625"/>
          <p14:tracePt t="30203" x="5040313" y="1428750"/>
          <p14:tracePt t="30212" x="5103813" y="1404938"/>
          <p14:tracePt t="30215" x="5143500" y="1389063"/>
          <p14:tracePt t="30224" x="5230813" y="1373188"/>
          <p14:tracePt t="30237" x="5318125" y="1357313"/>
          <p14:tracePt t="30255" x="5381625" y="1341438"/>
          <p14:tracePt t="30256" x="5453063" y="1325563"/>
          <p14:tracePt t="30265" x="5468938" y="1325563"/>
          <p14:tracePt t="30287" x="5484813" y="1325563"/>
          <p14:tracePt t="30306" x="5500688" y="1325563"/>
          <p14:tracePt t="30326" x="5516563" y="1325563"/>
          <p14:tracePt t="30342" x="5540375" y="1325563"/>
          <p14:tracePt t="30355" x="5588000" y="1309688"/>
          <p14:tracePt t="30372" x="5643563" y="1301750"/>
          <p14:tracePt t="30375" x="5730875" y="1301750"/>
          <p14:tracePt t="30386" x="5778500" y="1301750"/>
          <p14:tracePt t="30394" x="5834063" y="1285875"/>
          <p14:tracePt t="30410" x="5969000" y="1254125"/>
          <p14:tracePt t="30422" x="6040438" y="1222375"/>
          <p14:tracePt t="30425" x="6119813" y="1198563"/>
          <p14:tracePt t="30439" x="6262688" y="1135063"/>
          <p14:tracePt t="30454" x="6326188" y="1087438"/>
          <p14:tracePt t="30455" x="6381750" y="1047750"/>
          <p14:tracePt t="30475" x="6469063" y="1000125"/>
          <p14:tracePt t="30502" x="6484938" y="1000125"/>
          <p14:tracePt t="30609" x="6484938" y="1016000"/>
          <p14:tracePt t="30671" x="6484938" y="1031875"/>
          <p14:tracePt t="30800" x="6484938" y="1047750"/>
          <p14:tracePt t="30820" x="6484938" y="1063625"/>
          <p14:tracePt t="30824" x="6469063" y="1063625"/>
          <p14:tracePt t="30839" x="6469063" y="1079500"/>
          <p14:tracePt t="30862" x="6429375" y="1119188"/>
          <p14:tracePt t="30876" x="6413500" y="1119188"/>
          <p14:tracePt t="30878" x="6381750" y="1150938"/>
          <p14:tracePt t="30895" x="6365875" y="1150938"/>
          <p14:tracePt t="30899" x="6357938" y="1166813"/>
          <p14:tracePt t="30902" x="6342063" y="1166813"/>
          <p14:tracePt t="30929" x="6310313" y="1182688"/>
          <p14:tracePt t="30944" x="6294438" y="1182688"/>
          <p14:tracePt t="30966" x="6278563" y="1182688"/>
          <p14:tracePt t="30982" x="6278563" y="1198563"/>
          <p14:tracePt t="31000" x="6262688" y="1198563"/>
          <p14:tracePt t="31011" x="6262688" y="1206500"/>
          <p14:tracePt t="31013" x="6238875" y="1206500"/>
          <p14:tracePt t="31033" x="6223000" y="1206500"/>
          <p14:tracePt t="31045" x="6207125" y="1222375"/>
          <p14:tracePt t="31077" x="6191250" y="1222375"/>
          <p14:tracePt t="31094" x="6175375" y="1222375"/>
          <p14:tracePt t="31116" x="6135688" y="1238250"/>
          <p14:tracePt t="31128" x="6119813" y="1238250"/>
          <p14:tracePt t="31129" x="6103938" y="1238250"/>
          <p14:tracePt t="31149" x="6056313" y="1238250"/>
          <p14:tracePt t="31152" x="6056313" y="1254125"/>
          <p14:tracePt t="31157" x="6040438" y="1254125"/>
          <p14:tracePt t="31159" x="6032500" y="1270000"/>
          <p14:tracePt t="31178" x="6016625" y="1270000"/>
          <p14:tracePt t="31193" x="6000750" y="1270000"/>
          <p14:tracePt t="31201" x="5984875" y="1270000"/>
          <p14:tracePt t="31234" x="5969000" y="1270000"/>
          <p14:tracePt t="31315" x="5969000" y="1254125"/>
          <p14:tracePt t="31331" x="5984875" y="1238250"/>
          <p14:tracePt t="31341" x="6000750" y="1238250"/>
          <p14:tracePt t="31348" x="6032500" y="1222375"/>
          <p14:tracePt t="31350" x="6088063" y="1206500"/>
          <p14:tracePt t="31369" x="6151563" y="1198563"/>
          <p14:tracePt t="31376" x="6175375" y="1198563"/>
          <p14:tracePt t="31377" x="6223000" y="1198563"/>
          <p14:tracePt t="31386" x="6278563" y="1198563"/>
          <p14:tracePt t="31402" x="6413500" y="1198563"/>
          <p14:tracePt t="31417" x="6445250" y="1198563"/>
          <p14:tracePt t="31419" x="6469063" y="1198563"/>
          <p14:tracePt t="31441" x="6500813" y="1198563"/>
          <p14:tracePt t="31445" x="6548438" y="1198563"/>
          <p14:tracePt t="31460" x="6572250" y="1198563"/>
          <p14:tracePt t="31462" x="6588125" y="1198563"/>
          <p14:tracePt t="31479" x="6619875" y="1206500"/>
          <p14:tracePt t="31496" x="6635750" y="1206500"/>
          <p14:tracePt t="31523" x="6651625" y="1222375"/>
          <p14:tracePt t="31601" x="6667500" y="1222375"/>
          <p14:tracePt t="31939" x="6675438" y="1222375"/>
          <p14:tracePt t="32115" x="6675438" y="1238250"/>
          <p14:tracePt t="32257" x="6667500" y="1238250"/>
          <p14:tracePt t="32337" x="6667500" y="1254125"/>
          <p14:tracePt t="32531" x="6667500" y="1270000"/>
          <p14:tracePt t="33163" x="6667500" y="1285875"/>
          <p14:tracePt t="34204" x="6667500" y="1301750"/>
          <p14:tracePt t="34208" x="6675438" y="1301750"/>
          <p14:tracePt t="34224" x="6691313" y="1301750"/>
          <p14:tracePt t="34236" x="6738938" y="1301750"/>
          <p14:tracePt t="34240" x="6778625" y="1301750"/>
          <p14:tracePt t="34253" x="6826250" y="1301750"/>
          <p14:tracePt t="34260" x="6873875" y="1301750"/>
          <p14:tracePt t="34286" x="6977063" y="1325563"/>
          <p14:tracePt t="34293" x="6985000" y="1325563"/>
          <p14:tracePt t="34301" x="7000875" y="1325563"/>
          <p14:tracePt t="34337" x="7032625" y="1341438"/>
          <p14:tracePt t="34349" x="7048500" y="1341438"/>
          <p14:tracePt t="34365" x="7048500" y="1357313"/>
          <p14:tracePt t="34390" x="7064375" y="1357313"/>
          <p14:tracePt t="34404" x="7080250" y="1373188"/>
          <p14:tracePt t="34439" x="7088188" y="1373188"/>
          <p14:tracePt t="34525" x="7104063" y="1389063"/>
          <p14:tracePt t="34751" x="7088188" y="1389063"/>
          <p14:tracePt t="34926" x="7080250" y="1389063"/>
          <p14:tracePt t="34948" x="7064375" y="1389063"/>
          <p14:tracePt t="34982" x="7048500" y="1389063"/>
          <p14:tracePt t="35006" x="7032625" y="1389063"/>
          <p14:tracePt t="35070" x="7016750" y="1389063"/>
          <p14:tracePt t="35377" x="7000875" y="1389063"/>
          <p14:tracePt t="35469" x="6985000" y="1389063"/>
          <p14:tracePt t="36504" x="7000875" y="1389063"/>
          <p14:tracePt t="36512" x="7032625" y="1389063"/>
          <p14:tracePt t="36520" x="7064375" y="1389063"/>
          <p14:tracePt t="36536" x="7080250" y="1389063"/>
          <p14:tracePt t="36537" x="7088188" y="1389063"/>
          <p14:tracePt t="36543" x="7119938" y="1389063"/>
          <p14:tracePt t="36566" x="7119938" y="1412875"/>
          <p14:tracePt t="36574" x="7119938" y="1460500"/>
          <p14:tracePt t="36575" x="7104063" y="1492250"/>
          <p14:tracePt t="36585" x="7104063" y="1508125"/>
          <p14:tracePt t="36616" x="7088188" y="1516063"/>
          <p14:tracePt t="36920" x="7104063" y="1508125"/>
          <p14:tracePt t="36926" x="7119938" y="1508125"/>
          <p14:tracePt t="36935" x="7191375" y="1476375"/>
          <p14:tracePt t="36943" x="7294563" y="1444625"/>
          <p14:tracePt t="36951" x="7389813" y="1428750"/>
          <p14:tracePt t="36970" x="7429500" y="1460500"/>
          <p14:tracePt t="36984" x="7445375" y="1476375"/>
          <p14:tracePt t="37004" x="7445375" y="1492250"/>
          <p14:tracePt t="37009" x="7445375" y="1516063"/>
          <p14:tracePt t="37029" x="7445375" y="1547813"/>
          <p14:tracePt t="37042" x="7445375" y="1563688"/>
          <p14:tracePt t="37066" x="7445375" y="1579563"/>
          <p14:tracePt t="37115" x="7461250" y="1579563"/>
          <p14:tracePt t="37207" x="7493000" y="1595438"/>
          <p14:tracePt t="37225" x="7500938" y="1595438"/>
          <p14:tracePt t="37231" x="7548563" y="1595438"/>
          <p14:tracePt t="37245" x="7580313" y="1595438"/>
          <p14:tracePt t="37261" x="7596188" y="1595438"/>
          <p14:tracePt t="37263" x="7604125" y="1595438"/>
          <p14:tracePt t="37278" x="7651750" y="1595438"/>
          <p14:tracePt t="37281" x="7667625" y="1595438"/>
          <p14:tracePt t="37294" x="7707313" y="1595438"/>
          <p14:tracePt t="37297" x="7723188" y="1595438"/>
          <p14:tracePt t="37312" x="7754938" y="1563688"/>
          <p14:tracePt t="37315" x="7770813" y="1563688"/>
          <p14:tracePt t="37329" x="7770813" y="1579563"/>
          <p14:tracePt t="37566" x="7754938" y="1547813"/>
          <p14:tracePt t="37579" x="7754938" y="1492250"/>
          <p14:tracePt t="37587" x="7770813" y="1412875"/>
          <p14:tracePt t="37628" x="7754938" y="1389063"/>
          <p14:tracePt t="37644" x="7699375" y="1341438"/>
          <p14:tracePt t="37650" x="7620000" y="1309688"/>
          <p14:tracePt t="37661" x="7580313" y="1301750"/>
          <p14:tracePt t="37670" x="7564438" y="1301750"/>
          <p14:tracePt t="37679" x="7516813" y="1301750"/>
          <p14:tracePt t="37686" x="7477125" y="1301750"/>
          <p14:tracePt t="37694" x="7461250" y="1301750"/>
          <p14:tracePt t="37696" x="7413625" y="1301750"/>
          <p14:tracePt t="37717" x="7373938" y="1301750"/>
          <p14:tracePt t="37719" x="7326313" y="1301750"/>
          <p14:tracePt t="37728" x="7294563" y="1301750"/>
          <p14:tracePt t="37732" x="7254875" y="1301750"/>
          <p14:tracePt t="37742" x="7207250" y="1301750"/>
          <p14:tracePt t="37744" x="7167563" y="1301750"/>
          <p14:tracePt t="37763" x="7151688" y="1301750"/>
          <p14:tracePt t="37768" x="7104063" y="1301750"/>
          <p14:tracePt t="37776" x="7088188" y="1301750"/>
          <p14:tracePt t="37778" x="7064375" y="1301750"/>
          <p14:tracePt t="37792" x="7016750" y="1301750"/>
          <p14:tracePt t="37793" x="7000875" y="1301750"/>
          <p14:tracePt t="37808" x="6985000" y="1301750"/>
          <p14:tracePt t="37818" x="6977063" y="1301750"/>
          <p14:tracePt t="37929" x="6961188" y="1301750"/>
          <p14:tracePt t="37945" x="6977063" y="1301750"/>
          <p14:tracePt t="37955" x="6985000" y="1285875"/>
          <p14:tracePt t="37970" x="7080250" y="1270000"/>
          <p14:tracePt t="37980" x="7135813" y="1270000"/>
          <p14:tracePt t="37989" x="7294563" y="1254125"/>
          <p14:tracePt t="38007" x="7580313" y="1222375"/>
          <p14:tracePt t="38019" x="7723188" y="1206500"/>
          <p14:tracePt t="38021" x="7858125" y="1206500"/>
          <p14:tracePt t="38030" x="7874000" y="1206500"/>
          <p14:tracePt t="38039" x="7929563" y="1198563"/>
          <p14:tracePt t="38052" x="7993063" y="1198563"/>
          <p14:tracePt t="38054" x="8064500" y="1182688"/>
          <p14:tracePt t="38062" x="8080375" y="1182688"/>
          <p14:tracePt t="38076" x="8096250" y="1182688"/>
          <p14:tracePt t="38077" x="8112125" y="1182688"/>
          <p14:tracePt t="38080" x="8120063" y="1166813"/>
          <p14:tracePt t="38109" x="8135938" y="1166813"/>
          <p14:tracePt t="38123" x="8151813" y="1150938"/>
          <p14:tracePt t="38146" x="8183563" y="1150938"/>
          <p14:tracePt t="38159" x="8199438" y="1150938"/>
          <p14:tracePt t="38174" x="8215313" y="1135063"/>
          <p14:tracePt t="38177" x="8239125" y="1119188"/>
          <p14:tracePt t="38187" x="8270875" y="1119188"/>
          <p14:tracePt t="38195" x="8302625" y="1119188"/>
          <p14:tracePt t="38212" x="8342313" y="1103313"/>
          <p14:tracePt t="38226" x="8358188" y="1103313"/>
          <p14:tracePt t="38228" x="8389938" y="1087438"/>
          <p14:tracePt t="38239" x="8405813" y="1087438"/>
          <p14:tracePt t="38259" x="8421688" y="1087438"/>
          <p14:tracePt t="38270" x="8445500" y="1087438"/>
          <p14:tracePt t="38294" x="8493125" y="1087438"/>
          <p14:tracePt t="38304" x="8524875" y="1087438"/>
          <p14:tracePt t="38319" x="8532813" y="1087438"/>
          <p14:tracePt t="38349" x="8548688" y="1087438"/>
          <p14:tracePt t="38380" x="8564563" y="1087438"/>
          <p14:tracePt t="38393" x="8564563" y="1103313"/>
          <p14:tracePt t="38404" x="8564563" y="1119188"/>
          <p14:tracePt t="38411" x="8564563" y="1135063"/>
          <p14:tracePt t="38435" x="8564563" y="1150938"/>
          <p14:tracePt t="38437" x="8564563" y="1182688"/>
          <p14:tracePt t="38447" x="8564563" y="1238250"/>
          <p14:tracePt t="38469" x="8564563" y="1285875"/>
          <p14:tracePt t="38470" x="8564563" y="1325563"/>
          <p14:tracePt t="38479" x="8564563" y="1357313"/>
          <p14:tracePt t="38480" x="8564563" y="1404938"/>
          <p14:tracePt t="38501" x="8580438" y="1476375"/>
          <p14:tracePt t="38503" x="8580438" y="1516063"/>
          <p14:tracePt t="38514" x="8596313" y="1531938"/>
          <p14:tracePt t="38526" x="8596313" y="1563688"/>
          <p14:tracePt t="38527" x="8612188" y="1595438"/>
          <p14:tracePt t="38545" x="8612188" y="1611313"/>
          <p14:tracePt t="38550" x="8628063" y="1611313"/>
          <p14:tracePt t="38559" x="8628063" y="1635125"/>
          <p14:tracePt t="38578" x="8651875" y="1682750"/>
          <p14:tracePt t="38590" x="8667750" y="1714500"/>
          <p14:tracePt t="38604" x="8667750" y="1722438"/>
          <p14:tracePt t="38626" x="8683625" y="1722438"/>
          <p14:tracePt t="38639" x="8683625" y="1738313"/>
          <p14:tracePt t="38683" x="8683625" y="1754188"/>
          <p14:tracePt t="38690" x="8699500" y="1754188"/>
          <p14:tracePt t="38716" x="8699500" y="1770063"/>
          <p14:tracePt t="38735" x="8699500" y="1785938"/>
          <p14:tracePt t="38843" x="8715375" y="1785938"/>
          <p14:tracePt t="38873" x="8731250" y="1785938"/>
          <p14:tracePt t="38900" x="8739188" y="1785938"/>
          <p14:tracePt t="38908" x="8755063" y="1785938"/>
          <p14:tracePt t="38934" x="8770938" y="1785938"/>
          <p14:tracePt t="38953" x="8802688" y="1785938"/>
          <p14:tracePt t="38955" x="8818563" y="1785938"/>
          <p14:tracePt t="38967" x="8858250" y="1785938"/>
          <p14:tracePt t="38987" x="8890000" y="1785938"/>
          <p14:tracePt t="38988" x="8905875" y="1785938"/>
          <p14:tracePt t="38998" x="8921750" y="1785938"/>
          <p14:tracePt t="39005" x="8937625" y="1785938"/>
          <p14:tracePt t="39023" x="8961438" y="1785938"/>
          <p14:tracePt t="39027" x="8977313" y="1785938"/>
          <p14:tracePt t="39033" x="9009063" y="1785938"/>
          <p14:tracePt t="39042" x="9024938" y="1785938"/>
          <p14:tracePt t="39059" x="9040813" y="1785938"/>
          <p14:tracePt t="39069" x="9048750" y="1785938"/>
          <p14:tracePt t="39083" x="9064625" y="1785938"/>
          <p14:tracePt t="39101" x="9080500" y="1785938"/>
          <p14:tracePt t="39106" x="9096375" y="1785938"/>
          <p14:tracePt t="39116" x="9112250" y="1785938"/>
          <p14:tracePt t="39142" x="9128125" y="1785938"/>
          <p14:tracePt t="39176" x="9144000" y="1785938"/>
          <p14:tracePt t="39200" x="9151938" y="1770063"/>
          <p14:tracePt t="39201" x="9167813" y="1770063"/>
          <p14:tracePt t="39219" x="9183688" y="1770063"/>
          <p14:tracePt t="39235" x="9199563" y="1770063"/>
          <p14:tracePt t="39254" x="9215438" y="1770063"/>
          <p14:tracePt t="39266" x="9231313" y="1770063"/>
          <p14:tracePt t="39277" x="9247188" y="1770063"/>
          <p14:tracePt t="39451" x="9255125" y="1785938"/>
          <p14:tracePt t="39470" x="9231313" y="1785938"/>
          <p14:tracePt t="39488" x="9183688" y="1817688"/>
          <p14:tracePt t="39505" x="9151938" y="1817688"/>
          <p14:tracePt t="39517" x="9144000" y="1817688"/>
          <p14:tracePt t="39523" x="9128125" y="1817688"/>
          <p14:tracePt t="39541" x="9112250" y="1817688"/>
          <p14:tracePt t="39555" x="9112250" y="1825625"/>
          <p14:tracePt t="39558" x="9080500" y="1825625"/>
          <p14:tracePt t="39574" x="9064625" y="1825625"/>
          <p14:tracePt t="39587" x="9048750" y="1825625"/>
          <p14:tracePt t="39616" x="9040813" y="1825625"/>
          <p14:tracePt t="39636" x="9024938" y="1825625"/>
          <p14:tracePt t="39650" x="9009063" y="1817688"/>
          <p14:tracePt t="39670" x="8993188" y="1817688"/>
          <p14:tracePt t="39684" x="8977313" y="1817688"/>
          <p14:tracePt t="39709" x="8945563" y="1801813"/>
          <p14:tracePt t="39712" x="8937625" y="1785938"/>
          <p14:tracePt t="39715" x="8905875" y="1785938"/>
          <p14:tracePt t="39730" x="8874125" y="1770063"/>
          <p14:tracePt t="39740" x="8858250" y="1770063"/>
          <p14:tracePt t="39763" x="8842375" y="1770063"/>
          <p14:tracePt t="39773" x="8834438" y="1770063"/>
          <p14:tracePt t="39791" x="8818563" y="1754188"/>
          <p14:tracePt t="39838" x="8818563" y="1770063"/>
          <p14:tracePt t="39867" x="8818563" y="1785938"/>
          <p14:tracePt t="39874" x="8818563" y="1801813"/>
          <p14:tracePt t="39889" x="8818563" y="1857375"/>
          <p14:tracePt t="39905" x="8834438" y="1905000"/>
          <p14:tracePt t="39920" x="8842375" y="1928813"/>
          <p14:tracePt t="39933" x="8842375" y="1944688"/>
          <p14:tracePt t="39984" x="8858250" y="1960563"/>
          <p14:tracePt t="39997" x="8858250" y="1976438"/>
          <p14:tracePt t="40019" x="8874125" y="1992313"/>
          <p14:tracePt t="40054" x="8874125" y="2008188"/>
          <p14:tracePt t="40160" x="8890000" y="2008188"/>
          <p14:tracePt t="40178" x="8905875" y="1976438"/>
          <p14:tracePt t="40195" x="8921750" y="1928813"/>
          <p14:tracePt t="40209" x="8937625" y="1889125"/>
          <p14:tracePt t="40226" x="8937625" y="1785938"/>
          <p14:tracePt t="40239" x="8945563" y="1754188"/>
          <p14:tracePt t="40245" x="8945563" y="1738313"/>
          <p14:tracePt t="40261" x="8945563" y="1714500"/>
          <p14:tracePt t="40273" x="8945563" y="1698625"/>
          <p14:tracePt t="40275" x="8945563" y="1682750"/>
          <p14:tracePt t="40297" x="8945563" y="1651000"/>
          <p14:tracePt t="40330" x="8945563" y="1635125"/>
          <p14:tracePt t="40340" x="8961438" y="1635125"/>
          <p14:tracePt t="40343" x="8961438" y="1619250"/>
          <p14:tracePt t="40573" x="8977313" y="1619250"/>
          <p14:tracePt t="40580" x="8977313" y="1635125"/>
          <p14:tracePt t="40592" x="8993188" y="1635125"/>
          <p14:tracePt t="40611" x="9009063" y="1635125"/>
          <p14:tracePt t="40737" x="8993188" y="1651000"/>
          <p14:tracePt t="40767" x="8993188" y="1666875"/>
          <p14:tracePt t="40799" x="8993188" y="1682750"/>
          <p14:tracePt t="40814" x="8993188" y="1698625"/>
          <p14:tracePt t="40830" x="8993188" y="1714500"/>
          <p14:tracePt t="40842" x="8993188" y="1722438"/>
          <p14:tracePt t="40856" x="9009063" y="1770063"/>
          <p14:tracePt t="40874" x="9009063" y="1785938"/>
          <p14:tracePt t="40875" x="9024938" y="1817688"/>
          <p14:tracePt t="40887" x="9024938" y="1841500"/>
          <p14:tracePt t="40889" x="9024938" y="1857375"/>
          <p14:tracePt t="40898" x="9040813" y="1905000"/>
          <p14:tracePt t="40921" x="9048750" y="1905000"/>
          <p14:tracePt t="40928" x="9048750" y="1944688"/>
          <p14:tracePt t="40946" x="9048750" y="1992313"/>
          <p14:tracePt t="40952" x="9048750" y="2008188"/>
          <p14:tracePt t="40964" x="9048750" y="2024063"/>
          <p14:tracePt t="40995" x="9064625" y="2063750"/>
          <p14:tracePt t="41013" x="9064625" y="2095500"/>
          <p14:tracePt t="41027" x="9064625" y="2111375"/>
          <p14:tracePt t="41060" x="9064625" y="2127250"/>
          <p14:tracePt t="41251" x="9064625" y="2135188"/>
          <p14:tracePt t="41261" x="9048750" y="2135188"/>
          <p14:tracePt t="41277" x="9040813" y="2151063"/>
          <p14:tracePt t="41289" x="9024938" y="2151063"/>
          <p14:tracePt t="41301" x="8977313" y="2166938"/>
          <p14:tracePt t="41313" x="8961438" y="2182813"/>
          <p14:tracePt t="41314" x="8937625" y="2182813"/>
          <p14:tracePt t="41327" x="8874125" y="2198688"/>
          <p14:tracePt t="41339" x="8858250" y="2214563"/>
          <p14:tracePt t="41350" x="8834438" y="2214563"/>
          <p14:tracePt t="41363" x="8802688" y="2230438"/>
          <p14:tracePt t="41378" x="8802688" y="2214563"/>
          <p14:tracePt t="41380" x="8786813" y="2214563"/>
          <p14:tracePt t="41399" x="8731250" y="2230438"/>
          <p14:tracePt t="41411" x="8715375" y="2230438"/>
          <p14:tracePt t="41413" x="8699500" y="2230438"/>
          <p14:tracePt t="41425" x="8699500" y="2238375"/>
          <p14:tracePt t="41444" x="8683625" y="2238375"/>
          <p14:tracePt t="41533" x="8667750" y="2238375"/>
          <p14:tracePt t="41549" x="8667750" y="2254250"/>
          <p14:tracePt t="41556" x="8683625" y="2254250"/>
          <p14:tracePt t="41578" x="8699500" y="2270125"/>
          <p14:tracePt t="41591" x="8731250" y="2270125"/>
          <p14:tracePt t="41615" x="8755063" y="2270125"/>
          <p14:tracePt t="41619" x="8818563" y="2270125"/>
          <p14:tracePt t="41623" x="8842375" y="2270125"/>
          <p14:tracePt t="41634" x="8858250" y="2270125"/>
          <p14:tracePt t="41643" x="8921750" y="2270125"/>
          <p14:tracePt t="41652" x="8961438" y="2270125"/>
          <p14:tracePt t="41658" x="8977313" y="2270125"/>
          <p14:tracePt t="41666" x="8993188" y="2270125"/>
          <p14:tracePt t="41669" x="9009063" y="2270125"/>
          <p14:tracePt t="41685" x="9040813" y="2270125"/>
          <p14:tracePt t="41699" x="9096375" y="2270125"/>
          <p14:tracePt t="41717" x="9112250" y="2270125"/>
          <p14:tracePt t="41731" x="9128125" y="2270125"/>
          <p14:tracePt t="41743" x="9144000" y="2286000"/>
          <p14:tracePt t="41753" x="9151938" y="2286000"/>
          <p14:tracePt t="41768" x="9167813" y="2286000"/>
          <p14:tracePt t="41780" x="9183688" y="2286000"/>
          <p14:tracePt t="41801" x="9199563" y="2286000"/>
          <p14:tracePt t="41853" x="9199563" y="2301875"/>
          <p14:tracePt t="41875" x="9215438" y="2301875"/>
          <p14:tracePt t="41892" x="9215438" y="2317750"/>
          <p14:tracePt t="41894" x="9231313" y="2317750"/>
          <p14:tracePt t="41909" x="9247188" y="2333625"/>
          <p14:tracePt t="41913" x="9286875" y="2341563"/>
          <p14:tracePt t="41923" x="9374188" y="2373313"/>
          <p14:tracePt t="41944" x="9437688" y="2389188"/>
          <p14:tracePt t="41947" x="9509125" y="2389188"/>
          <p14:tracePt t="41959" x="9564688" y="2405063"/>
          <p14:tracePt t="41961" x="9628188" y="2420938"/>
          <p14:tracePt t="41979" x="9747250" y="2420938"/>
          <p14:tracePt t="41991" x="9763125" y="2420938"/>
          <p14:tracePt t="41993" x="9818688" y="2436813"/>
          <p14:tracePt t="42003" x="9850438" y="2436813"/>
          <p14:tracePt t="42025" x="9866313" y="2444750"/>
          <p14:tracePt t="42036" x="9874250" y="2444750"/>
          <p14:tracePt t="42058" x="9890125" y="2444750"/>
          <p14:tracePt t="42175" x="9906000" y="2460625"/>
          <p14:tracePt t="42196" x="9921875" y="2476500"/>
          <p14:tracePt t="42214" x="9937750" y="2476500"/>
          <p14:tracePt t="42231" x="9953625" y="2492375"/>
          <p14:tracePt t="42247" x="10009188" y="2524125"/>
          <p14:tracePt t="42265" x="10040938" y="2524125"/>
          <p14:tracePt t="42279" x="10072688" y="2540000"/>
          <p14:tracePt t="42417" x="10072688" y="2547938"/>
          <p14:tracePt t="42450" x="10056813" y="2563813"/>
          <p14:tracePt t="42467" x="10040938" y="2563813"/>
          <p14:tracePt t="42470" x="10040938" y="2579688"/>
          <p14:tracePt t="42491" x="10025063" y="2579688"/>
          <p14:tracePt t="42500" x="10009188" y="2579688"/>
          <p14:tracePt t="42505" x="10009188" y="2595563"/>
          <p14:tracePt t="42521" x="9993313" y="2595563"/>
          <p14:tracePt t="42538" x="9977438" y="2611438"/>
          <p14:tracePt t="42563" x="9969500" y="2611438"/>
          <p14:tracePt t="42573" x="9969500" y="2627313"/>
          <p14:tracePt t="42581" x="9953625" y="2627313"/>
          <p14:tracePt t="42614" x="9937750" y="2643188"/>
          <p14:tracePt t="42636" x="9921875" y="2651125"/>
          <p14:tracePt t="42644" x="9906000" y="2651125"/>
          <p14:tracePt t="42659" x="9906000" y="2667000"/>
          <p14:tracePt t="42682" x="9890125" y="2667000"/>
          <p14:tracePt t="42712" x="9874250" y="2667000"/>
          <p14:tracePt t="42725" x="9850438" y="2667000"/>
          <p14:tracePt t="42747" x="9802813" y="2651125"/>
          <p14:tracePt t="42758" x="9771063" y="2643188"/>
          <p14:tracePt t="42780" x="9747250" y="2595563"/>
          <p14:tracePt t="42790" x="9731375" y="2595563"/>
          <p14:tracePt t="42791" x="9715500" y="2540000"/>
          <p14:tracePt t="42801" x="9699625" y="2508250"/>
          <p14:tracePt t="42824" x="9644063" y="2405063"/>
          <p14:tracePt t="42825" x="9556750" y="2182813"/>
          <p14:tracePt t="42844" x="9540875" y="2095500"/>
          <p14:tracePt t="42848" x="9525000" y="2032000"/>
          <p14:tracePt t="42850" x="9509125" y="1992313"/>
          <p14:tracePt t="42862" x="9493250" y="1944688"/>
          <p14:tracePt t="42879" x="9493250" y="1928813"/>
          <p14:tracePt t="42883" x="9461500" y="1889125"/>
          <p14:tracePt t="42888" x="9453563" y="1873250"/>
          <p14:tracePt t="42898" x="9421813" y="1841500"/>
          <p14:tracePt t="42917" x="9390063" y="1817688"/>
          <p14:tracePt t="42922" x="9358313" y="1785938"/>
          <p14:tracePt t="42938" x="9255125" y="1754188"/>
          <p14:tracePt t="42955" x="9112250" y="1714500"/>
          <p14:tracePt t="42965" x="8993188" y="1682750"/>
          <p14:tracePt t="42967" x="8890000" y="1651000"/>
          <p14:tracePt t="42988" x="8628063" y="1579563"/>
          <p14:tracePt t="42998" x="8421688" y="1516063"/>
          <p14:tracePt t="43009" x="8302625" y="1508125"/>
          <p14:tracePt t="43026" x="8167688" y="1476375"/>
          <p14:tracePt t="43029" x="8032750" y="1460500"/>
          <p14:tracePt t="43032" x="7929563" y="1444625"/>
          <p14:tracePt t="43043" x="7826375" y="1412875"/>
          <p14:tracePt t="43045" x="7707313" y="1389063"/>
          <p14:tracePt t="43065" x="7413625" y="1325563"/>
          <p14:tracePt t="43075" x="7286625" y="1309688"/>
          <p14:tracePt t="43076" x="7119938" y="1285875"/>
          <p14:tracePt t="43100" x="6754813" y="1222375"/>
          <p14:tracePt t="43109" x="6532563" y="1198563"/>
          <p14:tracePt t="43110" x="6294438" y="1166813"/>
          <p14:tracePt t="43136" x="5834063" y="1150938"/>
          <p14:tracePt t="43138" x="5619750" y="1150938"/>
          <p14:tracePt t="43147" x="5381625" y="1150938"/>
          <p14:tracePt t="43159" x="5040313" y="1206500"/>
          <p14:tracePt t="43174" x="4897438" y="1238250"/>
          <p14:tracePt t="43179" x="4746625" y="1285875"/>
          <p14:tracePt t="43189" x="4437063" y="1404938"/>
          <p14:tracePt t="43209" x="4302125" y="1492250"/>
          <p14:tracePt t="43212" x="4159250" y="1595438"/>
          <p14:tracePt t="43222" x="4024313" y="1722438"/>
          <p14:tracePt t="43223" x="3889375" y="1889125"/>
          <p14:tracePt t="43234" x="3746500" y="2063750"/>
          <p14:tracePt t="43252" x="3627438" y="2198688"/>
          <p14:tracePt t="43258" x="3508375" y="2341563"/>
          <p14:tracePt t="43261" x="3373438" y="2476500"/>
          <p14:tracePt t="43275" x="3302000" y="2595563"/>
          <p14:tracePt t="43278" x="3254375" y="2651125"/>
          <p14:tracePt t="43282" x="3230563" y="2730500"/>
          <p14:tracePt t="43297" x="3182938" y="2817813"/>
          <p14:tracePt t="43298" x="3143250" y="2921000"/>
          <p14:tracePt t="43312" x="3095625" y="3008313"/>
          <p14:tracePt t="43316" x="3024188" y="3127375"/>
          <p14:tracePt t="43320" x="2960688" y="3214688"/>
          <p14:tracePt t="43344" x="2889250" y="3365500"/>
          <p14:tracePt t="43347" x="2857500" y="3421063"/>
          <p14:tracePt t="43358" x="2833688" y="3492500"/>
          <p14:tracePt t="43365" x="2817813" y="3556000"/>
          <p14:tracePt t="43368" x="2801938" y="3595688"/>
          <p14:tracePt t="43390" x="2801938" y="3643313"/>
          <p14:tracePt t="43397" x="2786063" y="3675063"/>
          <p14:tracePt t="43411" x="2786063" y="3690938"/>
          <p14:tracePt t="43428" x="2786063" y="3698875"/>
          <p14:tracePt t="43431" x="2786063" y="3730625"/>
          <p14:tracePt t="43441" x="2770188" y="3730625"/>
          <p14:tracePt t="43466" x="2770188" y="3746500"/>
          <p14:tracePt t="43553" x="2770188" y="3730625"/>
          <p14:tracePt t="43577" x="2786063" y="3659188"/>
          <p14:tracePt t="43593" x="2786063" y="3611563"/>
          <p14:tracePt t="43594" x="2857500" y="3556000"/>
          <p14:tracePt t="43620" x="2841625" y="3508375"/>
          <p14:tracePt t="43640" x="2841625" y="3492500"/>
          <p14:tracePt t="43650" x="2841625" y="3468688"/>
          <p14:tracePt t="43664" x="2857500" y="3421063"/>
          <p14:tracePt t="43675" x="2841625" y="3405188"/>
          <p14:tracePt t="43684" x="2841625" y="3389313"/>
          <p14:tracePt t="43706" x="2841625" y="3349625"/>
          <p14:tracePt t="43708" x="2841625" y="3302000"/>
          <p14:tracePt t="43733" x="2841625" y="3286125"/>
          <p14:tracePt t="43737" x="2857500" y="3286125"/>
          <p14:tracePt t="43748" x="2873375" y="3286125"/>
          <p14:tracePt t="43761" x="2960688" y="3286125"/>
          <p14:tracePt t="43765" x="3095625" y="3286125"/>
          <p14:tracePt t="43767" x="3286125" y="3286125"/>
          <p14:tracePt t="43779" x="3508375" y="3286125"/>
          <p14:tracePt t="43795" x="3762375" y="3286125"/>
          <p14:tracePt t="43800" x="3952875" y="3286125"/>
          <p14:tracePt t="43803" x="4127500" y="3286125"/>
          <p14:tracePt t="43811" x="4278313" y="3286125"/>
          <p14:tracePt t="43828" x="4405313" y="3286125"/>
          <p14:tracePt t="43833" x="4492625" y="3286125"/>
          <p14:tracePt t="43834" x="4595813" y="3286125"/>
          <p14:tracePt t="43846" x="4691063" y="3286125"/>
          <p14:tracePt t="43849" x="4794250" y="3270250"/>
          <p14:tracePt t="43867" x="4881563" y="3262313"/>
          <p14:tracePt t="43871" x="4968875" y="3246438"/>
          <p14:tracePt t="43888" x="5111750" y="3182938"/>
          <p14:tracePt t="43892" x="5159375" y="3167063"/>
          <p14:tracePt t="43904" x="5175250" y="3159125"/>
          <p14:tracePt t="43909" x="5191125" y="3159125"/>
          <p14:tracePt t="43927" x="5207000" y="3143250"/>
          <p14:tracePt t="43931" x="5214938" y="3127375"/>
          <p14:tracePt t="43945" x="5230813" y="3111500"/>
          <p14:tracePt t="43965" x="5246688" y="3095625"/>
          <p14:tracePt t="43997" x="5246688" y="3079750"/>
          <p14:tracePt t="44007" x="5246688" y="3063875"/>
          <p14:tracePt t="44030" x="5246688" y="3055938"/>
          <p14:tracePt t="44041" x="5246688" y="3040063"/>
          <p14:tracePt t="44062" x="5246688" y="3024188"/>
          <p14:tracePt t="44075" x="5230813" y="2992438"/>
          <p14:tracePt t="44085" x="5207000" y="2960688"/>
          <p14:tracePt t="44108" x="5103813" y="2905125"/>
          <p14:tracePt t="44127" x="5040313" y="2873375"/>
          <p14:tracePt t="44129" x="5000625" y="2857500"/>
          <p14:tracePt t="44131" x="4897438" y="2833688"/>
          <p14:tracePt t="44146" x="4730750" y="2801938"/>
          <p14:tracePt t="44160" x="4587875" y="2746375"/>
          <p14:tracePt t="44165" x="4389438" y="2714625"/>
          <p14:tracePt t="44166" x="4214813" y="2682875"/>
          <p14:tracePt t="44171" x="4008438" y="2651125"/>
          <p14:tracePt t="44183" x="3865563" y="2627313"/>
          <p14:tracePt t="44184" x="3683000" y="2611438"/>
          <p14:tracePt t="44201" x="3556000" y="2611438"/>
          <p14:tracePt t="44209" x="3421063" y="2611438"/>
          <p14:tracePt t="44211" x="3349625" y="2611438"/>
          <p14:tracePt t="44221" x="3254375" y="2611438"/>
          <p14:tracePt t="44231" x="3246438" y="2611438"/>
          <p14:tracePt t="44233" x="3230563" y="2611438"/>
          <p14:tracePt t="44249" x="3214688" y="2611438"/>
          <p14:tracePt t="44263" x="3167063" y="2611438"/>
          <p14:tracePt t="44275" x="3151188" y="2611438"/>
          <p14:tracePt t="44283" x="3111500" y="2643188"/>
          <p14:tracePt t="44300" x="2976563" y="2682875"/>
          <p14:tracePt t="44312" x="2936875" y="2698750"/>
          <p14:tracePt t="44327" x="2873375" y="2730500"/>
          <p14:tracePt t="44331" x="2730500" y="2770188"/>
          <p14:tracePt t="44342" x="2635250" y="2801938"/>
          <p14:tracePt t="44343" x="2563813" y="2817813"/>
          <p14:tracePt t="44365" x="2444750" y="2857500"/>
          <p14:tracePt t="44375" x="2286000" y="2889250"/>
          <p14:tracePt t="44390" x="2254250" y="2905125"/>
          <p14:tracePt t="44391" x="2214563" y="2921000"/>
          <p14:tracePt t="44409" x="2182813" y="2936875"/>
          <p14:tracePt t="44424" x="2166938" y="2952750"/>
          <p14:tracePt t="44426" x="2151063" y="2952750"/>
          <p14:tracePt t="44444" x="2135188" y="2960688"/>
          <p14:tracePt t="44460" x="2111375" y="3024188"/>
          <p14:tracePt t="44476" x="2095500" y="3040063"/>
          <p14:tracePt t="44480" x="2095500" y="3055938"/>
          <p14:tracePt t="44489" x="2079625" y="3055938"/>
          <p14:tracePt t="44490" x="2063750" y="3127375"/>
          <p14:tracePt t="44509" x="2016125" y="3182938"/>
          <p14:tracePt t="44513" x="2008188" y="3230563"/>
          <p14:tracePt t="44523" x="1976438" y="3286125"/>
          <p14:tracePt t="44525" x="1960563" y="3302000"/>
          <p14:tracePt t="44544" x="1944688" y="3317875"/>
          <p14:tracePt t="44557" x="1928813" y="3365500"/>
          <p14:tracePt t="44559" x="1889125" y="3405188"/>
          <p14:tracePt t="44567" x="1857375" y="3468688"/>
          <p14:tracePt t="44580" x="1809750" y="3524250"/>
          <p14:tracePt t="44582" x="1801813" y="3571875"/>
          <p14:tracePt t="44587" x="1785938" y="3587750"/>
          <p14:tracePt t="44599" x="1754188" y="3643313"/>
          <p14:tracePt t="44620" x="1770063" y="3643313"/>
          <p14:tracePt t="44630" x="1754188" y="3675063"/>
          <p14:tracePt t="44632" x="1722438" y="3730625"/>
          <p14:tracePt t="44657" x="1722438" y="3778250"/>
          <p14:tracePt t="44659" x="1666875" y="3881438"/>
          <p14:tracePt t="44667" x="1666875" y="3897313"/>
          <p14:tracePt t="44679" x="1651000" y="3937000"/>
          <p14:tracePt t="44682" x="1651000" y="3968750"/>
          <p14:tracePt t="44696" x="1635125" y="3984625"/>
          <p14:tracePt t="44698" x="1635125" y="4000500"/>
          <p14:tracePt t="44711" x="1635125" y="4024313"/>
          <p14:tracePt t="44712" x="1635125" y="4040188"/>
          <p14:tracePt t="44732" x="1635125" y="4087813"/>
          <p14:tracePt t="44742" x="1635125" y="4111625"/>
          <p14:tracePt t="44746" x="1635125" y="4127500"/>
          <p14:tracePt t="44758" x="1635125" y="4175125"/>
          <p14:tracePt t="44759" x="1635125" y="4230688"/>
          <p14:tracePt t="44776" x="1635125" y="4310063"/>
          <p14:tracePt t="44792" x="1666875" y="4381500"/>
          <p14:tracePt t="44811" x="1666875" y="4468813"/>
          <p14:tracePt t="44826" x="1682750" y="4524375"/>
          <p14:tracePt t="44844" x="1706563" y="4572000"/>
          <p14:tracePt t="44856" x="1770063" y="4659313"/>
          <p14:tracePt t="44876" x="1770063" y="4675188"/>
          <p14:tracePt t="44880" x="1785938" y="4706938"/>
          <p14:tracePt t="44884" x="1809750" y="4730750"/>
          <p14:tracePt t="44893" x="1841500" y="4762500"/>
          <p14:tracePt t="44913" x="1889125" y="4826000"/>
          <p14:tracePt t="44916" x="1928813" y="4865688"/>
          <p14:tracePt t="44921" x="1944688" y="4881563"/>
          <p14:tracePt t="44923" x="1960563" y="4897438"/>
          <p14:tracePt t="44944" x="2032000" y="4929188"/>
          <p14:tracePt t="44948" x="2095500" y="4968875"/>
          <p14:tracePt t="44951" x="2270125" y="5056188"/>
          <p14:tracePt t="44963" x="2373313" y="5103813"/>
          <p14:tracePt t="44976" x="2492375" y="5159375"/>
          <p14:tracePt t="44990" x="2595563" y="5207000"/>
          <p14:tracePt t="44993" x="2698750" y="5262563"/>
          <p14:tracePt t="44995" x="2786063" y="5278438"/>
          <p14:tracePt t="45012" x="2857500" y="5310188"/>
          <p14:tracePt t="45015" x="2921000" y="5341938"/>
          <p14:tracePt t="45017" x="2960688" y="5349875"/>
          <p14:tracePt t="45031" x="3008313" y="5349875"/>
          <p14:tracePt t="45049" x="3040063" y="5365750"/>
          <p14:tracePt t="45054" x="3079750" y="5365750"/>
          <p14:tracePt t="45067" x="3143250" y="5381625"/>
          <p14:tracePt t="45089" x="3198813" y="5381625"/>
          <p14:tracePt t="45091" x="3246438" y="5397500"/>
          <p14:tracePt t="45093" x="3286125" y="5397500"/>
          <p14:tracePt t="45110" x="3333750" y="5413375"/>
          <p14:tracePt t="45112" x="3357563" y="5413375"/>
          <p14:tracePt t="45116" x="3389313" y="5429250"/>
          <p14:tracePt t="45129" x="3452813" y="5429250"/>
          <p14:tracePt t="45133" x="3460750" y="5429250"/>
          <p14:tracePt t="45151" x="3540125" y="5429250"/>
          <p14:tracePt t="45161" x="3556000" y="5429250"/>
          <p14:tracePt t="45176" x="3563938" y="5429250"/>
          <p14:tracePt t="45194" x="3659188" y="5429250"/>
          <p14:tracePt t="45210" x="3714750" y="5429250"/>
          <p14:tracePt t="45212" x="3762375" y="5429250"/>
          <p14:tracePt t="45230" x="3865563" y="5413375"/>
          <p14:tracePt t="45241" x="3952875" y="5381625"/>
          <p14:tracePt t="45263" x="4040188" y="5349875"/>
          <p14:tracePt t="45274" x="4159250" y="5310188"/>
          <p14:tracePt t="45296" x="4230688" y="5278438"/>
          <p14:tracePt t="45299" x="4286250" y="5246688"/>
          <p14:tracePt t="45301" x="4381500" y="5207000"/>
          <p14:tracePt t="45312" x="4437063" y="5175250"/>
          <p14:tracePt t="45332" x="4572000" y="5119688"/>
          <p14:tracePt t="45337" x="4627563" y="5087938"/>
          <p14:tracePt t="45339" x="4675188" y="5072063"/>
          <p14:tracePt t="45359" x="4730750" y="5032375"/>
          <p14:tracePt t="45362" x="4794250" y="5000625"/>
          <p14:tracePt t="45373" x="4865688" y="4937125"/>
          <p14:tracePt t="45374" x="4937125" y="4881563"/>
          <p14:tracePt t="45398" x="5103813" y="4643438"/>
          <p14:tracePt t="45407" x="5143500" y="4540250"/>
          <p14:tracePt t="45422" x="5230813" y="4278313"/>
          <p14:tracePt t="45430" x="5278438" y="4175125"/>
          <p14:tracePt t="45446" x="5310188" y="4111625"/>
          <p14:tracePt t="45450" x="5334000" y="4040188"/>
          <p14:tracePt t="45454" x="5349875" y="3984625"/>
          <p14:tracePt t="45466" x="5365750" y="3897313"/>
          <p14:tracePt t="45484" x="5381625" y="3746500"/>
          <p14:tracePt t="45494" x="5381625" y="3659188"/>
          <p14:tracePt t="45507" x="5365750" y="3571875"/>
          <p14:tracePt t="45509" x="5365750" y="3484563"/>
          <p14:tracePt t="45517" x="5349875" y="3405188"/>
          <p14:tracePt t="45535" x="5334000" y="3333750"/>
          <p14:tracePt t="45541" x="5318125" y="3270250"/>
          <p14:tracePt t="45544" x="5318125" y="3262313"/>
          <p14:tracePt t="45546" x="5310188" y="3262313"/>
          <p14:tracePt t="45562" x="5310188" y="3230563"/>
          <p14:tracePt t="45576" x="5294313" y="3214688"/>
          <p14:tracePt t="45578" x="5294313" y="3198813"/>
          <p14:tracePt t="45598" x="5278438" y="3182938"/>
          <p14:tracePt t="45610" x="5262563" y="3167063"/>
          <p14:tracePt t="45625" x="5246688" y="3159125"/>
          <p14:tracePt t="45643" x="5230813" y="3143250"/>
          <p14:tracePt t="45658" x="5191125" y="3111500"/>
          <p14:tracePt t="45678" x="5087938" y="3079750"/>
          <p14:tracePt t="45691" x="5008563" y="3063875"/>
          <p14:tracePt t="45710" x="4953000" y="3055938"/>
          <p14:tracePt t="45715" x="4905375" y="3024188"/>
          <p14:tracePt t="45725" x="4865688" y="3024188"/>
          <p14:tracePt t="45726" x="4849813" y="3008313"/>
          <p14:tracePt t="45747" x="4818063" y="3008313"/>
          <p14:tracePt t="45782" x="4802188" y="2992438"/>
          <p14:tracePt t="45812" x="4818063" y="2992438"/>
          <p14:tracePt t="45824" x="4865688" y="2992438"/>
          <p14:tracePt t="45834" x="4905375" y="2992438"/>
          <p14:tracePt t="45838" x="4968875" y="2992438"/>
          <p14:tracePt t="45855" x="5024438" y="2992438"/>
          <p14:tracePt t="45867" x="5159375" y="2992438"/>
          <p14:tracePt t="45880" x="5214938" y="2992438"/>
          <p14:tracePt t="45883" x="5262563" y="2976563"/>
          <p14:tracePt t="45900" x="5318125" y="2960688"/>
          <p14:tracePt t="45948" x="5318125" y="2952750"/>
          <p14:tracePt t="46084" x="5318125" y="2960688"/>
          <p14:tracePt t="46099" x="5318125" y="2952750"/>
          <p14:tracePt t="46105" x="5262563" y="2889250"/>
          <p14:tracePt t="46165" x="5246688" y="2889250"/>
          <p14:tracePt t="46204" x="5262563" y="2889250"/>
          <p14:tracePt t="46259" x="5246688" y="2889250"/>
          <p14:tracePt t="46294" x="5230813" y="2889250"/>
          <p14:tracePt t="46313" x="5214938" y="2889250"/>
          <p14:tracePt t="46334" x="5207000" y="2889250"/>
          <p14:tracePt t="46348" x="5191125" y="2889250"/>
          <p14:tracePt t="46359" x="5175250" y="2889250"/>
          <p14:tracePt t="46382" x="5159375" y="2889250"/>
          <p14:tracePt t="46411" x="5143500" y="2905125"/>
          <p14:tracePt t="46429" x="5111750" y="2921000"/>
          <p14:tracePt t="46442" x="5087938" y="2952750"/>
          <p14:tracePt t="46465" x="5072063" y="2960688"/>
          <p14:tracePt t="46475" x="5056188" y="2960688"/>
          <p14:tracePt t="46476" x="5040313" y="2976563"/>
          <p14:tracePt t="46497" x="5008563" y="2992438"/>
          <p14:tracePt t="46500" x="5000625" y="2992438"/>
          <p14:tracePt t="46505" x="4984750" y="3008313"/>
          <p14:tracePt t="46507" x="4968875" y="3008313"/>
          <p14:tracePt t="46517" x="4968875" y="3024188"/>
          <p14:tracePt t="46535" x="4937125" y="3040063"/>
          <p14:tracePt t="46540" x="4937125" y="3055938"/>
          <p14:tracePt t="46559" x="4921250" y="3055938"/>
          <p14:tracePt t="46574" x="4905375" y="3055938"/>
          <p14:tracePt t="46596" x="4905375" y="3063875"/>
          <p14:tracePt t="46615" x="4905375" y="3079750"/>
          <p14:tracePt t="46643" x="4905375" y="3095625"/>
          <p14:tracePt t="46664" x="4905375" y="3111500"/>
          <p14:tracePt t="46667" x="4905375" y="3127375"/>
          <p14:tracePt t="46680" x="4905375" y="3143250"/>
          <p14:tracePt t="46699" x="4905375" y="3182938"/>
          <p14:tracePt t="46704" x="4905375" y="3214688"/>
          <p14:tracePt t="46714" x="4897438" y="3262313"/>
          <p14:tracePt t="46717" x="4881563" y="3302000"/>
          <p14:tracePt t="46739" x="4865688" y="3333750"/>
          <p14:tracePt t="46741" x="4849813" y="3373438"/>
          <p14:tracePt t="46744" x="4818063" y="3405188"/>
          <p14:tracePt t="46747" x="4802188" y="3421063"/>
          <p14:tracePt t="46759" x="4794250" y="3436938"/>
          <p14:tracePt t="46769" x="4730750" y="3484563"/>
          <p14:tracePt t="46785" x="4659313" y="3540125"/>
          <p14:tracePt t="46790" x="4572000" y="3627438"/>
          <p14:tracePt t="46794" x="4452938" y="3714750"/>
          <p14:tracePt t="46796" x="4333875" y="3802063"/>
          <p14:tracePt t="46815" x="4111625" y="3952875"/>
          <p14:tracePt t="46826" x="4008438" y="4008438"/>
          <p14:tracePt t="46828" x="3921125" y="4071938"/>
          <p14:tracePt t="46846" x="3762375" y="4175125"/>
          <p14:tracePt t="46859" x="3683000" y="4214813"/>
          <p14:tracePt t="46862" x="3627438" y="4262438"/>
          <p14:tracePt t="46880" x="3556000" y="4294188"/>
          <p14:tracePt t="46893" x="3460750" y="4333875"/>
          <p14:tracePt t="46914" x="3405188" y="4381500"/>
          <p14:tracePt t="46926" x="3357563" y="4413250"/>
          <p14:tracePt t="46928" x="3302000" y="4452938"/>
          <p14:tracePt t="46950" x="3198813" y="4540250"/>
          <p14:tracePt t="46955" x="3167063" y="4572000"/>
          <p14:tracePt t="46957" x="3143250" y="4627563"/>
          <p14:tracePt t="46967" x="3095625" y="4691063"/>
          <p14:tracePt t="46984" x="3040063" y="4778375"/>
          <p14:tracePt t="46991" x="2944813" y="4897438"/>
          <p14:tracePt t="46995" x="2889250" y="4984750"/>
          <p14:tracePt t="47011" x="2833688" y="5087938"/>
          <p14:tracePt t="47014" x="2770188" y="5175250"/>
          <p14:tracePt t="47017" x="2730500" y="5238750"/>
          <p14:tracePt t="47021" x="2667000" y="5341938"/>
          <p14:tracePt t="47031" x="2611438" y="5413375"/>
          <p14:tracePt t="47046" x="2547938" y="5468938"/>
          <p14:tracePt t="47055" x="2492375" y="5548313"/>
          <p14:tracePt t="47057" x="2428875" y="5651500"/>
          <p14:tracePt t="47073" x="2341563" y="5754688"/>
          <p14:tracePt t="47082" x="2286000" y="5794375"/>
          <p14:tracePt t="47100" x="2238375" y="5842000"/>
          <p14:tracePt t="47105" x="2238375" y="5857875"/>
          <p14:tracePt t="47114" x="2182813" y="5913438"/>
          <p14:tracePt t="47118" x="2151063" y="5945188"/>
          <p14:tracePt t="47140" x="2111375" y="5961063"/>
          <p14:tracePt t="47144" x="2063750" y="5984875"/>
          <p14:tracePt t="47146" x="2016125" y="6016625"/>
          <p14:tracePt t="47148" x="1944688" y="6080125"/>
          <p14:tracePt t="47165" x="1912938" y="6088063"/>
          <p14:tracePt t="47176" x="1905000" y="6103938"/>
          <p14:tracePt t="47183" x="1873250" y="6119813"/>
          <p14:tracePt t="47206" x="1857375" y="6119813"/>
          <p14:tracePt t="47431" x="1841500" y="6119813"/>
          <p14:tracePt t="47445" x="1857375" y="6135688"/>
          <p14:tracePt t="47457" x="1873250" y="6135688"/>
          <p14:tracePt t="47470" x="1873250" y="6151563"/>
          <p14:tracePt t="47479" x="1889125" y="6151563"/>
          <p14:tracePt t="47492" x="1889125" y="6167438"/>
          <p14:tracePt t="47504" x="1905000" y="6167438"/>
          <p14:tracePt t="47514" x="1905000" y="6183313"/>
          <p14:tracePt t="47558" x="1912938" y="6183313"/>
          <p14:tracePt t="47580" x="1928813" y="6167438"/>
          <p14:tracePt t="47591" x="1928813" y="6151563"/>
          <p14:tracePt t="47607" x="1944688" y="6151563"/>
          <p14:tracePt t="47613" x="1960563" y="6135688"/>
          <p14:tracePt t="47628" x="1976438" y="6135688"/>
          <p14:tracePt t="47647" x="1976438" y="6119813"/>
          <p14:tracePt t="47658" x="1992313" y="6119813"/>
          <p14:tracePt t="47661" x="1992313" y="6103938"/>
          <p14:tracePt t="47679" x="2008188" y="6088063"/>
          <p14:tracePt t="47692" x="2016125" y="6088063"/>
          <p14:tracePt t="47708" x="2032000" y="6088063"/>
          <p14:tracePt t="47725" x="2032000" y="6080125"/>
          <p14:tracePt t="47833" x="2047875" y="6080125"/>
          <p14:tracePt t="47845" x="2095500" y="6080125"/>
          <p14:tracePt t="47858" x="2111375" y="6080125"/>
          <p14:tracePt t="47871" x="2119313" y="6080125"/>
          <p14:tracePt t="47900" x="2166938" y="6064250"/>
          <p14:tracePt t="47910" x="2238375" y="6064250"/>
          <p14:tracePt t="47921" x="2254250" y="6064250"/>
          <p14:tracePt t="47929" x="2317750" y="6064250"/>
          <p14:tracePt t="47930" x="2389188" y="6064250"/>
          <p14:tracePt t="47945" x="2444750" y="6064250"/>
          <p14:tracePt t="47954" x="2508250" y="6064250"/>
          <p14:tracePt t="47962" x="2579688" y="6064250"/>
          <p14:tracePt t="47964" x="2627313" y="6064250"/>
          <p14:tracePt t="47978" x="2651125" y="6064250"/>
          <p14:tracePt t="47979" x="2698750" y="6064250"/>
          <p14:tracePt t="47996" x="2714625" y="6064250"/>
          <p14:tracePt t="48002" x="2754313" y="6064250"/>
          <p14:tracePt t="48010" x="2770188" y="6064250"/>
          <p14:tracePt t="48012" x="2786063" y="6064250"/>
          <p14:tracePt t="48029" x="2801938" y="6064250"/>
          <p14:tracePt t="48036" x="2817813" y="6064250"/>
          <p14:tracePt t="48045" x="2857500" y="6064250"/>
          <p14:tracePt t="48047" x="2905125" y="6064250"/>
          <p14:tracePt t="48064" x="2960688" y="6064250"/>
          <p14:tracePt t="48078" x="3024188" y="6064250"/>
          <p14:tracePt t="48089" x="3111500" y="6064250"/>
          <p14:tracePt t="48106" x="3198813" y="6064250"/>
          <p14:tracePt t="48109" x="3270250" y="6064250"/>
          <p14:tracePt t="48111" x="3333750" y="6064250"/>
          <p14:tracePt t="48122" x="3389313" y="6064250"/>
          <p14:tracePt t="48130" x="3436938" y="6064250"/>
          <p14:tracePt t="48153" x="3540125" y="6064250"/>
          <p14:tracePt t="48156" x="3556000" y="6064250"/>
          <p14:tracePt t="48159" x="3595688" y="6064250"/>
          <p14:tracePt t="48177" x="3627438" y="6064250"/>
          <p14:tracePt t="48208" x="3683000" y="6064250"/>
          <p14:tracePt t="48221" x="3762375" y="6064250"/>
          <p14:tracePt t="48242" x="3873500" y="6048375"/>
          <p14:tracePt t="48253" x="4024313" y="6048375"/>
          <p14:tracePt t="48276" x="4198938" y="6048375"/>
          <p14:tracePt t="48287" x="4286250" y="6064250"/>
          <p14:tracePt t="48288" x="4349750" y="6064250"/>
          <p14:tracePt t="48307" x="4421188" y="6064250"/>
          <p14:tracePt t="48310" x="4484688" y="6064250"/>
          <p14:tracePt t="48320" x="4524375" y="6064250"/>
          <p14:tracePt t="48321" x="4587875" y="6064250"/>
          <p14:tracePt t="48341" x="4627563" y="6064250"/>
          <p14:tracePt t="48344" x="4691063" y="6064250"/>
          <p14:tracePt t="48347" x="4730750" y="6064250"/>
          <p14:tracePt t="48352" x="4778375" y="6064250"/>
          <p14:tracePt t="48362" x="4794250" y="6064250"/>
          <p14:tracePt t="48379" x="4818063" y="6064250"/>
          <p14:tracePt t="48388" x="4865688" y="6064250"/>
          <p14:tracePt t="48408" x="4953000" y="6064250"/>
          <p14:tracePt t="48413" x="5008563" y="6064250"/>
          <p14:tracePt t="48417" x="5040313" y="6064250"/>
          <p14:tracePt t="48427" x="5072063" y="6064250"/>
          <p14:tracePt t="48443" x="5103813" y="6064250"/>
          <p14:tracePt t="48447" x="5111750" y="6064250"/>
          <p14:tracePt t="48451" x="5143500" y="6064250"/>
          <p14:tracePt t="48461" x="5159375" y="6064250"/>
          <p14:tracePt t="48478" x="5191125" y="6064250"/>
          <p14:tracePt t="48489" x="5214938" y="6064250"/>
          <p14:tracePt t="48503" x="5262563" y="6064250"/>
          <p14:tracePt t="48521" x="5294313" y="6064250"/>
          <p14:tracePt t="48527" x="5310188" y="6064250"/>
          <p14:tracePt t="48631" x="5294313" y="6064250"/>
          <p14:tracePt t="48639" x="5278438" y="6064250"/>
          <p14:tracePt t="48650" x="5246688" y="6064250"/>
          <p14:tracePt t="48656" x="5175250" y="6064250"/>
          <p14:tracePt t="48670" x="5127625" y="6064250"/>
          <p14:tracePt t="48673" x="5056188" y="6064250"/>
          <p14:tracePt t="48682" x="4921250" y="6064250"/>
          <p14:tracePt t="48692" x="4762500" y="6064250"/>
          <p14:tracePt t="48713" x="4421188" y="6064250"/>
          <p14:tracePt t="48715" x="4246563" y="6064250"/>
          <p14:tracePt t="48720" x="4079875" y="6064250"/>
          <p14:tracePt t="48729" x="3968750" y="6064250"/>
          <p14:tracePt t="48743" x="3833813" y="6064250"/>
          <p14:tracePt t="48748" x="3714750" y="6064250"/>
          <p14:tracePt t="48753" x="3643313" y="6064250"/>
          <p14:tracePt t="48761" x="3563938" y="6064250"/>
          <p14:tracePt t="48778" x="3508375" y="6064250"/>
          <p14:tracePt t="48781" x="3492500" y="6064250"/>
          <p14:tracePt t="48786" x="3452813" y="6064250"/>
          <p14:tracePt t="48809" x="3405188" y="6064250"/>
          <p14:tracePt t="48821" x="3373438" y="6064250"/>
          <p14:tracePt t="48829" x="3333750" y="6064250"/>
          <p14:tracePt t="48830" x="3270250" y="6064250"/>
          <p14:tracePt t="48842" x="3214688" y="6064250"/>
          <p14:tracePt t="48849" x="3143250" y="6064250"/>
          <p14:tracePt t="48871" x="3127375" y="6064250"/>
          <p14:tracePt t="48873" x="3079750" y="6064250"/>
          <p14:tracePt t="48881" x="2992438" y="6064250"/>
          <p14:tracePt t="48898" x="2817813" y="6064250"/>
          <p14:tracePt t="48912" x="2651125" y="6064250"/>
          <p14:tracePt t="48932" x="2492375" y="6064250"/>
          <p14:tracePt t="48941" x="2428875" y="6064250"/>
          <p14:tracePt t="48943" x="2373313" y="6064250"/>
          <p14:tracePt t="48957" x="2301875" y="6064250"/>
          <p14:tracePt t="48976" x="2254250" y="6064250"/>
          <p14:tracePt t="48989" x="2238375" y="6064250"/>
          <p14:tracePt t="49020" x="2222500" y="6064250"/>
          <p14:tracePt t="49079" x="2222500" y="6080125"/>
          <p14:tracePt t="49095" x="2214563" y="6080125"/>
          <p14:tracePt t="49132" x="2198688" y="6080125"/>
          <p14:tracePt t="49171" x="2182813" y="6080125"/>
          <p14:tracePt t="49194" x="2166938" y="6080125"/>
          <p14:tracePt t="49218" x="2151063" y="6080125"/>
          <p14:tracePt t="49229" x="2135188" y="6080125"/>
          <p14:tracePt t="49543" x="2151063" y="6080125"/>
          <p14:tracePt t="49562" x="2166938" y="6080125"/>
          <p14:tracePt t="49579" x="2198688" y="6080125"/>
          <p14:tracePt t="49601" x="2214563" y="6080125"/>
          <p14:tracePt t="49605" x="2222500" y="6080125"/>
          <p14:tracePt t="49624" x="2254250" y="6088063"/>
          <p14:tracePt t="49639" x="2270125" y="6088063"/>
          <p14:tracePt t="49664" x="2301875" y="6088063"/>
          <p14:tracePt t="49675" x="2325688" y="6103938"/>
          <p14:tracePt t="49692" x="2341563" y="6103938"/>
          <p14:tracePt t="49698" x="2357438" y="6119813"/>
          <p14:tracePt t="49701" x="2405063" y="6135688"/>
          <p14:tracePt t="49713" x="2428875" y="6183313"/>
          <p14:tracePt t="49730" x="2460625" y="6191250"/>
          <p14:tracePt t="49746" x="2524125" y="6191250"/>
          <p14:tracePt t="49769" x="2532063" y="6207125"/>
          <p14:tracePt t="49780" x="2547938" y="6207125"/>
          <p14:tracePt t="49824" x="2563813" y="6207125"/>
          <p14:tracePt t="50091" x="2579688" y="6207125"/>
          <p14:tracePt t="50735" x="2563813" y="6207125"/>
          <p14:tracePt t="50749" x="2532063" y="6207125"/>
          <p14:tracePt t="50766" x="2508250" y="6191250"/>
          <p14:tracePt t="50779" x="2492375" y="6191250"/>
          <p14:tracePt t="50792" x="2444750" y="6191250"/>
          <p14:tracePt t="50798" x="2444750" y="6183313"/>
          <p14:tracePt t="50800" x="2428875" y="6183313"/>
          <p14:tracePt t="50814" x="2420938" y="6183313"/>
          <p14:tracePt t="50828" x="2405063" y="6183313"/>
          <p14:tracePt t="50924" x="2389188" y="6183313"/>
          <p14:tracePt t="50932" x="2389188" y="6167438"/>
          <p14:tracePt t="50943" x="2373313" y="6167438"/>
          <p14:tracePt t="50991" x="2357438" y="6167438"/>
          <p14:tracePt t="51033" x="2341563" y="6167438"/>
          <p14:tracePt t="51084" x="2325688" y="6167438"/>
          <p14:tracePt t="51132" x="2317750" y="6167438"/>
          <p14:tracePt t="51195" x="2301875" y="6167438"/>
          <p14:tracePt t="51259" x="2286000" y="6167438"/>
          <p14:tracePt t="51437" x="2270125" y="6167438"/>
          <p14:tracePt t="51611" x="2254250" y="6167438"/>
          <p14:tracePt t="51821" x="2238375" y="6167438"/>
          <p14:tracePt t="54651" x="2238375" y="6151563"/>
          <p14:tracePt t="54875" x="2222500" y="6151563"/>
          <p14:tracePt t="54907" x="2214563" y="6151563"/>
          <p14:tracePt t="54922" x="2214563" y="6135688"/>
          <p14:tracePt t="54930" x="2198688" y="6135688"/>
          <p14:tracePt t="54942" x="2182813" y="6135688"/>
          <p14:tracePt t="54956" x="2182813" y="6119813"/>
          <p14:tracePt t="54961" x="2166938" y="6103938"/>
          <p14:tracePt t="54980" x="2151063" y="6088063"/>
          <p14:tracePt t="55015" x="2119313" y="6080125"/>
          <p14:tracePt t="55017" x="2111375" y="6064250"/>
          <p14:tracePt t="55036" x="2111375" y="6048375"/>
          <p14:tracePt t="55071" x="2079625" y="6032500"/>
          <p14:tracePt t="55073" x="2063750" y="6000750"/>
          <p14:tracePt t="55106" x="2047875" y="5984875"/>
          <p14:tracePt t="55108" x="2032000" y="5976938"/>
          <p14:tracePt t="55125" x="2032000" y="5961063"/>
          <p14:tracePt t="55138" x="2008188" y="5929313"/>
          <p14:tracePt t="55139" x="1960563" y="5873750"/>
          <p14:tracePt t="55150" x="1944688" y="5857875"/>
          <p14:tracePt t="55162" x="1889125" y="5810250"/>
          <p14:tracePt t="55185" x="1825625" y="5754688"/>
          <p14:tracePt t="55198" x="1801813" y="5738813"/>
          <p14:tracePt t="55219" x="1722438" y="5675313"/>
          <p14:tracePt t="55231" x="1722438" y="5659438"/>
          <p14:tracePt t="55252" x="1706563" y="5651500"/>
          <p14:tracePt t="55254" x="1698625" y="5651500"/>
          <p14:tracePt t="55265" x="1698625" y="5635625"/>
          <p14:tracePt t="55287" x="1698625" y="5651500"/>
          <p14:tracePt t="55292" x="1706563" y="5635625"/>
          <p14:tracePt t="55305" x="1722438" y="5651500"/>
          <p14:tracePt t="55308" x="1722438" y="5635625"/>
          <p14:tracePt t="55324" x="1706563" y="5635625"/>
          <p14:tracePt t="55325" x="1698625" y="5603875"/>
          <p14:tracePt t="55333" x="1698625" y="5588000"/>
          <p14:tracePt t="55353" x="1682750" y="5603875"/>
          <p14:tracePt t="55367" x="1682750" y="5588000"/>
          <p14:tracePt t="55378" x="1666875" y="5588000"/>
          <p14:tracePt t="55406" x="1635125" y="5548313"/>
          <p14:tracePt t="55409" x="1619250" y="5548313"/>
          <p14:tracePt t="55415" x="1603375" y="5532438"/>
          <p14:tracePt t="55425" x="1563688" y="5500688"/>
          <p14:tracePt t="55446" x="1547813" y="5484813"/>
          <p14:tracePt t="55449" x="1531938" y="5484813"/>
          <p14:tracePt t="55459" x="1531938" y="5468938"/>
          <p14:tracePt t="55469" x="1516063" y="5468938"/>
          <p14:tracePt t="55502" x="1500188" y="5468938"/>
          <p14:tracePt t="55536" x="1492250" y="5468938"/>
          <p14:tracePt t="55564" x="1492250" y="5453063"/>
          <p14:tracePt t="55581" x="1492250" y="5445125"/>
          <p14:tracePt t="55588" x="1500188" y="5397500"/>
          <p14:tracePt t="55604" x="1492250" y="5365750"/>
          <p14:tracePt t="55616" x="1492250" y="5349875"/>
          <p14:tracePt t="55646" x="1492250" y="5341938"/>
          <p14:tracePt t="55665" x="1492250" y="5326063"/>
          <p14:tracePt t="55686" x="1492250" y="5310188"/>
          <p14:tracePt t="55698" x="1492250" y="5294313"/>
          <p14:tracePt t="55717" x="1492250" y="5246688"/>
          <p14:tracePt t="55721" x="1492250" y="5207000"/>
          <p14:tracePt t="55731" x="1492250" y="5191125"/>
          <p14:tracePt t="55733" x="1492250" y="5175250"/>
          <p14:tracePt t="55743" x="1492250" y="5159375"/>
          <p14:tracePt t="55764" x="1492250" y="5119688"/>
          <p14:tracePt t="55766" x="1476375" y="4897438"/>
          <p14:tracePt t="55776" x="1460500" y="4746625"/>
          <p14:tracePt t="55785" x="1460500" y="4587875"/>
          <p14:tracePt t="55798" x="1428750" y="4437063"/>
          <p14:tracePt t="55800" x="1412875" y="4310063"/>
          <p14:tracePt t="55819" x="1357313" y="4000500"/>
          <p14:tracePt t="55822" x="1309688" y="3881438"/>
          <p14:tracePt t="55832" x="1285875" y="3762375"/>
          <p14:tracePt t="55842" x="1238250" y="3611563"/>
          <p14:tracePt t="55866" x="1238250" y="3595688"/>
          <p14:tracePt t="55869" x="1222375" y="3595688"/>
          <p14:tracePt t="55877" x="1222375" y="3587750"/>
          <p14:tracePt t="56092" x="1206500" y="3587750"/>
          <p14:tracePt t="56098" x="1206500" y="3595688"/>
          <p14:tracePt t="56112" x="1206500" y="3643313"/>
          <p14:tracePt t="56124" x="1206500" y="3659188"/>
          <p14:tracePt t="56142" x="1206500" y="3675063"/>
          <p14:tracePt t="56147" x="1206500" y="3690938"/>
          <p14:tracePt t="56165" x="1206500" y="3698875"/>
          <p14:tracePt t="56169" x="1206500" y="3762375"/>
          <p14:tracePt t="56181" x="1206500" y="3802063"/>
          <p14:tracePt t="56183" x="1206500" y="3865563"/>
          <p14:tracePt t="56192" x="1206500" y="3905250"/>
          <p14:tracePt t="56198" x="1206500" y="4000500"/>
          <p14:tracePt t="56212" x="1238250" y="4214813"/>
          <p14:tracePt t="56221" x="1254125" y="4318000"/>
          <p14:tracePt t="56232" x="1270000" y="4452938"/>
          <p14:tracePt t="56241" x="1285875" y="4556125"/>
          <p14:tracePt t="56242" x="1309688" y="4675188"/>
          <p14:tracePt t="56258" x="1325563" y="4833938"/>
          <p14:tracePt t="56272" x="1325563" y="4913313"/>
          <p14:tracePt t="56273" x="1325563" y="4968875"/>
          <p14:tracePt t="56287" x="1341438" y="5032375"/>
          <p14:tracePt t="56288" x="1357313" y="5072063"/>
          <p14:tracePt t="56303" x="1357313" y="5103813"/>
          <p14:tracePt t="56307" x="1357313" y="5119688"/>
          <p14:tracePt t="56323" x="1357313" y="5159375"/>
          <p14:tracePt t="56339" x="1373188" y="5191125"/>
          <p14:tracePt t="56349" x="1373188" y="5246688"/>
          <p14:tracePt t="56357" x="1373188" y="5294313"/>
          <p14:tracePt t="56381" x="1389063" y="5326063"/>
          <p14:tracePt t="56385" x="1389063" y="5349875"/>
          <p14:tracePt t="56388" x="1389063" y="5365750"/>
          <p14:tracePt t="56410" x="1389063" y="5381625"/>
          <p14:tracePt t="56439" x="1389063" y="5453063"/>
          <p14:tracePt t="56457" x="1389063" y="5468938"/>
          <p14:tracePt t="56477" x="1389063" y="5500688"/>
          <p14:tracePt t="56483" x="1389063" y="5516563"/>
          <p14:tracePt t="56485" x="1389063" y="5532438"/>
          <p14:tracePt t="56500" x="1389063" y="5556250"/>
          <p14:tracePt t="56508" x="1389063" y="5572125"/>
          <p14:tracePt t="56522" x="1389063" y="5619750"/>
          <p14:tracePt t="56531" x="1397000" y="5635625"/>
          <p14:tracePt t="56533" x="1397000" y="5651500"/>
          <p14:tracePt t="56552" x="1397000" y="5659438"/>
          <p14:tracePt t="56566" x="1397000" y="5675313"/>
          <p14:tracePt t="56575" x="1397000" y="5691188"/>
          <p14:tracePt t="56608" x="1397000" y="5659438"/>
          <p14:tracePt t="56620" x="1397000" y="5651500"/>
          <p14:tracePt t="56632" x="1412875" y="5588000"/>
          <p14:tracePt t="56647" x="1460500" y="5453063"/>
          <p14:tracePt t="56651" x="1500188" y="5326063"/>
          <p14:tracePt t="56660" x="1531938" y="5159375"/>
          <p14:tracePt t="56670" x="1547813" y="5016500"/>
          <p14:tracePt t="56673" x="1547813" y="4881563"/>
          <p14:tracePt t="56675" x="1563688" y="4746625"/>
          <p14:tracePt t="56691" x="1595438" y="4587875"/>
          <p14:tracePt t="56706" x="1619250" y="4516438"/>
          <p14:tracePt t="56708" x="1651000" y="4452938"/>
          <p14:tracePt t="56722" x="1698625" y="4262438"/>
          <p14:tracePt t="56739" x="1754188" y="4040188"/>
          <p14:tracePt t="56749" x="1785938" y="3952875"/>
          <p14:tracePt t="56765" x="1801813" y="3865563"/>
          <p14:tracePt t="56768" x="1825625" y="3794125"/>
          <p14:tracePt t="56770" x="1825625" y="3746500"/>
          <p14:tracePt t="56790" x="1841500" y="3714750"/>
          <p14:tracePt t="56800" x="1857375" y="3690938"/>
          <p14:tracePt t="56823" x="1857375" y="3675063"/>
          <p14:tracePt t="56850" x="1857375" y="3659188"/>
          <p14:tracePt t="56893" x="1857375" y="3643313"/>
          <p14:tracePt t="56916" x="1857375" y="3627438"/>
          <p14:tracePt t="56933" x="1857375" y="3595688"/>
          <p14:tracePt t="56950" x="1857375" y="3556000"/>
          <p14:tracePt t="56967" x="1841500" y="3492500"/>
          <p14:tracePt t="56990" x="1841500" y="3484563"/>
          <p14:tracePt t="57007" x="1825625" y="3484563"/>
          <p14:tracePt t="57026" x="1825625" y="3492500"/>
          <p14:tracePt t="57032" x="1825625" y="3508375"/>
          <p14:tracePt t="57042" x="1809750" y="3595688"/>
          <p14:tracePt t="57052" x="1809750" y="3698875"/>
          <p14:tracePt t="57058" x="1809750" y="3865563"/>
          <p14:tracePt t="57059" x="1809750" y="3952875"/>
          <p14:tracePt t="57071" x="1801813" y="4087813"/>
          <p14:tracePt t="57087" x="1770063" y="4206875"/>
          <p14:tracePt t="57098" x="1754188" y="4333875"/>
          <p14:tracePt t="57099" x="1722438" y="4516438"/>
          <p14:tracePt t="57109" x="1722438" y="4691063"/>
          <p14:tracePt t="57114" x="1722438" y="4826000"/>
          <p14:tracePt t="57123" x="1722438" y="4929188"/>
          <p14:tracePt t="57124" x="1722438" y="5040313"/>
          <p14:tracePt t="57151" x="1706563" y="5119688"/>
          <p14:tracePt t="57154" x="1698625" y="5278438"/>
          <p14:tracePt t="57157" x="1698625" y="5341938"/>
          <p14:tracePt t="57189" x="1682750" y="5381625"/>
          <p14:tracePt t="57190" x="1682750" y="5397500"/>
          <p14:tracePt t="57229" x="1666875" y="5413375"/>
          <p14:tracePt t="57314" x="1666875" y="5349875"/>
          <p14:tracePt t="57325" x="1666875" y="5326063"/>
          <p14:tracePt t="57333" x="1666875" y="5278438"/>
          <p14:tracePt t="57350" x="1666875" y="5222875"/>
          <p14:tracePt t="57353" x="1666875" y="5135563"/>
          <p14:tracePt t="57367" x="1666875" y="4897438"/>
          <p14:tracePt t="57377" x="1666875" y="4762500"/>
          <p14:tracePt t="57392" x="1666875" y="4619625"/>
          <p14:tracePt t="57402" x="1666875" y="4381500"/>
          <p14:tracePt t="57419" x="1651000" y="4294188"/>
          <p14:tracePt t="57423" x="1651000" y="4175125"/>
          <p14:tracePt t="57425" x="1651000" y="4071938"/>
          <p14:tracePt t="57430" x="1666875" y="3968750"/>
          <p14:tracePt t="57441" x="1682750" y="3897313"/>
          <p14:tracePt t="57458" x="1682750" y="3881438"/>
          <p14:tracePt t="57471" x="1698625" y="3865563"/>
          <p14:tracePt t="57503" x="1722438" y="3881438"/>
          <p14:tracePt t="57522" x="1801813" y="3937000"/>
          <p14:tracePt t="57526" x="1873250" y="4008438"/>
          <p14:tracePt t="57538" x="1976438" y="4103688"/>
          <p14:tracePt t="57542" x="2047875" y="4143375"/>
          <p14:tracePt t="57560" x="2341563" y="4214813"/>
          <p14:tracePt t="57570" x="2476500" y="4230688"/>
          <p14:tracePt t="57572" x="2595563" y="4230688"/>
          <p14:tracePt t="57584" x="2714625" y="4230688"/>
          <p14:tracePt t="57601" x="2817813" y="4230688"/>
          <p14:tracePt t="57605" x="2857500" y="4175125"/>
          <p14:tracePt t="57617" x="2873375" y="4159250"/>
          <p14:tracePt t="57642" x="2873375" y="4127500"/>
          <p14:tracePt t="57651" x="2873375" y="4071938"/>
          <p14:tracePt t="57672" x="2873375" y="4024313"/>
          <p14:tracePt t="57685" x="2873375" y="3968750"/>
          <p14:tracePt t="57704" x="2857500" y="3897313"/>
          <p14:tracePt t="57717" x="2857500" y="3881438"/>
          <p14:tracePt t="57719" x="2857500" y="3833813"/>
          <p14:tracePt t="57738" x="2841625" y="3817938"/>
          <p14:tracePt t="57742" x="2841625" y="3778250"/>
          <p14:tracePt t="57744" x="2841625" y="3762375"/>
          <p14:tracePt t="57755" x="2841625" y="3746500"/>
          <p14:tracePt t="57772" x="2833688" y="3698875"/>
          <p14:tracePt t="57776" x="2833688" y="3690938"/>
          <p14:tracePt t="57781" x="2833688" y="3675063"/>
          <p14:tracePt t="57783" x="2833688" y="3659188"/>
          <p14:tracePt t="57791" x="2833688" y="3611563"/>
          <p14:tracePt t="57809" x="2833688" y="3556000"/>
          <p14:tracePt t="57814" x="2833688" y="3524250"/>
          <p14:tracePt t="57823" x="2833688" y="3508375"/>
          <p14:tracePt t="57843" x="2833688" y="3484563"/>
          <p14:tracePt t="57857" x="2841625" y="3484563"/>
          <p14:tracePt t="57873" x="2841625" y="3468688"/>
          <p14:tracePt t="57876" x="2873375" y="3452813"/>
          <p14:tracePt t="57891" x="2905125" y="3452813"/>
          <p14:tracePt t="57900" x="2905125" y="3436938"/>
          <p14:tracePt t="57916" x="2921000" y="3436938"/>
          <p14:tracePt t="57928" x="2936875" y="3421063"/>
          <p14:tracePt t="57944" x="2944813" y="3421063"/>
          <p14:tracePt t="57949" x="2960688" y="3421063"/>
          <p14:tracePt t="57958" x="2976563" y="3421063"/>
          <p14:tracePt t="57975" x="2976563" y="3405188"/>
          <p14:tracePt t="57984" x="2992438" y="3405188"/>
          <p14:tracePt t="58002" x="3008313" y="3405188"/>
          <p14:tracePt t="58062" x="3008313" y="3389313"/>
          <p14:tracePt t="58097" x="2992438" y="3389313"/>
          <p14:tracePt t="58115" x="2976563" y="3389313"/>
          <p14:tracePt t="58126" x="2960688" y="3389313"/>
          <p14:tracePt t="58139" x="2944813" y="3389313"/>
          <p14:tracePt t="58151" x="2921000" y="3389313"/>
          <p14:tracePt t="58153" x="2905125" y="3389313"/>
          <p14:tracePt t="58159" x="2889250" y="3389313"/>
          <p14:tracePt t="58176" x="2873375" y="3389313"/>
          <p14:tracePt t="58208" x="2857500" y="3389313"/>
          <p14:tracePt t="58285" x="2857500" y="3405188"/>
          <p14:tracePt t="58307" x="2873375" y="3405188"/>
          <p14:tracePt t="58319" x="2873375" y="3421063"/>
          <p14:tracePt t="58351" x="2889250" y="3436938"/>
          <p14:tracePt t="58370" x="2905125" y="3436938"/>
          <p14:tracePt t="58372" x="2905125" y="3452813"/>
          <p14:tracePt t="58392" x="2936875" y="3468688"/>
          <p14:tracePt t="58402" x="2936875" y="3492500"/>
          <p14:tracePt t="58417" x="2936875" y="3556000"/>
          <p14:tracePt t="58419" x="2936875" y="3571875"/>
          <p14:tracePt t="58421" x="2936875" y="3643313"/>
          <p14:tracePt t="58438" x="2936875" y="3698875"/>
          <p14:tracePt t="58441" x="2936875" y="3746500"/>
          <p14:tracePt t="58450" x="2936875" y="3794125"/>
          <p14:tracePt t="58460" x="2936875" y="3849688"/>
          <p14:tracePt t="58476" x="2936875" y="3984625"/>
          <p14:tracePt t="58489" x="2889250" y="4127500"/>
          <p14:tracePt t="58509" x="2857500" y="4349750"/>
          <p14:tracePt t="58519" x="2833688" y="4484688"/>
          <p14:tracePt t="58521" x="2801938" y="4627563"/>
          <p14:tracePt t="58533" x="2770188" y="4865688"/>
          <p14:tracePt t="58551" x="2754313" y="4968875"/>
          <p14:tracePt t="58555" x="2738438" y="5087938"/>
          <p14:tracePt t="58566" x="2730500" y="5207000"/>
          <p14:tracePt t="58586" x="2714625" y="5294313"/>
          <p14:tracePt t="58589" x="2698750" y="5365750"/>
          <p14:tracePt t="58600" x="2682875" y="5413375"/>
          <p14:tracePt t="58601" x="2682875" y="5445125"/>
          <p14:tracePt t="58623" x="2651125" y="5532438"/>
          <p14:tracePt t="58626" x="2635250" y="5572125"/>
          <p14:tracePt t="58631" x="2635250" y="5588000"/>
          <p14:tracePt t="58651" x="2627313" y="5603875"/>
          <p14:tracePt t="58665" x="2611438" y="5619750"/>
          <p14:tracePt t="58674" x="2611438" y="5651500"/>
          <p14:tracePt t="58683" x="2611438" y="5659438"/>
          <p14:tracePt t="58694" x="2595563" y="5675313"/>
          <p14:tracePt t="58715" x="2595563" y="5691188"/>
          <p14:tracePt t="58717" x="2579688" y="5691188"/>
          <p14:tracePt t="58725" x="2579688" y="5707063"/>
          <p14:tracePt t="58768" x="2579688" y="5691188"/>
          <p14:tracePt t="58789" x="2595563" y="5651500"/>
          <p14:tracePt t="58805" x="2635250" y="5619750"/>
          <p14:tracePt t="58808" x="2635250" y="5603875"/>
          <p14:tracePt t="58818" x="2667000" y="5556250"/>
          <p14:tracePt t="58826" x="2682875" y="5548313"/>
          <p14:tracePt t="58849" x="2730500" y="5453063"/>
          <p14:tracePt t="58852" x="2730500" y="5445125"/>
          <p14:tracePt t="58855" x="2730500" y="5397500"/>
          <p14:tracePt t="58873" x="2714625" y="5326063"/>
          <p14:tracePt t="58884" x="2730500" y="5278438"/>
          <p14:tracePt t="58886" x="2730500" y="5191125"/>
          <p14:tracePt t="58908" x="2698750" y="5000625"/>
          <p14:tracePt t="58918" x="2754313" y="4849813"/>
          <p14:tracePt t="58976" x="2754313" y="4833938"/>
          <p14:tracePt t="58986" x="2754313" y="4826000"/>
          <p14:tracePt t="59017" x="2754313" y="4810125"/>
          <p14:tracePt t="59091" x="2738438" y="4810125"/>
          <p14:tracePt t="59105" x="2730500" y="4810125"/>
          <p14:tracePt t="59117" x="2698750" y="4810125"/>
          <p14:tracePt t="59127" x="2682875" y="4810125"/>
          <p14:tracePt t="59132" x="2667000" y="4810125"/>
          <p14:tracePt t="59137" x="2635250" y="4810125"/>
          <p14:tracePt t="59143" x="2627313" y="4826000"/>
          <p14:tracePt t="59165" x="2611438" y="4826000"/>
          <p14:tracePt t="59168" x="2595563" y="4826000"/>
          <p14:tracePt t="59176" x="2579688" y="4826000"/>
          <p14:tracePt t="59199" x="2563813" y="4826000"/>
          <p14:tracePt t="59209" x="2547938" y="4826000"/>
          <p14:tracePt t="59240" x="2547938" y="4833938"/>
          <p14:tracePt t="59241" x="2532063" y="4833938"/>
          <p14:tracePt t="59259" x="2532063" y="4849813"/>
          <p14:tracePt t="59269" x="2532063" y="4865688"/>
          <p14:tracePt t="59287" x="2532063" y="4881563"/>
          <p14:tracePt t="59305" x="2532063" y="4897438"/>
          <p14:tracePt t="59317" x="2532063" y="4913313"/>
          <p14:tracePt t="59338" x="2532063" y="4929188"/>
          <p14:tracePt t="59352" x="2547938" y="4953000"/>
          <p14:tracePt t="59373" x="2563813" y="4984750"/>
          <p14:tracePt t="59388" x="2579688" y="5032375"/>
          <p14:tracePt t="59411" x="2595563" y="5040313"/>
          <p14:tracePt t="59415" x="2611438" y="5056188"/>
          <p14:tracePt t="59457" x="2611438" y="5072063"/>
          <p14:tracePt t="59474" x="2611438" y="5087938"/>
          <p14:tracePt t="59508" x="2611438" y="5103813"/>
          <p14:tracePt t="59511" x="2627313" y="5103813"/>
          <p14:tracePt t="59525" x="2627313" y="5119688"/>
          <p14:tracePt t="59541" x="2627313" y="5135563"/>
          <p14:tracePt t="59563" x="2627313" y="5143500"/>
          <p14:tracePt t="59575" x="2635250" y="5143500"/>
          <p14:tracePt t="59624" x="2651125" y="5159375"/>
          <p14:tracePt t="59649" x="2667000" y="5159375"/>
          <p14:tracePt t="59672" x="2667000" y="5175250"/>
          <p14:tracePt t="59686" x="2682875" y="5175250"/>
          <p14:tracePt t="59709" x="2698750" y="5175250"/>
          <p14:tracePt t="59720" x="2714625" y="5175250"/>
          <p14:tracePt t="59750" x="2730500" y="5159375"/>
          <p14:tracePt t="59766" x="2730500" y="5143500"/>
          <p14:tracePt t="59786" x="2738438" y="5143500"/>
          <p14:tracePt t="59800" x="2738438" y="5135563"/>
          <p14:tracePt t="59811" x="2754313" y="5135563"/>
          <p14:tracePt t="59836" x="2754313" y="5119688"/>
          <p14:tracePt t="59866" x="2754313" y="5103813"/>
          <p14:tracePt t="59904" x="2754313" y="5087938"/>
          <p14:tracePt t="60019" x="2770188" y="5087938"/>
          <p14:tracePt t="60050" x="2786063" y="5087938"/>
          <p14:tracePt t="60071" x="2801938" y="5087938"/>
          <p14:tracePt t="60083" x="2817813" y="5087938"/>
          <p14:tracePt t="60092" x="2833688" y="5087938"/>
          <p14:tracePt t="60108" x="2841625" y="5087938"/>
          <p14:tracePt t="60124" x="2889250" y="5087938"/>
          <p14:tracePt t="60136" x="2921000" y="5087938"/>
          <p14:tracePt t="60145" x="2944813" y="5087938"/>
          <p14:tracePt t="60158" x="3040063" y="5087938"/>
          <p14:tracePt t="60167" x="3079750" y="5087938"/>
          <p14:tracePt t="60184" x="3111500" y="5087938"/>
          <p14:tracePt t="60199" x="3127375" y="5087938"/>
          <p14:tracePt t="60321" x="3143250" y="5087938"/>
          <p14:tracePt t="60394" x="3143250" y="5103813"/>
          <p14:tracePt t="60412" x="3143250" y="5119688"/>
          <p14:tracePt t="60430" x="3143250" y="5135563"/>
          <p14:tracePt t="60448" x="3127375" y="5191125"/>
          <p14:tracePt t="60459" x="3111500" y="5191125"/>
          <p14:tracePt t="60460" x="3111500" y="5222875"/>
          <p14:tracePt t="60470" x="3095625" y="5222875"/>
          <p14:tracePt t="60481" x="3079750" y="5238750"/>
          <p14:tracePt t="60484" x="3079750" y="5246688"/>
          <p14:tracePt t="60494" x="3063875" y="5262563"/>
          <p14:tracePt t="60514" x="3048000" y="5278438"/>
          <p14:tracePt t="60530" x="3040063" y="5294313"/>
          <p14:tracePt t="60553" x="3040063" y="5310188"/>
          <p14:tracePt t="60582" x="3024188" y="5310188"/>
          <p14:tracePt t="60626" x="3024188" y="5294313"/>
          <p14:tracePt t="60633" x="3008313" y="5278438"/>
          <p14:tracePt t="60645" x="2992438" y="5262563"/>
          <p14:tracePt t="60648" x="2976563" y="5246688"/>
          <p14:tracePt t="60667" x="2944813" y="5175250"/>
          <p14:tracePt t="60678" x="2921000" y="5119688"/>
          <p14:tracePt t="60701" x="2905125" y="5072063"/>
          <p14:tracePt t="60711" x="2905125" y="5040313"/>
          <p14:tracePt t="60755" x="2905125" y="5032375"/>
          <p14:tracePt t="60801" x="2905125" y="5040313"/>
          <p14:tracePt t="60818" x="2905125" y="5056188"/>
          <p14:tracePt t="60827" x="2905125" y="5072063"/>
          <p14:tracePt t="60836" x="2905125" y="5103813"/>
          <p14:tracePt t="60860" x="2905125" y="5119688"/>
          <p14:tracePt t="60882" x="2944813" y="5143500"/>
          <p14:tracePt t="60895" x="2944813" y="5159375"/>
          <p14:tracePt t="60903" x="2976563" y="5222875"/>
          <p14:tracePt t="60916" x="2976563" y="5207000"/>
          <p14:tracePt t="60920" x="2992438" y="5207000"/>
          <p14:tracePt t="60932" x="3008313" y="5207000"/>
          <p14:tracePt t="60952" x="3024188" y="5191125"/>
          <p14:tracePt t="60972" x="3040063" y="5191125"/>
          <p14:tracePt t="60990" x="3063875" y="5175250"/>
          <p14:tracePt t="61003" x="3063875" y="5159375"/>
          <p14:tracePt t="61004" x="3095625" y="5135563"/>
          <p14:tracePt t="61022" x="3167063" y="5072063"/>
          <p14:tracePt t="61030" x="3198813" y="5032375"/>
          <p14:tracePt t="61033" x="3230563" y="5000625"/>
          <p14:tracePt t="61043" x="3254375" y="4929188"/>
          <p14:tracePt t="61050" x="3302000" y="4881563"/>
          <p14:tracePt t="61068" x="3349625" y="4826000"/>
          <p14:tracePt t="61081" x="3421063" y="4762500"/>
          <p14:tracePt t="61100" x="3436938" y="4762500"/>
          <p14:tracePt t="61111" x="3476625" y="4778375"/>
          <p14:tracePt t="61126" x="3492500" y="4762500"/>
          <p14:tracePt t="61128" x="3540125" y="4762500"/>
          <p14:tracePt t="61138" x="3563938" y="4722813"/>
          <p14:tracePt t="61152" x="3643313" y="4643438"/>
          <p14:tracePt t="61164" x="3659188" y="4643438"/>
          <p14:tracePt t="61166" x="3698875" y="4643438"/>
          <p14:tracePt t="61179" x="3746500" y="4627563"/>
          <p14:tracePt t="61182" x="3746500" y="4619625"/>
          <p14:tracePt t="61199" x="3786188" y="4603750"/>
          <p14:tracePt t="61211" x="3817938" y="4572000"/>
          <p14:tracePt t="61212" x="3817938" y="4556125"/>
          <p14:tracePt t="61231" x="3833813" y="4556125"/>
          <p14:tracePt t="61233" x="3833813" y="4516438"/>
          <p14:tracePt t="61238" x="3849688" y="4484688"/>
          <p14:tracePt t="61242" x="3849688" y="4452938"/>
          <p14:tracePt t="61252" x="3849688" y="4413250"/>
          <p14:tracePt t="61268" x="3849688" y="4381500"/>
          <p14:tracePt t="61272" x="3833813" y="4365625"/>
          <p14:tracePt t="61277" x="3817938" y="4349750"/>
          <p14:tracePt t="61305" x="3714750" y="4214813"/>
          <p14:tracePt t="61308" x="3667125" y="4175125"/>
          <p14:tracePt t="61321" x="3524250" y="4071938"/>
          <p14:tracePt t="61331" x="3476625" y="4040188"/>
          <p14:tracePt t="61351" x="3421063" y="4008438"/>
          <p14:tracePt t="61354" x="3254375" y="3952875"/>
          <p14:tracePt t="61372" x="3198813" y="3952875"/>
          <p14:tracePt t="61383" x="3143250" y="3937000"/>
          <p14:tracePt t="61387" x="3024188" y="3905250"/>
          <p14:tracePt t="61399" x="3008313" y="3905250"/>
          <p14:tracePt t="61419" x="2992438" y="3897313"/>
          <p14:tracePt t="61438" x="2976563" y="3897313"/>
          <p14:tracePt t="61453" x="2960688" y="3897313"/>
          <p14:tracePt t="61480" x="2944813" y="3897313"/>
          <p14:tracePt t="61502" x="2936875" y="3881438"/>
          <p14:tracePt t="61512" x="2936875" y="3865563"/>
          <p14:tracePt t="61534" x="2921000" y="3849688"/>
          <p14:tracePt t="61545" x="2905125" y="3833813"/>
          <p14:tracePt t="61568" x="2905125" y="3817938"/>
          <p14:tracePt t="61577" x="2889250" y="3817938"/>
          <p14:tracePt t="61598" x="2889250" y="3802063"/>
          <p14:tracePt t="61631" x="2889250" y="3794125"/>
          <p14:tracePt t="61646" x="2889250" y="3762375"/>
          <p14:tracePt t="61656" x="2889250" y="3746500"/>
          <p14:tracePt t="61677" x="2889250" y="3730625"/>
          <p14:tracePt t="61747" x="2889250" y="3714750"/>
          <p14:tracePt t="61769" x="2905125" y="3714750"/>
          <p14:tracePt t="61797" x="2921000" y="3698875"/>
          <p14:tracePt t="61816" x="2921000" y="3690938"/>
          <p14:tracePt t="61819" x="2936875" y="3690938"/>
          <p14:tracePt t="61837" x="2944813" y="3690938"/>
          <p14:tracePt t="61882" x="2944813" y="3675063"/>
          <p14:tracePt t="61894" x="3008313" y="3611563"/>
          <p14:tracePt t="61922" x="3024188" y="3611563"/>
          <p14:tracePt t="61932" x="3024188" y="3595688"/>
          <p14:tracePt t="61976" x="3024188" y="3587750"/>
          <p14:tracePt t="62029" x="3024188" y="3571875"/>
          <p14:tracePt t="62052" x="3008313" y="3571875"/>
          <p14:tracePt t="62068" x="2992438" y="3571875"/>
          <p14:tracePt t="62096" x="2976563" y="3571875"/>
          <p14:tracePt t="62116" x="2960688" y="3571875"/>
          <p14:tracePt t="62179" x="2960688" y="3587750"/>
          <p14:tracePt t="62199" x="2976563" y="3587750"/>
          <p14:tracePt t="62228" x="2992438" y="3587750"/>
          <p14:tracePt t="62236" x="3008313" y="3587750"/>
          <p14:tracePt t="62253" x="3040063" y="3587750"/>
          <p14:tracePt t="62262" x="3048000" y="3587750"/>
          <p14:tracePt t="62278" x="3063875" y="3587750"/>
          <p14:tracePt t="62280" x="3095625" y="3587750"/>
          <p14:tracePt t="62298" x="3111500" y="3587750"/>
          <p14:tracePt t="62314" x="3127375" y="3587750"/>
          <p14:tracePt t="62332" x="3143250" y="3595688"/>
          <p14:tracePt t="62455" x="3127375" y="3595688"/>
          <p14:tracePt t="62471" x="3111500" y="3595688"/>
          <p14:tracePt t="62484" x="3095625" y="3595688"/>
          <p14:tracePt t="62497" x="3063875" y="3595688"/>
          <p14:tracePt t="62508" x="3048000" y="3595688"/>
          <p14:tracePt t="62510" x="3040063" y="3595688"/>
          <p14:tracePt t="62520" x="3008313" y="3595688"/>
          <p14:tracePt t="62529" x="2976563" y="3595688"/>
          <p14:tracePt t="62541" x="2944813" y="3595688"/>
          <p14:tracePt t="62550" x="2936875" y="3595688"/>
          <p14:tracePt t="62739" x="2936875" y="3611563"/>
          <p14:tracePt t="62766" x="2960688" y="3611563"/>
          <p14:tracePt t="62780" x="2992438" y="3627438"/>
          <p14:tracePt t="62790" x="3024188" y="3627438"/>
          <p14:tracePt t="62806" x="3048000" y="3627438"/>
          <p14:tracePt t="62821" x="3063875" y="3627438"/>
          <p14:tracePt t="62822" x="3063875" y="3643313"/>
          <p14:tracePt t="62832" x="3095625" y="3643313"/>
          <p14:tracePt t="62871" x="3111500" y="3643313"/>
          <p14:tracePt t="62934" x="3111500" y="3659188"/>
          <p14:tracePt t="62968" x="3127375" y="3698875"/>
          <p14:tracePt t="62978" x="3143250" y="3698875"/>
          <p14:tracePt t="62986" x="3143250" y="3730625"/>
          <p14:tracePt t="62987" x="3167063" y="3762375"/>
          <p14:tracePt t="63005" x="3182938" y="3802063"/>
          <p14:tracePt t="63016" x="3214688" y="3849688"/>
          <p14:tracePt t="63023" x="3214688" y="3865563"/>
          <p14:tracePt t="63041" x="3270250" y="3937000"/>
          <p14:tracePt t="63058" x="3270250" y="3952875"/>
          <p14:tracePt t="63076" x="3270250" y="4040188"/>
          <p14:tracePt t="63088" x="3270250" y="4191000"/>
          <p14:tracePt t="63099" x="3214688" y="4397375"/>
          <p14:tracePt t="63122" x="3143250" y="4675188"/>
          <p14:tracePt t="63136" x="3048000" y="4929188"/>
          <p14:tracePt t="63148" x="3040063" y="5040313"/>
          <p14:tracePt t="63149" x="3024188" y="5143500"/>
          <p14:tracePt t="63158" x="3024188" y="5222875"/>
          <p14:tracePt t="63186" x="3024188" y="5238750"/>
          <p14:tracePt t="63204" x="3040063" y="5246688"/>
          <p14:tracePt t="63208" x="3040063" y="5262563"/>
          <p14:tracePt t="63269" x="3040063" y="5278438"/>
          <p14:tracePt t="63287" x="3040063" y="5294313"/>
          <p14:tracePt t="63317" x="3048000" y="5294313"/>
          <p14:tracePt t="63337" x="3079750" y="5294313"/>
          <p14:tracePt t="63353" x="3095625" y="5294313"/>
          <p14:tracePt t="63367" x="3143250" y="5294313"/>
          <p14:tracePt t="63386" x="3167063" y="5294313"/>
          <p14:tracePt t="63408" x="3214688" y="5294313"/>
          <p14:tracePt t="63422" x="3302000" y="5294313"/>
          <p14:tracePt t="63436" x="3333750" y="5294313"/>
          <p14:tracePt t="63438" x="3405188" y="5278438"/>
          <p14:tracePt t="63457" x="3476625" y="5278438"/>
          <p14:tracePt t="63468" x="3563938" y="5262563"/>
          <p14:tracePt t="63483" x="3659188" y="5262563"/>
          <p14:tracePt t="63513" x="3667125" y="5278438"/>
          <p14:tracePt t="63671" x="3683000" y="5278438"/>
          <p14:tracePt t="63683" x="3698875" y="5246688"/>
          <p14:tracePt t="63697" x="3698875" y="5238750"/>
          <p14:tracePt t="63705" x="3698875" y="5207000"/>
          <p14:tracePt t="63706" x="3698875" y="5191125"/>
          <p14:tracePt t="63721" x="3698875" y="5175250"/>
          <p14:tracePt t="63730" x="3698875" y="5159375"/>
          <p14:tracePt t="63745" x="3683000" y="5119688"/>
          <p14:tracePt t="63764" x="3643313" y="5016500"/>
          <p14:tracePt t="63777" x="3627438" y="4968875"/>
          <p14:tracePt t="63779" x="3611563" y="4929188"/>
          <p14:tracePt t="63788" x="3595688" y="4881563"/>
          <p14:tracePt t="63800" x="3595688" y="4849813"/>
          <p14:tracePt t="63803" x="3579813" y="4810125"/>
          <p14:tracePt t="63808" x="3579813" y="4778375"/>
          <p14:tracePt t="63839" x="3563938" y="4722813"/>
          <p14:tracePt t="63913" x="3556000" y="4722813"/>
          <p14:tracePt t="63945" x="3556000" y="4730750"/>
          <p14:tracePt t="63962" x="3540125" y="4762500"/>
          <p14:tracePt t="63981" x="3556000" y="4849813"/>
          <p14:tracePt t="63999" x="3556000" y="4953000"/>
          <p14:tracePt t="64015" x="3556000" y="5072063"/>
          <p14:tracePt t="64020" x="3556000" y="5191125"/>
          <p14:tracePt t="64028" x="3556000" y="5326063"/>
          <p14:tracePt t="64029" x="3556000" y="5453063"/>
          <p14:tracePt t="64049" x="3556000" y="5556250"/>
          <p14:tracePt t="64053" x="3556000" y="5651500"/>
          <p14:tracePt t="64055" x="3556000" y="5722938"/>
          <p14:tracePt t="64064" x="3556000" y="5754688"/>
          <p14:tracePt t="64086" x="3556000" y="5770563"/>
          <p14:tracePt t="64088" x="3556000" y="5778500"/>
          <p14:tracePt t="64170" x="3556000" y="5770563"/>
          <p14:tracePt t="64186" x="3563938" y="5722938"/>
          <p14:tracePt t="64188" x="3579813" y="5659438"/>
          <p14:tracePt t="64198" x="3595688" y="5619750"/>
          <p14:tracePt t="64215" x="3627438" y="5532438"/>
          <p14:tracePt t="64219" x="3643313" y="5429250"/>
          <p14:tracePt t="64222" x="3659188" y="5310188"/>
          <p14:tracePt t="64234" x="3683000" y="5119688"/>
          <p14:tracePt t="64254" x="3683000" y="4897438"/>
          <p14:tracePt t="64263" x="3683000" y="4826000"/>
          <p14:tracePt t="64279" x="3667125" y="4730750"/>
          <p14:tracePt t="64281" x="3643313" y="4643438"/>
          <p14:tracePt t="64283" x="3611563" y="4556125"/>
          <p14:tracePt t="64301" x="3556000" y="4413250"/>
          <p14:tracePt t="64313" x="3540125" y="4397375"/>
          <p14:tracePt t="64315" x="3524250" y="4349750"/>
          <p14:tracePt t="64333" x="3476625" y="4310063"/>
          <p14:tracePt t="64345" x="3460750" y="4294188"/>
          <p14:tracePt t="64347" x="3452813" y="4278313"/>
          <p14:tracePt t="64369" x="3452813" y="4262438"/>
          <p14:tracePt t="64380" x="3452813" y="4246563"/>
          <p14:tracePt t="64398" x="3452813" y="4214813"/>
          <p14:tracePt t="64417" x="3452813" y="4159250"/>
          <p14:tracePt t="64432" x="3452813" y="4111625"/>
          <p14:tracePt t="64451" x="3452813" y="4056063"/>
          <p14:tracePt t="64463" x="3452813" y="4040188"/>
          <p14:tracePt t="64466" x="3452813" y="4024313"/>
          <p14:tracePt t="64479" x="3460750" y="4000500"/>
          <p14:tracePt t="64497" x="3476625" y="3921125"/>
          <p14:tracePt t="64514" x="3508375" y="3817938"/>
          <p14:tracePt t="64524" x="3540125" y="3762375"/>
          <p14:tracePt t="64534" x="3540125" y="3714750"/>
          <p14:tracePt t="64544" x="3540125" y="3690938"/>
          <p14:tracePt t="64546" x="3556000" y="3690938"/>
          <p14:tracePt t="64567" x="3556000" y="3675063"/>
          <p14:tracePt t="64587" x="3556000" y="3659188"/>
          <p14:tracePt t="64620" x="3556000" y="3643313"/>
          <p14:tracePt t="64651" x="3563938" y="3627438"/>
          <p14:tracePt t="64731" x="3579813" y="3627438"/>
          <p14:tracePt t="64763" x="3611563" y="3595688"/>
          <p14:tracePt t="64766" x="3627438" y="3587750"/>
          <p14:tracePt t="64785" x="3643313" y="3587750"/>
          <p14:tracePt t="64803" x="3683000" y="3571875"/>
          <p14:tracePt t="64815" x="3746500" y="3556000"/>
          <p14:tracePt t="64837" x="3770313" y="3556000"/>
          <p14:tracePt t="64847" x="3770313" y="3540125"/>
          <p14:tracePt t="64849" x="3786188" y="3540125"/>
          <p14:tracePt t="64870" x="3802063" y="3524250"/>
          <p14:tracePt t="64999" x="3817938" y="3524250"/>
          <p14:tracePt t="65015" x="3817938" y="3540125"/>
          <p14:tracePt t="65063" x="3802063" y="3556000"/>
          <p14:tracePt t="65084" x="3802063" y="3571875"/>
          <p14:tracePt t="65115" x="3786188" y="3571875"/>
          <p14:tracePt t="65132" x="3770313" y="3571875"/>
          <p14:tracePt t="65151" x="3762375" y="3571875"/>
          <p14:tracePt t="65155" x="3714750" y="3571875"/>
          <p14:tracePt t="65165" x="3683000" y="3571875"/>
          <p14:tracePt t="65185" x="3643313" y="3571875"/>
          <p14:tracePt t="65207" x="3611563" y="3571875"/>
          <p14:tracePt t="65217" x="3595688" y="3571875"/>
          <p14:tracePt t="65272" x="3595688" y="3587750"/>
          <p14:tracePt t="65307" x="3595688" y="3595688"/>
          <p14:tracePt t="65326" x="3611563" y="3611563"/>
          <p14:tracePt t="65351" x="3643313" y="3611563"/>
          <p14:tracePt t="65376" x="3667125" y="3611563"/>
          <p14:tracePt t="65389" x="3683000" y="3627438"/>
          <p14:tracePt t="65412" x="3698875" y="3627438"/>
          <p14:tracePt t="65464" x="3698875" y="3611563"/>
          <p14:tracePt t="65514" x="3683000" y="3611563"/>
          <p14:tracePt t="65533" x="3667125" y="3611563"/>
          <p14:tracePt t="65657" x="3683000" y="3611563"/>
          <p14:tracePt t="65677" x="3698875" y="3627438"/>
          <p14:tracePt t="65696" x="3714750" y="3627438"/>
          <p14:tracePt t="65771" x="3730625" y="3627438"/>
          <p14:tracePt t="65790" x="3746500" y="3643313"/>
          <p14:tracePt t="65801" x="3762375" y="3659188"/>
          <p14:tracePt t="65817" x="3770313" y="3659188"/>
          <p14:tracePt t="65821" x="3802063" y="3675063"/>
          <p14:tracePt t="65824" x="3802063" y="3690938"/>
          <p14:tracePt t="65835" x="3817938" y="3690938"/>
          <p14:tracePt t="65838" x="3817938" y="3698875"/>
          <p14:tracePt t="65858" x="3833813" y="3714750"/>
          <p14:tracePt t="65869" x="3889375" y="3762375"/>
          <p14:tracePt t="65883" x="3921125" y="3794125"/>
          <p14:tracePt t="65901" x="3976688" y="3794125"/>
          <p14:tracePt t="65906" x="4024313" y="3849688"/>
          <p14:tracePt t="65916" x="4056063" y="3897313"/>
          <p14:tracePt t="65941" x="4071938" y="3952875"/>
          <p14:tracePt t="65951" x="4071938" y="3968750"/>
          <p14:tracePt t="65955" x="4071938" y="4000500"/>
          <p14:tracePt t="65966" x="4071938" y="4040188"/>
          <p14:tracePt t="65969" x="4071938" y="4103688"/>
          <p14:tracePt t="65986" x="4056063" y="4206875"/>
          <p14:tracePt t="65999" x="4024313" y="4381500"/>
          <p14:tracePt t="66021" x="3976688" y="4572000"/>
          <p14:tracePt t="66032" x="3968750" y="4706938"/>
          <p14:tracePt t="66052" x="3968750" y="4746625"/>
          <p14:tracePt t="66056" x="3968750" y="4778375"/>
          <p14:tracePt t="66066" x="3968750" y="4826000"/>
          <p14:tracePt t="66088" x="3968750" y="4833938"/>
          <p14:tracePt t="66109" x="3976688" y="4833938"/>
          <p14:tracePt t="66186" x="3976688" y="4849813"/>
          <p14:tracePt t="66206" x="3976688" y="4865688"/>
          <p14:tracePt t="66223" x="3992563" y="4865688"/>
          <p14:tracePt t="66253" x="3992563" y="4881563"/>
          <p14:tracePt t="66267" x="4008438" y="4881563"/>
          <p14:tracePt t="66298" x="4008438" y="4897438"/>
          <p14:tracePt t="66306" x="4024313" y="4897438"/>
          <p14:tracePt t="66323" x="4040188" y="4897438"/>
          <p14:tracePt t="66459" x="4040188" y="4913313"/>
          <p14:tracePt t="66494" x="4040188" y="4929188"/>
          <p14:tracePt t="66505" x="4040188" y="4953000"/>
          <p14:tracePt t="66517" x="4040188" y="4984750"/>
          <p14:tracePt t="66532" x="4008438" y="5032375"/>
          <p14:tracePt t="66541" x="3992563" y="5040313"/>
          <p14:tracePt t="66543" x="3976688" y="5087938"/>
          <p14:tracePt t="66565" x="3968750" y="5143500"/>
          <p14:tracePt t="66567" x="3968750" y="5159375"/>
          <p14:tracePt t="66586" x="3976688" y="5222875"/>
          <p14:tracePt t="66594" x="3968750" y="5262563"/>
          <p14:tracePt t="66610" x="3952875" y="5326063"/>
          <p14:tracePt t="66616" x="3952875" y="5341938"/>
          <p14:tracePt t="66627" x="3952875" y="5349875"/>
          <p14:tracePt t="66639" x="3937000" y="5365750"/>
          <p14:tracePt t="66640" x="3937000" y="5381625"/>
          <p14:tracePt t="66657" x="3937000" y="5397500"/>
          <p14:tracePt t="66675" x="3921125" y="5397500"/>
          <p14:tracePt t="66829" x="3937000" y="5397500"/>
          <p14:tracePt t="66905" x="3952875" y="5413375"/>
          <p14:tracePt t="66941" x="3952875" y="5429250"/>
          <p14:tracePt t="66960" x="3905250" y="5468938"/>
          <p14:tracePt t="66975" x="3873500" y="5500688"/>
          <p14:tracePt t="66988" x="3849688" y="5516563"/>
          <p14:tracePt t="67000" x="3849688" y="5532438"/>
          <p14:tracePt t="67011" x="3833813" y="5532438"/>
          <p14:tracePt t="67023" x="3817938" y="5548313"/>
          <p14:tracePt t="67038" x="3802063" y="5556250"/>
          <p14:tracePt t="67059" x="3770313" y="5572125"/>
          <p14:tracePt t="67073" x="3762375" y="5572125"/>
          <p14:tracePt t="67097" x="3762375" y="5588000"/>
          <p14:tracePt t="67359" x="3770313" y="5572125"/>
          <p14:tracePt t="67373" x="3786188" y="5572125"/>
          <p14:tracePt t="67386" x="3817938" y="5532438"/>
          <p14:tracePt t="67398" x="3849688" y="5468938"/>
          <p14:tracePt t="67406" x="3865563" y="5413375"/>
          <p14:tracePt t="67408" x="3889375" y="5397500"/>
          <p14:tracePt t="67427" x="3921125" y="5365750"/>
          <p14:tracePt t="67432" x="3968750" y="5310188"/>
          <p14:tracePt t="67443" x="4024313" y="5262563"/>
          <p14:tracePt t="67447" x="4079875" y="5159375"/>
          <p14:tracePt t="67457" x="4143375" y="5072063"/>
          <p14:tracePt t="67459" x="4198938" y="4984750"/>
          <p14:tracePt t="67480" x="4246563" y="4897438"/>
          <p14:tracePt t="67492" x="4262438" y="4778375"/>
          <p14:tracePt t="67496" x="4278313" y="4675188"/>
          <p14:tracePt t="67506" x="4278313" y="4572000"/>
          <p14:tracePt t="67507" x="4278313" y="4484688"/>
          <p14:tracePt t="67525" x="4230688" y="4381500"/>
          <p14:tracePt t="67536" x="4214813" y="4333875"/>
          <p14:tracePt t="67538" x="4175125" y="4278313"/>
          <p14:tracePt t="67550" x="4143375" y="4246563"/>
          <p14:tracePt t="67558" x="4143375" y="4230688"/>
          <p14:tracePt t="67574" x="4127500" y="4214813"/>
          <p14:tracePt t="67576" x="4095750" y="4191000"/>
          <p14:tracePt t="67592" x="4040188" y="4087813"/>
          <p14:tracePt t="67609" x="3992563" y="4000500"/>
          <p14:tracePt t="67623" x="3976688" y="3937000"/>
          <p14:tracePt t="67635" x="3921125" y="3794125"/>
          <p14:tracePt t="67655" x="3889375" y="3627438"/>
          <p14:tracePt t="67667" x="3889375" y="3611563"/>
          <p14:tracePt t="67689" x="3889375" y="3571875"/>
          <p14:tracePt t="67699" x="3889375" y="3524250"/>
          <p14:tracePt t="67700" x="3889375" y="3468688"/>
          <p14:tracePt t="67719" x="3889375" y="3421063"/>
          <p14:tracePt t="67723" x="3889375" y="3349625"/>
          <p14:tracePt t="67732" x="3889375" y="3317875"/>
          <p14:tracePt t="67733" x="3905250" y="3286125"/>
          <p14:tracePt t="67757" x="3905250" y="3270250"/>
          <p14:tracePt t="67759" x="3905250" y="3262313"/>
          <p14:tracePt t="67774" x="3905250" y="3246438"/>
          <p14:tracePt t="67797" x="3905250" y="3230563"/>
          <p14:tracePt t="67838" x="3889375" y="3230563"/>
          <p14:tracePt t="67871" x="3873500" y="3246438"/>
          <p14:tracePt t="67899" x="3865563" y="3262313"/>
          <p14:tracePt t="67921" x="3849688" y="3262313"/>
          <p14:tracePt t="67933" x="3849688" y="3270250"/>
          <p14:tracePt t="67955" x="3849688" y="3286125"/>
          <p14:tracePt t="67968" x="3865563" y="3302000"/>
          <p14:tracePt t="67970" x="3873500" y="3302000"/>
          <p14:tracePt t="67988" x="3937000" y="3333750"/>
          <p14:tracePt t="68002" x="3952875" y="3333750"/>
          <p14:tracePt t="68004" x="4024313" y="3333750"/>
          <p14:tracePt t="68013" x="4095750" y="3333750"/>
          <p14:tracePt t="68037" x="4183063" y="3349625"/>
          <p14:tracePt t="68041" x="4349750" y="3365500"/>
          <p14:tracePt t="68057" x="4405313" y="3365500"/>
          <p14:tracePt t="68077" x="4421188" y="3365500"/>
          <p14:tracePt t="68140" x="4437063" y="3373438"/>
          <p14:tracePt t="68172" x="4452938" y="3389313"/>
          <p14:tracePt t="68200" x="4452938" y="3405188"/>
          <p14:tracePt t="68207" x="4468813" y="3405188"/>
          <p14:tracePt t="68209" x="4468813" y="3421063"/>
          <p14:tracePt t="68227" x="4484688" y="3436938"/>
          <p14:tracePt t="68243" x="4492625" y="3452813"/>
          <p14:tracePt t="68257" x="4524375" y="3484563"/>
          <p14:tracePt t="68270" x="4540250" y="3492500"/>
          <p14:tracePt t="68280" x="4556125" y="3508375"/>
          <p14:tracePt t="68293" x="4699000" y="3595688"/>
          <p14:tracePt t="68314" x="4730750" y="3611563"/>
          <p14:tracePt t="68323" x="4762500" y="3643313"/>
          <p14:tracePt t="68336" x="4778375" y="3643313"/>
          <p14:tracePt t="68358" x="4794250" y="3643313"/>
          <p14:tracePt t="68368" x="4794250" y="3659188"/>
          <p14:tracePt t="68384" x="4794250" y="3690938"/>
          <p14:tracePt t="68404" x="4778375" y="3714750"/>
          <p14:tracePt t="68416" x="4778375" y="3730625"/>
          <p14:tracePt t="68418" x="4762500" y="3746500"/>
          <p14:tracePt t="68439" x="4746625" y="3746500"/>
          <p14:tracePt t="68449" x="4746625" y="3762375"/>
          <p14:tracePt t="68470" x="4714875" y="3762375"/>
          <p14:tracePt t="68483" x="4699000" y="3762375"/>
          <p14:tracePt t="68503" x="4691063" y="3762375"/>
          <p14:tracePt t="68506" x="4675188" y="3762375"/>
          <p14:tracePt t="68516" x="4627563" y="3762375"/>
          <p14:tracePt t="68518" x="4595813" y="3762375"/>
          <p14:tracePt t="68539" x="4508500" y="3762375"/>
          <p14:tracePt t="68548" x="4468813" y="3762375"/>
          <p14:tracePt t="68550" x="4421188" y="3746500"/>
          <p14:tracePt t="68565" x="4381500" y="3730625"/>
          <p14:tracePt t="68566" x="4365625" y="3730625"/>
          <p14:tracePt t="68576" x="4349750" y="3730625"/>
          <p14:tracePt t="68597" x="4333875" y="3730625"/>
          <p14:tracePt t="68731" x="4365625" y="3730625"/>
          <p14:tracePt t="68738" x="4381500" y="3730625"/>
          <p14:tracePt t="68753" x="4437063" y="3730625"/>
          <p14:tracePt t="68766" x="4452938" y="3730625"/>
          <p14:tracePt t="68773" x="4468813" y="3730625"/>
          <p14:tracePt t="68792" x="4492625" y="3730625"/>
          <p14:tracePt t="68801" x="4508500" y="3730625"/>
          <p14:tracePt t="68830" x="4508500" y="3714750"/>
          <p14:tracePt t="68863" x="4492625" y="3714750"/>
          <p14:tracePt t="68881" x="4484688" y="3698875"/>
          <p14:tracePt t="68884" x="4452938" y="3698875"/>
          <p14:tracePt t="68894" x="4421188" y="3698875"/>
          <p14:tracePt t="68900" x="4381500" y="3698875"/>
          <p14:tracePt t="68918" x="4318000" y="3690938"/>
          <p14:tracePt t="68928" x="4230688" y="3675063"/>
          <p14:tracePt t="68951" x="4175125" y="3659188"/>
          <p14:tracePt t="68962" x="4159250" y="3659188"/>
          <p14:tracePt t="69053" x="4175125" y="3659188"/>
          <p14:tracePt t="69068" x="4183063" y="3659188"/>
          <p14:tracePt t="69076" x="4246563" y="3659188"/>
          <p14:tracePt t="69078" x="4318000" y="3659188"/>
          <p14:tracePt t="69098" x="4333875" y="3659188"/>
          <p14:tracePt t="69102" x="4349750" y="3675063"/>
          <p14:tracePt t="69104" x="4381500" y="3675063"/>
          <p14:tracePt t="69114" x="4421188" y="3675063"/>
          <p14:tracePt t="69138" x="4452938" y="3675063"/>
          <p14:tracePt t="69184" x="4452938" y="3690938"/>
          <p14:tracePt t="69202" x="4452938" y="3698875"/>
          <p14:tracePt t="69219" x="4452938" y="3730625"/>
          <p14:tracePt t="69221" x="4484688" y="3794125"/>
          <p14:tracePt t="69232" x="4508500" y="3849688"/>
          <p14:tracePt t="69249" x="4524375" y="3881438"/>
          <p14:tracePt t="69253" x="4611688" y="4071938"/>
          <p14:tracePt t="69264" x="4675188" y="4206875"/>
          <p14:tracePt t="69282" x="4714875" y="4310063"/>
          <p14:tracePt t="69286" x="4802188" y="4619625"/>
          <p14:tracePt t="69298" x="4833938" y="4762500"/>
          <p14:tracePt t="69300" x="4865688" y="4937125"/>
          <p14:tracePt t="69320" x="4881563" y="5222875"/>
          <p14:tracePt t="69331" x="4897438" y="5310188"/>
          <p14:tracePt t="69332" x="4905375" y="5365750"/>
          <p14:tracePt t="69345" x="4905375" y="5445125"/>
          <p14:tracePt t="69366" x="4937125" y="5548313"/>
          <p14:tracePt t="69379" x="4937125" y="5556250"/>
          <p14:tracePt t="69400" x="4937125" y="5572125"/>
          <p14:tracePt t="69427" x="4937125" y="5588000"/>
          <p14:tracePt t="69444" x="4953000" y="5588000"/>
          <p14:tracePt t="69454" x="4953000" y="5603875"/>
          <p14:tracePt t="69476" x="4968875" y="5619750"/>
          <p14:tracePt t="69501" x="4984750" y="5619750"/>
          <p14:tracePt t="69504" x="4984750" y="5635625"/>
          <p14:tracePt t="69531" x="5000625" y="5651500"/>
          <p14:tracePt t="69536" x="5056188" y="5691188"/>
          <p14:tracePt t="69538" x="5072063" y="5691188"/>
          <p14:tracePt t="69543" x="5087938" y="5707063"/>
          <p14:tracePt t="69552" x="5103813" y="5707063"/>
          <p14:tracePt t="69570" x="5111750" y="5707063"/>
          <p14:tracePt t="69618" x="5127625" y="5722938"/>
          <p14:tracePt t="69630" x="5127625" y="5707063"/>
          <p14:tracePt t="69645" x="5111750" y="5707063"/>
          <p14:tracePt t="69654" x="5111750" y="5722938"/>
          <p14:tracePt t="69668" x="5127625" y="5722938"/>
          <p14:tracePt t="69687" x="5175250" y="5722938"/>
          <p14:tracePt t="69711" x="5214938" y="5722938"/>
          <p14:tracePt t="69713" x="5230813" y="5722938"/>
          <p14:tracePt t="69715" x="5246688" y="5722938"/>
          <p14:tracePt t="69734" x="5381625" y="5738813"/>
          <p14:tracePt t="69744" x="5365750" y="5754688"/>
          <p14:tracePt t="69794" x="5365750" y="5770563"/>
          <p14:tracePt t="69813" x="5365750" y="5738813"/>
          <p14:tracePt t="69838" x="5349875" y="5738813"/>
          <p14:tracePt t="69854" x="5397500" y="5770563"/>
          <p14:tracePt t="69888" x="5381625" y="5770563"/>
          <p14:tracePt t="69895" x="5381625" y="5754688"/>
          <p14:tracePt t="69908" x="5334000" y="5754688"/>
          <p14:tracePt t="69918" x="5349875" y="5754688"/>
          <p14:tracePt t="69933" x="5310188" y="5754688"/>
          <p14:tracePt t="69943" x="5294313" y="5738813"/>
          <p14:tracePt t="69945" x="5294313" y="5707063"/>
          <p14:tracePt t="69966" x="5246688" y="5691188"/>
          <p14:tracePt t="69969" x="5246688" y="5675313"/>
          <p14:tracePt t="69971" x="5214938" y="5659438"/>
          <p14:tracePt t="69984" x="5175250" y="5635625"/>
          <p14:tracePt t="69999" x="5143500" y="5619750"/>
          <p14:tracePt t="70002" x="5127625" y="5603875"/>
          <p14:tracePt t="70004" x="5087938" y="5588000"/>
          <p14:tracePt t="70019" x="5072063" y="5572125"/>
          <p14:tracePt t="70035" x="5024438" y="5556250"/>
          <p14:tracePt t="70038" x="5008563" y="5556250"/>
          <p14:tracePt t="70052" x="4937125" y="5500688"/>
          <p14:tracePt t="70068" x="4921250" y="5468938"/>
          <p14:tracePt t="70079" x="4905375" y="5468938"/>
          <p14:tracePt t="70087" x="4905375" y="5453063"/>
          <p14:tracePt t="70104" x="4897438" y="5453063"/>
          <p14:tracePt t="70135" x="4881563" y="5453063"/>
          <p14:tracePt t="70153" x="4881563" y="5445125"/>
          <p14:tracePt t="70177" x="4865688" y="5445125"/>
          <p14:tracePt t="70274" x="4849813" y="5445125"/>
          <p14:tracePt t="70286" x="4802188" y="5445125"/>
          <p14:tracePt t="70296" x="4762500" y="5413375"/>
          <p14:tracePt t="70304" x="4714875" y="5381625"/>
          <p14:tracePt t="70316" x="4675188" y="5381625"/>
          <p14:tracePt t="70326" x="4587875" y="5349875"/>
          <p14:tracePt t="70328" x="4468813" y="5294313"/>
          <p14:tracePt t="70339" x="4302125" y="5246688"/>
          <p14:tracePt t="70349" x="4159250" y="5175250"/>
          <p14:tracePt t="70353" x="4024313" y="5135563"/>
          <p14:tracePt t="70366" x="3921125" y="5087938"/>
          <p14:tracePt t="70368" x="3833813" y="5056188"/>
          <p14:tracePt t="70384" x="3762375" y="5032375"/>
          <p14:tracePt t="70390" x="3730625" y="5016500"/>
          <p14:tracePt t="70394" x="3714750" y="5000625"/>
          <p14:tracePt t="70416" x="3683000" y="4953000"/>
          <p14:tracePt t="70434" x="3683000" y="4929188"/>
          <p14:tracePt t="70438" x="3683000" y="4897438"/>
          <p14:tracePt t="70451" x="3667125" y="4865688"/>
          <p14:tracePt t="70452" x="3659188" y="4849813"/>
          <p14:tracePt t="70468" x="3643313" y="4849813"/>
          <p14:tracePt t="70470" x="3643313" y="4833938"/>
          <p14:tracePt t="70482" x="3611563" y="4810125"/>
          <p14:tracePt t="70484" x="3595688" y="4794250"/>
          <p14:tracePt t="70501" x="3540125" y="4762500"/>
          <p14:tracePt t="70515" x="3492500" y="4746625"/>
          <p14:tracePt t="70517" x="3476625" y="4730750"/>
          <p14:tracePt t="70534" x="3405188" y="4706938"/>
          <p14:tracePt t="70545" x="3333750" y="4691063"/>
          <p14:tracePt t="70553" x="3270250" y="4675188"/>
          <p14:tracePt t="70579" x="3167063" y="4643438"/>
          <p14:tracePt t="70582" x="3024188" y="4603750"/>
          <p14:tracePt t="70599" x="2857500" y="4572000"/>
          <p14:tracePt t="70613" x="2833688" y="4572000"/>
          <p14:tracePt t="70616" x="2817813" y="4556125"/>
          <p14:tracePt t="70636" x="2801938" y="4556125"/>
          <p14:tracePt t="70675" x="2786063" y="4556125"/>
          <p14:tracePt t="70693" x="2786063" y="4540250"/>
          <p14:tracePt t="70704" x="2770188" y="4540250"/>
          <p14:tracePt t="70718" x="2754313" y="4540250"/>
          <p14:tracePt t="70729" x="2730500" y="4524375"/>
          <p14:tracePt t="70739" x="2714625" y="4524375"/>
          <p14:tracePt t="70760" x="2698750" y="4524375"/>
          <p14:tracePt t="70762" x="2667000" y="4516438"/>
          <p14:tracePt t="70775" x="2667000" y="4500563"/>
          <p14:tracePt t="70777" x="2635250" y="4484688"/>
          <p14:tracePt t="70802" x="2627313" y="4468813"/>
          <p14:tracePt t="70809" x="2595563" y="4452938"/>
          <p14:tracePt t="70820" x="2579688" y="4437063"/>
          <p14:tracePt t="70845" x="2563813" y="4437063"/>
          <p14:tracePt t="70870" x="2579688" y="4421188"/>
          <p14:tracePt t="70881" x="2595563" y="4421188"/>
          <p14:tracePt t="70889" x="2627313" y="4421188"/>
          <p14:tracePt t="70910" x="2651125" y="4413250"/>
          <p14:tracePt t="70912" x="2730500" y="4397375"/>
          <p14:tracePt t="70916" x="2770188" y="4397375"/>
          <p14:tracePt t="70917" x="2833688" y="4381500"/>
          <p14:tracePt t="70931" x="2889250" y="4365625"/>
          <p14:tracePt t="70934" x="2960688" y="4365625"/>
          <p14:tracePt t="70948" x="3048000" y="4365625"/>
          <p14:tracePt t="70949" x="3127375" y="4365625"/>
          <p14:tracePt t="70971" x="3302000" y="4365625"/>
          <p14:tracePt t="70982" x="3524250" y="4349750"/>
          <p14:tracePt t="70995" x="3627438" y="4333875"/>
          <p14:tracePt t="70996" x="3746500" y="4318000"/>
          <p14:tracePt t="71014" x="3937000" y="4294188"/>
          <p14:tracePt t="71030" x="3992563" y="4278313"/>
          <p14:tracePt t="71031" x="4056063" y="4278313"/>
          <p14:tracePt t="71049" x="4111625" y="4262438"/>
          <p14:tracePt t="71060" x="4111625" y="4246563"/>
          <p14:tracePt t="71062" x="4127500" y="4246563"/>
          <p14:tracePt t="71093" x="4143375" y="4246563"/>
          <p14:tracePt t="71116" x="4159250" y="4246563"/>
          <p14:tracePt t="71128" x="4175125" y="4230688"/>
          <p14:tracePt t="71150" x="4198938" y="4230688"/>
          <p14:tracePt t="71161" x="4198938" y="4214813"/>
          <p14:tracePt t="71162" x="4230688" y="4214813"/>
          <p14:tracePt t="71182" x="4230688" y="4206875"/>
          <p14:tracePt t="71187" x="4262438" y="4206875"/>
          <p14:tracePt t="71191" x="4262438" y="4191000"/>
          <p14:tracePt t="71194" x="4278313" y="4191000"/>
          <p14:tracePt t="71202" x="4286250" y="4175125"/>
          <p14:tracePt t="71216" x="4302125" y="4175125"/>
          <p14:tracePt t="71221" x="4318000" y="4159250"/>
          <p14:tracePt t="71233" x="4349750" y="4127500"/>
          <p14:tracePt t="71248" x="4349750" y="4111625"/>
          <p14:tracePt t="71254" x="4349750" y="4103688"/>
          <p14:tracePt t="71287" x="4349750" y="4087813"/>
          <p14:tracePt t="71291" x="4349750" y="4071938"/>
          <p14:tracePt t="71304" x="4318000" y="4040188"/>
          <p14:tracePt t="71321" x="4230688" y="4000500"/>
          <p14:tracePt t="71332" x="4175125" y="3984625"/>
          <p14:tracePt t="71334" x="4127500" y="3984625"/>
          <p14:tracePt t="71348" x="4071938" y="3968750"/>
          <p14:tracePt t="71349" x="3952875" y="3968750"/>
          <p14:tracePt t="71366" x="3698875" y="3897313"/>
          <p14:tracePt t="71380" x="3540125" y="3865563"/>
          <p14:tracePt t="71381" x="3389313" y="3833813"/>
          <p14:tracePt t="71402" x="3127375" y="3802063"/>
          <p14:tracePt t="71413" x="2992438" y="3802063"/>
          <p14:tracePt t="71487" x="2992438" y="3817938"/>
          <p14:tracePt t="71519" x="2992438" y="3833813"/>
          <p14:tracePt t="71543" x="2992438" y="3849688"/>
          <p14:tracePt t="71615" x="2944813" y="3849688"/>
          <p14:tracePt t="71632" x="2960688" y="3849688"/>
          <p14:tracePt t="71651" x="2944813" y="3849688"/>
          <p14:tracePt t="71661" x="2944813" y="3865563"/>
          <p14:tracePt t="71672" x="2936875" y="3865563"/>
          <p14:tracePt t="71706" x="2921000" y="3849688"/>
          <p14:tracePt t="71752" x="2905125" y="3865563"/>
          <p14:tracePt t="71784" x="2905125" y="3881438"/>
          <p14:tracePt t="71797" x="2921000" y="3897313"/>
          <p14:tracePt t="71817" x="2944813" y="3905250"/>
          <p14:tracePt t="71829" x="2960688" y="3905250"/>
          <p14:tracePt t="71855" x="3040063" y="3921125"/>
          <p14:tracePt t="71858" x="3079750" y="3937000"/>
          <p14:tracePt t="71869" x="3143250" y="3937000"/>
          <p14:tracePt t="71880" x="3270250" y="3968750"/>
          <p14:tracePt t="71905" x="3373438" y="3968750"/>
          <p14:tracePt t="71909" x="3405188" y="3968750"/>
          <p14:tracePt t="71911" x="3421063" y="3968750"/>
          <p14:tracePt t="71933" x="3436938" y="3968750"/>
          <p14:tracePt t="72251" x="3452813" y="3968750"/>
          <p14:tracePt t="72314" x="3436938" y="3984625"/>
          <p14:tracePt t="72331" x="3436938" y="4000500"/>
          <p14:tracePt t="72363" x="3436938" y="4008438"/>
          <p14:tracePt t="72379" x="3421063" y="4008438"/>
          <p14:tracePt t="72410" x="3421063" y="4024313"/>
          <p14:tracePt t="72538" x="3421063" y="4040188"/>
          <p14:tracePt t="72602" x="3405188" y="4056063"/>
          <p14:tracePt t="72624" x="3389313" y="4071938"/>
          <p14:tracePt t="72644" x="3373438" y="4071938"/>
          <p14:tracePt t="72659" x="3357563" y="4087813"/>
          <p14:tracePt t="72662" x="3349625" y="4087813"/>
          <p14:tracePt t="72678" x="3302000" y="4103688"/>
          <p14:tracePt t="72693" x="3246438" y="4111625"/>
          <p14:tracePt t="72696" x="3167063" y="4111625"/>
          <p14:tracePt t="72712" x="3111500" y="4127500"/>
          <p14:tracePt t="72715" x="3079750" y="4127500"/>
          <p14:tracePt t="72719" x="3063875" y="4127500"/>
          <p14:tracePt t="72723" x="3048000" y="4127500"/>
          <p14:tracePt t="72731" x="3024188" y="4143375"/>
          <p14:tracePt t="72749" x="3008313" y="4143375"/>
          <p14:tracePt t="72753" x="2992438" y="4143375"/>
          <p14:tracePt t="72788" x="2976563" y="4143375"/>
          <p14:tracePt t="72842" x="2960688" y="4143375"/>
          <p14:tracePt t="72864" x="2944813" y="4143375"/>
          <p14:tracePt t="72878" x="2936875" y="4159250"/>
          <p14:tracePt t="72879" x="2921000" y="4159250"/>
          <p14:tracePt t="72909" x="2921000" y="4175125"/>
          <p14:tracePt t="72910" x="2905125" y="4175125"/>
          <p14:tracePt t="72942" x="2889250" y="4175125"/>
          <p14:tracePt t="72961" x="2873375" y="4175125"/>
          <p14:tracePt t="72978" x="2857500" y="4175125"/>
          <p14:tracePt t="72997" x="2841625" y="4191000"/>
          <p14:tracePt t="73008" x="2833688" y="4191000"/>
          <p14:tracePt t="73028" x="2817813" y="4191000"/>
          <p14:tracePt t="73045" x="2801938" y="4206875"/>
          <p14:tracePt t="73073" x="2786063" y="4206875"/>
          <p14:tracePt t="73098" x="2770188" y="4206875"/>
          <p14:tracePt t="73145" x="2754313" y="4206875"/>
          <p14:tracePt t="73178" x="2754313" y="4214813"/>
          <p14:tracePt t="73201" x="2738438" y="4214813"/>
          <p14:tracePt t="73233" x="2730500" y="4214813"/>
          <p14:tracePt t="73267" x="2714625" y="4214813"/>
          <p14:tracePt t="73328" x="2698750" y="4214813"/>
          <p14:tracePt t="73853" x="2682875" y="4214813"/>
          <p14:tracePt t="73886" x="2667000" y="4214813"/>
          <p14:tracePt t="73893" x="2651125" y="4214813"/>
          <p14:tracePt t="73948" x="2635250" y="4214813"/>
          <p14:tracePt t="73970" x="2627313" y="4214813"/>
          <p14:tracePt t="73996" x="2611438" y="4206875"/>
          <p14:tracePt t="74028" x="2595563" y="4206875"/>
          <p14:tracePt t="74049" x="2579688" y="4191000"/>
          <p14:tracePt t="74069" x="2563813" y="4191000"/>
          <p14:tracePt t="74095" x="2547938" y="4191000"/>
          <p14:tracePt t="74113" x="2547938" y="4175125"/>
          <p14:tracePt t="74158" x="2532063" y="4175125"/>
          <p14:tracePt t="74189" x="2532063" y="4159250"/>
          <p14:tracePt t="74299" x="2532063" y="4143375"/>
          <p14:tracePt t="74348" x="2524125" y="4143375"/>
          <p14:tracePt t="74493" x="2532063" y="4143375"/>
          <p14:tracePt t="74509" x="2563813" y="4111625"/>
          <p14:tracePt t="74517" x="2579688" y="4111625"/>
          <p14:tracePt t="74530" x="2595563" y="4111625"/>
          <p14:tracePt t="74542" x="2627313" y="4111625"/>
          <p14:tracePt t="74550" x="2627313" y="4103688"/>
          <p14:tracePt t="74558" x="2667000" y="4103688"/>
          <p14:tracePt t="74574" x="2682875" y="4103688"/>
          <p14:tracePt t="74576" x="2714625" y="4103688"/>
          <p14:tracePt t="74581" x="2730500" y="4087813"/>
          <p14:tracePt t="74597" x="2817813" y="4087813"/>
          <p14:tracePt t="74610" x="2905125" y="4087813"/>
          <p14:tracePt t="74621" x="2936875" y="4087813"/>
          <p14:tracePt t="74637" x="2976563" y="4087813"/>
          <p14:tracePt t="74640" x="3008313" y="4087813"/>
          <p14:tracePt t="74643" x="3040063" y="4087813"/>
          <p14:tracePt t="74653" x="3063875" y="4087813"/>
          <p14:tracePt t="74673" x="3079750" y="4087813"/>
          <p14:tracePt t="74676" x="3143250" y="4071938"/>
          <p14:tracePt t="74688" x="3182938" y="4071938"/>
          <p14:tracePt t="74691" x="3214688" y="4071938"/>
          <p14:tracePt t="74709" x="3270250" y="4071938"/>
          <p14:tracePt t="74718" x="3286125" y="4071938"/>
          <p14:tracePt t="74733" x="3333750" y="4071938"/>
          <p14:tracePt t="74735" x="3349625" y="4071938"/>
          <p14:tracePt t="74744" x="3373438" y="4071938"/>
          <p14:tracePt t="74765" x="3405188" y="4071938"/>
          <p14:tracePt t="74774" x="3421063" y="4071938"/>
          <p14:tracePt t="74792" x="3436938" y="4071938"/>
          <p14:tracePt t="74819" x="3452813" y="4071938"/>
          <p14:tracePt t="74846" x="3460750" y="4071938"/>
          <p14:tracePt t="74866" x="3476625" y="4071938"/>
          <p14:tracePt t="74885" x="3492500" y="4071938"/>
          <p14:tracePt t="74913" x="3508375" y="4071938"/>
          <p14:tracePt t="75025" x="3508375" y="4087813"/>
          <p14:tracePt t="75039" x="3508375" y="4103688"/>
          <p14:tracePt t="75053" x="3492500" y="4103688"/>
          <p14:tracePt t="75061" x="3452813" y="4111625"/>
          <p14:tracePt t="75074" x="3421063" y="4111625"/>
          <p14:tracePt t="75075" x="3389313" y="4111625"/>
          <p14:tracePt t="75094" x="3317875" y="4127500"/>
          <p14:tracePt t="75104" x="3270250" y="4127500"/>
          <p14:tracePt t="75117" x="3246438" y="4127500"/>
          <p14:tracePt t="75130" x="3198813" y="4127500"/>
          <p14:tracePt t="75133" x="3182938" y="4143375"/>
          <p14:tracePt t="75136" x="3143250" y="4143375"/>
          <p14:tracePt t="75155" x="3127375" y="4143375"/>
          <p14:tracePt t="75163" x="3095625" y="4159250"/>
          <p14:tracePt t="75179" x="3048000" y="4175125"/>
          <p14:tracePt t="75188" x="3040063" y="4175125"/>
          <p14:tracePt t="75200" x="3008313" y="4191000"/>
          <p14:tracePt t="75201" x="2960688" y="4191000"/>
          <p14:tracePt t="75215" x="2936875" y="4206875"/>
          <p14:tracePt t="75232" x="2905125" y="4214813"/>
          <p14:tracePt t="75235" x="2857500" y="4230688"/>
          <p14:tracePt t="75239" x="2841625" y="4230688"/>
          <p14:tracePt t="75265" x="2833688" y="4230688"/>
          <p14:tracePt t="75266" x="2817813" y="4230688"/>
          <p14:tracePt t="75267" x="2801938" y="4230688"/>
          <p14:tracePt t="75282" x="2786063" y="4230688"/>
          <p14:tracePt t="75303" x="2770188" y="4246563"/>
          <p14:tracePt t="75315" x="2754313" y="4246563"/>
          <p14:tracePt t="75328" x="2730500" y="4246563"/>
          <p14:tracePt t="75352" x="2714625" y="4246563"/>
          <p14:tracePt t="75366" x="2698750" y="4262438"/>
          <p14:tracePt t="75384" x="2682875" y="4262438"/>
          <p14:tracePt t="75397" x="2667000" y="4278313"/>
          <p14:tracePt t="75426" x="2651125" y="4278313"/>
          <p14:tracePt t="75447" x="2651125" y="4294188"/>
          <p14:tracePt t="75462" x="2635250" y="4294188"/>
          <p14:tracePt t="75487" x="2627313" y="4294188"/>
          <p14:tracePt t="75520" x="2611438" y="4294188"/>
          <p14:tracePt t="75565" x="2595563" y="4294188"/>
          <p14:tracePt t="75596" x="2579688" y="4310063"/>
          <p14:tracePt t="75600" x="2563813" y="4318000"/>
          <p14:tracePt t="75618" x="2547938" y="4318000"/>
          <p14:tracePt t="75665" x="2532063" y="4318000"/>
          <p14:tracePt t="75678" x="2532063" y="4333875"/>
          <p14:tracePt t="75742" x="2524125" y="4333875"/>
          <p14:tracePt t="76537" x="2532063" y="4333875"/>
          <p14:tracePt t="76567" x="2547938" y="4333875"/>
          <p14:tracePt t="76585" x="2547938" y="4318000"/>
          <p14:tracePt t="76647" x="2563813" y="4318000"/>
          <p14:tracePt t="76777" x="2563813" y="4310063"/>
          <p14:tracePt t="76888" x="2579688" y="4310063"/>
          <p14:tracePt t="76935" x="2611438" y="4310063"/>
          <p14:tracePt t="76956" x="2627313" y="4310063"/>
          <p14:tracePt t="76984" x="2635250" y="4310063"/>
          <p14:tracePt t="77002" x="2651125" y="4310063"/>
          <p14:tracePt t="77020" x="2667000" y="4310063"/>
          <p14:tracePt t="77036" x="2682875" y="4310063"/>
          <p14:tracePt t="77048" x="2698750" y="4310063"/>
          <p14:tracePt t="77069" x="2730500" y="4318000"/>
          <p14:tracePt t="77097" x="2738438" y="4318000"/>
          <p14:tracePt t="77119" x="2770188" y="4333875"/>
          <p14:tracePt t="77134" x="2801938" y="4333875"/>
          <p14:tracePt t="77136" x="2841625" y="4333875"/>
          <p14:tracePt t="77145" x="2857500" y="4333875"/>
          <p14:tracePt t="77170" x="3008313" y="4365625"/>
          <p14:tracePt t="77179" x="3048000" y="4413250"/>
          <p14:tracePt t="77182" x="3111500" y="4413250"/>
          <p14:tracePt t="77203" x="3151188" y="4421188"/>
          <p14:tracePt t="77214" x="3230563" y="4437063"/>
          <p14:tracePt t="77237" x="3246438" y="4437063"/>
          <p14:tracePt t="77248" x="3254375" y="4437063"/>
          <p14:tracePt t="77263" x="3270250" y="4437063"/>
          <p14:tracePt t="77293" x="3286125" y="4437063"/>
          <p14:tracePt t="77320" x="3302000" y="4437063"/>
          <p14:tracePt t="77339" x="3317875" y="4437063"/>
          <p14:tracePt t="77364" x="3333750" y="4437063"/>
          <p14:tracePt t="77398" x="3349625" y="4437063"/>
          <p14:tracePt t="77417" x="3357563" y="4437063"/>
          <p14:tracePt t="77423" x="3373438" y="4437063"/>
          <p14:tracePt t="77435" x="3389313" y="4437063"/>
          <p14:tracePt t="77441" x="3405188" y="4437063"/>
          <p14:tracePt t="77462" x="3421063" y="4437063"/>
          <p14:tracePt t="77472" x="3436938" y="4437063"/>
          <p14:tracePt t="77489" x="3452813" y="4437063"/>
          <p14:tracePt t="77503" x="3460750" y="4437063"/>
          <p14:tracePt t="77520" x="3492500" y="4437063"/>
          <p14:tracePt t="77536" x="3524250" y="4437063"/>
          <p14:tracePt t="77553" x="3556000" y="4452938"/>
          <p14:tracePt t="77566" x="3563938" y="4437063"/>
          <p14:tracePt t="77607" x="3595688" y="4437063"/>
          <p14:tracePt t="77629" x="3611563" y="4437063"/>
          <p14:tracePt t="77632" x="3643313" y="4452938"/>
          <p14:tracePt t="77645" x="3667125" y="4452938"/>
          <p14:tracePt t="77648" x="3698875" y="4452938"/>
          <p14:tracePt t="77664" x="3802063" y="4437063"/>
          <p14:tracePt t="77680" x="4024313" y="4381500"/>
          <p14:tracePt t="77697" x="4159250" y="4333875"/>
          <p14:tracePt t="77701" x="4262438" y="4310063"/>
          <p14:tracePt t="77712" x="4365625" y="4278313"/>
          <p14:tracePt t="77713" x="4452938" y="4246563"/>
          <p14:tracePt t="77733" x="4508500" y="4230688"/>
          <p14:tracePt t="77738" x="4524375" y="4214813"/>
          <p14:tracePt t="77744" x="4524375" y="4230688"/>
          <p14:tracePt t="77754" x="4468813" y="4262438"/>
          <p14:tracePt t="77767" x="4468813" y="4278313"/>
          <p14:tracePt t="77787" x="4405313" y="4310063"/>
          <p14:tracePt t="77793" x="4389438" y="4310063"/>
          <p14:tracePt t="77966" x="4349750" y="4230688"/>
          <p14:tracePt t="77978" x="4286250" y="4246563"/>
          <p14:tracePt t="77986" x="4278313" y="4246563"/>
          <p14:tracePt t="78074" x="4286250" y="4246563"/>
          <p14:tracePt t="78090" x="4302125" y="4246563"/>
          <p14:tracePt t="78103" x="4318000" y="4246563"/>
          <p14:tracePt t="78112" x="4381500" y="4246563"/>
          <p14:tracePt t="78115" x="4381500" y="4262438"/>
          <p14:tracePt t="78128" x="4389438" y="4262438"/>
          <p14:tracePt t="78130" x="4389438" y="4278313"/>
          <p14:tracePt t="78140" x="4405313" y="4278313"/>
          <p14:tracePt t="78157" x="4421188" y="4278313"/>
          <p14:tracePt t="78174" x="4437063" y="4294188"/>
          <p14:tracePt t="78187" x="4452938" y="4294188"/>
          <p14:tracePt t="78198" x="4468813" y="4310063"/>
          <p14:tracePt t="78208" x="4484688" y="4310063"/>
          <p14:tracePt t="78220" x="4492625" y="4310063"/>
          <p14:tracePt t="78228" x="4524375" y="4310063"/>
          <p14:tracePt t="78238" x="4572000" y="4318000"/>
          <p14:tracePt t="78247" x="4595813" y="4333875"/>
          <p14:tracePt t="78262" x="4675188" y="4365625"/>
          <p14:tracePt t="78263" x="4691063" y="4365625"/>
          <p14:tracePt t="78272" x="4699000" y="4381500"/>
          <p14:tracePt t="78273" x="4794250" y="4397375"/>
          <p14:tracePt t="78294" x="4881563" y="4413250"/>
          <p14:tracePt t="78296" x="4953000" y="4413250"/>
          <p14:tracePt t="78308" x="5024438" y="4421188"/>
          <p14:tracePt t="78312" x="5111750" y="4437063"/>
          <p14:tracePt t="78322" x="5191125" y="4437063"/>
          <p14:tracePt t="78323" x="5246688" y="4437063"/>
          <p14:tracePt t="78336" x="5310188" y="4437063"/>
          <p14:tracePt t="78339" x="5349875" y="4437063"/>
          <p14:tracePt t="78351" x="5437188" y="4437063"/>
          <p14:tracePt t="78370" x="5468938" y="4437063"/>
          <p14:tracePt t="78390" x="5500688" y="4437063"/>
          <p14:tracePt t="78402" x="5556250" y="4421188"/>
          <p14:tracePt t="78404" x="5619750" y="4421188"/>
          <p14:tracePt t="78420" x="5746750" y="4397375"/>
          <p14:tracePt t="78431" x="5969000" y="4365625"/>
          <p14:tracePt t="78454" x="6254750" y="4333875"/>
          <p14:tracePt t="78464" x="6532563" y="4294188"/>
          <p14:tracePt t="78479" x="6810375" y="4246563"/>
          <p14:tracePt t="78490" x="6945313" y="4230688"/>
          <p14:tracePt t="78505" x="7064375" y="4206875"/>
          <p14:tracePt t="78514" x="7167563" y="4175125"/>
          <p14:tracePt t="78516" x="7254875" y="4159250"/>
          <p14:tracePt t="78530" x="7389813" y="4103688"/>
          <p14:tracePt t="78541" x="7445375" y="4087813"/>
          <p14:tracePt t="78557" x="7500938" y="4056063"/>
          <p14:tracePt t="78562" x="7620000" y="3984625"/>
          <p14:tracePt t="78578" x="7683500" y="3968750"/>
          <p14:tracePt t="78581" x="7842250" y="3905250"/>
          <p14:tracePt t="78596" x="8008938" y="3849688"/>
          <p14:tracePt t="78607" x="8183563" y="3794125"/>
          <p14:tracePt t="78630" x="8358188" y="3730625"/>
          <p14:tracePt t="78644" x="8548688" y="3675063"/>
          <p14:tracePt t="78654" x="8651875" y="3643313"/>
          <p14:tracePt t="78657" x="8770938" y="3611563"/>
          <p14:tracePt t="78674" x="9009063" y="3540125"/>
          <p14:tracePt t="78687" x="9199563" y="3468688"/>
          <p14:tracePt t="78699" x="9286875" y="3436938"/>
          <p14:tracePt t="78708" x="9350375" y="3405188"/>
          <p14:tracePt t="78722" x="9437688" y="3389313"/>
          <p14:tracePt t="78728" x="9493250" y="3365500"/>
          <p14:tracePt t="78738" x="9564688" y="3333750"/>
          <p14:tracePt t="78739" x="9659938" y="3302000"/>
          <p14:tracePt t="78756" x="9771063" y="3270250"/>
          <p14:tracePt t="78767" x="9850438" y="3262313"/>
          <p14:tracePt t="78780" x="9890125" y="3246438"/>
          <p14:tracePt t="78790" x="9906000" y="3246438"/>
          <p14:tracePt t="78806" x="9937750" y="3246438"/>
          <p14:tracePt t="78819" x="9953625" y="3246438"/>
          <p14:tracePt t="78840" x="9969500" y="3246438"/>
          <p14:tracePt t="78865" x="9977438" y="3262313"/>
          <p14:tracePt t="78894" x="9993313" y="3270250"/>
          <p14:tracePt t="78906" x="10009188" y="3270250"/>
          <p14:tracePt t="78939" x="10009188" y="3286125"/>
          <p14:tracePt t="78947" x="10025063" y="3286125"/>
          <p14:tracePt t="78967" x="10040938" y="3286125"/>
          <p14:tracePt t="78979" x="10056813" y="3286125"/>
          <p14:tracePt t="79133" x="10040938" y="3286125"/>
          <p14:tracePt t="79146" x="10025063" y="3270250"/>
          <p14:tracePt t="79154" x="10009188" y="3270250"/>
          <p14:tracePt t="79169" x="9969500" y="3270250"/>
          <p14:tracePt t="79180" x="9953625" y="3270250"/>
          <p14:tracePt t="79188" x="9866313" y="3262313"/>
          <p14:tracePt t="79197" x="9771063" y="3246438"/>
          <p14:tracePt t="79207" x="9667875" y="3214688"/>
          <p14:tracePt t="79219" x="9390063" y="3159125"/>
          <p14:tracePt t="79229" x="9231313" y="3143250"/>
          <p14:tracePt t="79237" x="9080500" y="3127375"/>
          <p14:tracePt t="79248" x="8802688" y="3111500"/>
          <p14:tracePt t="79265" x="8612188" y="3111500"/>
          <p14:tracePt t="79277" x="8564563" y="3111500"/>
          <p14:tracePt t="79279" x="8548688" y="3111500"/>
          <p14:tracePt t="79308" x="8532813" y="3111500"/>
          <p14:tracePt t="79323" x="8532813" y="3127375"/>
          <p14:tracePt t="79344" x="8524875" y="3143250"/>
          <p14:tracePt t="79360" x="8524875" y="3167063"/>
          <p14:tracePt t="79361" x="8509000" y="3182938"/>
          <p14:tracePt t="79377" x="8477250" y="3246438"/>
          <p14:tracePt t="79393" x="8477250" y="3262313"/>
          <p14:tracePt t="79412" x="8461375" y="3286125"/>
          <p14:tracePt t="79423" x="8421688" y="3373438"/>
          <p14:tracePt t="79438" x="8421688" y="3389313"/>
          <p14:tracePt t="79439" x="8405813" y="3405188"/>
          <p14:tracePt t="79457" x="8405813" y="3436938"/>
          <p14:tracePt t="79472" x="8389938" y="3436938"/>
          <p14:tracePt t="79474" x="8389938" y="3468688"/>
          <p14:tracePt t="79491" x="8389938" y="3492500"/>
          <p14:tracePt t="79506" x="8374063" y="3492500"/>
          <p14:tracePt t="79508" x="8358188" y="3524250"/>
          <p14:tracePt t="79528" x="8326438" y="3556000"/>
          <p14:tracePt t="79538" x="8255000" y="3643313"/>
          <p14:tracePt t="79560" x="8223250" y="3698875"/>
          <p14:tracePt t="79570" x="8167688" y="3762375"/>
          <p14:tracePt t="79571" x="8151813" y="3794125"/>
          <p14:tracePt t="79582" x="8096250" y="3833813"/>
          <p14:tracePt t="79606" x="8016875" y="3897313"/>
          <p14:tracePt t="79607" x="7905750" y="4000500"/>
          <p14:tracePt t="79627" x="7802563" y="4087813"/>
          <p14:tracePt t="79629" x="7786688" y="4103688"/>
          <p14:tracePt t="79642" x="7770813" y="4103688"/>
          <p14:tracePt t="79667" x="7754938" y="4111625"/>
          <p14:tracePt t="79755" x="7754938" y="4127500"/>
          <p14:tracePt t="79778" x="7754938" y="4143375"/>
          <p14:tracePt t="79794" x="7754938" y="4159250"/>
          <p14:tracePt t="79811" x="7770813" y="4175125"/>
          <p14:tracePt t="79827" x="7786688" y="4191000"/>
          <p14:tracePt t="79846" x="7826375" y="4230688"/>
          <p14:tracePt t="79857" x="7874000" y="4310063"/>
          <p14:tracePt t="79873" x="7945438" y="4397375"/>
          <p14:tracePt t="79893" x="8008938" y="4437063"/>
          <p14:tracePt t="79905" x="8064500" y="4484688"/>
          <p14:tracePt t="79929" x="8096250" y="4516438"/>
          <p14:tracePt t="79938" x="8151813" y="4540250"/>
          <p14:tracePt t="79940" x="8167688" y="4556125"/>
          <p14:tracePt t="79955" x="8255000" y="4603750"/>
          <p14:tracePt t="79973" x="8302625" y="4619625"/>
          <p14:tracePt t="79989" x="8374063" y="4619625"/>
          <p14:tracePt t="79999" x="8405813" y="4619625"/>
          <p14:tracePt t="80014" x="8445500" y="4619625"/>
          <p14:tracePt t="80019" x="8477250" y="4619625"/>
          <p14:tracePt t="80037" x="8532813" y="4603750"/>
          <p14:tracePt t="80041" x="8667750" y="4572000"/>
          <p14:tracePt t="80052" x="8731250" y="4556125"/>
          <p14:tracePt t="80054" x="8786813" y="4524375"/>
          <p14:tracePt t="80065" x="8858250" y="4500563"/>
          <p14:tracePt t="80076" x="8905875" y="4500563"/>
          <p14:tracePt t="80080" x="8905875" y="4484688"/>
          <p14:tracePt t="80092" x="8905875" y="4500563"/>
          <p14:tracePt t="80113" x="8945563" y="4468813"/>
          <p14:tracePt t="80117" x="8977313" y="4413250"/>
          <p14:tracePt t="80130" x="8993188" y="4397375"/>
          <p14:tracePt t="80141" x="9024938" y="4333875"/>
          <p14:tracePt t="80144" x="9040813" y="4333875"/>
          <p14:tracePt t="80147" x="9040813" y="4310063"/>
          <p14:tracePt t="80159" x="9048750" y="4294188"/>
          <p14:tracePt t="80163" x="9064625" y="4278313"/>
          <p14:tracePt t="80177" x="9080500" y="4246563"/>
          <p14:tracePt t="80191" x="9096375" y="4230688"/>
          <p14:tracePt t="80193" x="9112250" y="4214813"/>
          <p14:tracePt t="80210" x="9112250" y="4206875"/>
          <p14:tracePt t="80224" x="9128125" y="4191000"/>
          <p14:tracePt t="80245" x="9144000" y="4175125"/>
          <p14:tracePt t="80256" x="9144000" y="4159250"/>
          <p14:tracePt t="80259" x="9151938" y="4159250"/>
          <p14:tracePt t="80271" x="9151938" y="4143375"/>
          <p14:tracePt t="80272" x="9167813" y="4143375"/>
          <p14:tracePt t="80301" x="9183688" y="4143375"/>
          <p14:tracePt t="80333" x="9183688" y="4127500"/>
          <p14:tracePt t="80353" x="9199563" y="4127500"/>
          <p14:tracePt t="80364" x="9215438" y="4111625"/>
          <p14:tracePt t="80376" x="9231313" y="4111625"/>
          <p14:tracePt t="80391" x="9231313" y="4103688"/>
          <p14:tracePt t="80393" x="9247188" y="4087813"/>
          <p14:tracePt t="80409" x="9247188" y="4071938"/>
          <p14:tracePt t="80417" x="9255125" y="4056063"/>
          <p14:tracePt t="80443" x="9255125" y="4040188"/>
          <p14:tracePt t="80481" x="9255125" y="4024313"/>
          <p14:tracePt t="80493" x="9247188" y="4024313"/>
          <p14:tracePt t="80511" x="9247188" y="4008438"/>
          <p14:tracePt t="80512" x="9231313" y="4008438"/>
          <p14:tracePt t="80528" x="9215438" y="4000500"/>
          <p14:tracePt t="80530" x="9144000" y="3968750"/>
          <p14:tracePt t="80542" x="9128125" y="3968750"/>
          <p14:tracePt t="80559" x="9080500" y="3952875"/>
          <p14:tracePt t="80563" x="8961438" y="3881438"/>
          <p14:tracePt t="80576" x="8921750" y="3881438"/>
          <p14:tracePt t="80579" x="8858250" y="3849688"/>
          <p14:tracePt t="80598" x="8802688" y="3833813"/>
          <p14:tracePt t="80612" x="8699500" y="3817938"/>
          <p14:tracePt t="80620" x="8628063" y="3802063"/>
          <p14:tracePt t="80630" x="8580438" y="3794125"/>
          <p14:tracePt t="80655" x="8548688" y="3794125"/>
          <p14:tracePt t="80701" x="8548688" y="3778250"/>
          <p14:tracePt t="80735" x="8548688" y="3762375"/>
          <p14:tracePt t="80736" x="8564563" y="3762375"/>
          <p14:tracePt t="80748" x="8612188" y="3746500"/>
          <p14:tracePt t="80762" x="8651875" y="3730625"/>
          <p14:tracePt t="80775" x="8786813" y="3690938"/>
          <p14:tracePt t="80793" x="8858250" y="3659188"/>
          <p14:tracePt t="80804" x="8937625" y="3627438"/>
          <p14:tracePt t="80806" x="8945563" y="3627438"/>
          <p14:tracePt t="80822" x="8977313" y="3611563"/>
          <p14:tracePt t="80830" x="8993188" y="3595688"/>
          <p14:tracePt t="80840" x="8993188" y="3587750"/>
          <p14:tracePt t="80853" x="9009063" y="3587750"/>
          <p14:tracePt t="80865" x="9024938" y="3571875"/>
          <p14:tracePt t="80887" x="9024938" y="3556000"/>
          <p14:tracePt t="80898" x="9024938" y="3540125"/>
          <p14:tracePt t="80925" x="9024938" y="3524250"/>
          <p14:tracePt t="80953" x="9009063" y="3508375"/>
          <p14:tracePt t="80976" x="8977313" y="3492500"/>
          <p14:tracePt t="80979" x="8961438" y="3492500"/>
          <p14:tracePt t="80990" x="8921750" y="3484563"/>
          <p14:tracePt t="80999" x="8905875" y="3484563"/>
          <p14:tracePt t="81020" x="8818563" y="3452813"/>
          <p14:tracePt t="81029" x="8786813" y="3436938"/>
          <p14:tracePt t="81031" x="8755063" y="3436938"/>
          <p14:tracePt t="81049" x="8731250" y="3421063"/>
          <p14:tracePt t="81155" x="8739188" y="3421063"/>
          <p14:tracePt t="81172" x="8786813" y="3421063"/>
          <p14:tracePt t="81182" x="8818563" y="3421063"/>
          <p14:tracePt t="81196" x="8842375" y="3421063"/>
          <p14:tracePt t="81206" x="8858250" y="3421063"/>
          <p14:tracePt t="81209" x="8874125" y="3421063"/>
          <p14:tracePt t="81227" x="8890000" y="3421063"/>
          <p14:tracePt t="81231" x="8905875" y="3421063"/>
          <p14:tracePt t="81236" x="8921750" y="3421063"/>
          <p14:tracePt t="81248" x="8937625" y="3421063"/>
          <p14:tracePt t="81265" x="8945563" y="3421063"/>
          <p14:tracePt t="81290" x="8961438" y="3421063"/>
          <p14:tracePt t="81306" x="8977313" y="3405188"/>
          <p14:tracePt t="81320" x="8993188" y="3405188"/>
          <p14:tracePt t="81329" x="8993188" y="3389313"/>
          <p14:tracePt t="81330" x="9009063" y="3389313"/>
          <p14:tracePt t="81363" x="9024938" y="3389313"/>
          <p14:tracePt t="81380" x="9024938" y="3373438"/>
          <p14:tracePt t="81551" x="9040813" y="3373438"/>
          <p14:tracePt t="81583" x="9024938" y="3373438"/>
          <p14:tracePt t="81601" x="9009063" y="3373438"/>
          <p14:tracePt t="81613" x="8993188" y="3373438"/>
          <p14:tracePt t="81626" x="8945563" y="3365500"/>
          <p14:tracePt t="81640" x="8905875" y="3365500"/>
          <p14:tracePt t="81643" x="8842375" y="3365500"/>
          <p14:tracePt t="81650" x="8786813" y="3349625"/>
          <p14:tracePt t="81653" x="8739188" y="3349625"/>
          <p14:tracePt t="81669" x="8667750" y="3333750"/>
          <p14:tracePt t="81675" x="8636000" y="3333750"/>
          <p14:tracePt t="81684" x="8612188" y="3317875"/>
          <p14:tracePt t="81686" x="8596313" y="3317875"/>
          <p14:tracePt t="81707" x="8509000" y="3317875"/>
          <p14:tracePt t="81711" x="8461375" y="3317875"/>
          <p14:tracePt t="81719" x="8421688" y="3302000"/>
          <p14:tracePt t="81732" x="8405813" y="3302000"/>
          <p14:tracePt t="81751" x="8374063" y="3302000"/>
          <p14:tracePt t="81775" x="8358188" y="3302000"/>
          <p14:tracePt t="81806" x="8342313" y="3302000"/>
          <p14:tracePt t="81825" x="8342313" y="3317875"/>
          <p14:tracePt t="81827" x="8326438" y="3317875"/>
          <p14:tracePt t="81845" x="8326438" y="3333750"/>
          <p14:tracePt t="81870" x="8326438" y="3349625"/>
          <p14:tracePt t="81886" x="8318500" y="3349625"/>
          <p14:tracePt t="81908" x="8255000" y="3421063"/>
          <p14:tracePt t="81927" x="8223250" y="3468688"/>
          <p14:tracePt t="81931" x="8167688" y="3690938"/>
          <p14:tracePt t="81942" x="8135938" y="3802063"/>
          <p14:tracePt t="81943" x="8096250" y="3921125"/>
          <p14:tracePt t="81962" x="8064500" y="4008438"/>
          <p14:tracePt t="81966" x="8048625" y="4103688"/>
          <p14:tracePt t="81968" x="8032750" y="4206875"/>
          <p14:tracePt t="81979" x="8032750" y="4310063"/>
          <p14:tracePt t="81998" x="8032750" y="4421188"/>
          <p14:tracePt t="82002" x="8032750" y="4619625"/>
          <p14:tracePt t="82007" x="8048625" y="4675188"/>
          <p14:tracePt t="82017" x="8064500" y="4722813"/>
          <p14:tracePt t="82026" x="8120063" y="4794250"/>
          <p14:tracePt t="82041" x="8167688" y="4833938"/>
          <p14:tracePt t="82043" x="8255000" y="4929188"/>
          <p14:tracePt t="82053" x="8326438" y="4968875"/>
          <p14:tracePt t="82064" x="8389938" y="5032375"/>
          <p14:tracePt t="82067" x="8445500" y="5103813"/>
          <p14:tracePt t="82072" x="8524875" y="5159375"/>
          <p14:tracePt t="82095" x="8667750" y="5278438"/>
          <p14:tracePt t="82099" x="8715375" y="5326063"/>
          <p14:tracePt t="82101" x="8755063" y="5341938"/>
          <p14:tracePt t="82113" x="8802688" y="5349875"/>
          <p14:tracePt t="82116" x="8874125" y="5397500"/>
          <p14:tracePt t="82142" x="8961438" y="5468938"/>
          <p14:tracePt t="82144" x="9009063" y="5500688"/>
          <p14:tracePt t="82147" x="9064625" y="5532438"/>
          <p14:tracePt t="82166" x="9199563" y="5588000"/>
          <p14:tracePt t="82176" x="9255125" y="5619750"/>
          <p14:tracePt t="82184" x="9350375" y="5635625"/>
          <p14:tracePt t="82203" x="9509125" y="5675313"/>
          <p14:tracePt t="82216" x="9644063" y="5707063"/>
          <p14:tracePt t="82233" x="9715500" y="5707063"/>
          <p14:tracePt t="82243" x="9818688" y="5675313"/>
          <p14:tracePt t="82266" x="9890125" y="5635625"/>
          <p14:tracePt t="82278" x="10025063" y="5532438"/>
          <p14:tracePt t="82299" x="10080625" y="5484813"/>
          <p14:tracePt t="82304" x="10144125" y="5429250"/>
          <p14:tracePt t="82309" x="10183813" y="5381625"/>
          <p14:tracePt t="82311" x="10199688" y="5349875"/>
          <p14:tracePt t="82330" x="10231438" y="5326063"/>
          <p14:tracePt t="82334" x="10247313" y="5310188"/>
          <p14:tracePt t="82336" x="10287000" y="5246688"/>
          <p14:tracePt t="82348" x="10334625" y="5191125"/>
          <p14:tracePt t="82363" x="10382250" y="5103813"/>
          <p14:tracePt t="82367" x="10406063" y="5016500"/>
          <p14:tracePt t="82370" x="10453688" y="4913313"/>
          <p14:tracePt t="82375" x="10493375" y="4794250"/>
          <p14:tracePt t="82396" x="10541000" y="4587875"/>
          <p14:tracePt t="82409" x="10556875" y="4468813"/>
          <p14:tracePt t="82410" x="10556875" y="4397375"/>
          <p14:tracePt t="82419" x="10556875" y="4318000"/>
          <p14:tracePt t="82432" x="10556875" y="4278313"/>
          <p14:tracePt t="82439" x="10525125" y="4230688"/>
          <p14:tracePt t="82450" x="10509250" y="4191000"/>
          <p14:tracePt t="82453" x="10485438" y="4127500"/>
          <p14:tracePt t="82475" x="10469563" y="4103688"/>
          <p14:tracePt t="82477" x="10453688" y="4087813"/>
          <p14:tracePt t="82478" x="10453688" y="4071938"/>
          <p14:tracePt t="82490" x="10390188" y="4024313"/>
          <p14:tracePt t="82500" x="10350500" y="3984625"/>
          <p14:tracePt t="82501" x="10287000" y="3952875"/>
          <p14:tracePt t="82520" x="10247313" y="3921125"/>
          <p14:tracePt t="82525" x="10183813" y="3905250"/>
          <p14:tracePt t="82527" x="10128250" y="3897313"/>
          <p14:tracePt t="82535" x="10009188" y="3865563"/>
          <p14:tracePt t="82547" x="9906000" y="3817938"/>
          <p14:tracePt t="82549" x="9802813" y="3794125"/>
          <p14:tracePt t="82566" x="9644063" y="3778250"/>
          <p14:tracePt t="82577" x="9580563" y="3762375"/>
          <p14:tracePt t="82585" x="9525000" y="3746500"/>
          <p14:tracePt t="82608" x="9493250" y="3746500"/>
          <p14:tracePt t="82610" x="9493250" y="3730625"/>
          <p14:tracePt t="82628" x="9477375" y="3730625"/>
          <p14:tracePt t="82649" x="9453563" y="3730625"/>
          <p14:tracePt t="82658" x="9405938" y="3714750"/>
          <p14:tracePt t="82667" x="9374188" y="3714750"/>
          <p14:tracePt t="82684" x="9302750" y="3698875"/>
          <p14:tracePt t="82697" x="9247188" y="3698875"/>
          <p14:tracePt t="82718" x="9080500" y="3730625"/>
          <p14:tracePt t="82728" x="8890000" y="3778250"/>
          <p14:tracePt t="82743" x="8802688" y="3802063"/>
          <p14:tracePt t="82744" x="8715375" y="3833813"/>
          <p14:tracePt t="82761" x="8636000" y="3881438"/>
          <p14:tracePt t="82764" x="8532813" y="3937000"/>
          <p14:tracePt t="82775" x="8389938" y="4071938"/>
          <p14:tracePt t="82795" x="8326438" y="4143375"/>
          <p14:tracePt t="82799" x="8302625" y="4206875"/>
          <p14:tracePt t="82801" x="8255000" y="4278313"/>
          <p14:tracePt t="82811" x="8239125" y="4318000"/>
          <p14:tracePt t="82829" x="8215313" y="4365625"/>
          <p14:tracePt t="82834" x="8199438" y="4397375"/>
          <p14:tracePt t="82836" x="8167688" y="4468813"/>
          <p14:tracePt t="82841" x="8135938" y="4524375"/>
          <p14:tracePt t="82860" x="8112125" y="4619625"/>
          <p14:tracePt t="82863" x="8096250" y="4675188"/>
          <p14:tracePt t="82874" x="8064500" y="4746625"/>
          <p14:tracePt t="82875" x="8032750" y="4810125"/>
          <p14:tracePt t="82886" x="8016875" y="4953000"/>
          <p14:tracePt t="82908" x="8016875" y="5032375"/>
          <p14:tracePt t="82910" x="8016875" y="5103813"/>
          <p14:tracePt t="82919" x="8016875" y="5175250"/>
          <p14:tracePt t="82929" x="8016875" y="5222875"/>
          <p14:tracePt t="82933" x="8016875" y="5278438"/>
          <p14:tracePt t="82935" x="8032750" y="5326063"/>
          <p14:tracePt t="82947" x="8048625" y="5365750"/>
          <p14:tracePt t="82963" x="8048625" y="5397500"/>
          <p14:tracePt t="82967" x="8080375" y="5468938"/>
          <p14:tracePt t="82977" x="8096250" y="5516563"/>
          <p14:tracePt t="82986" x="8112125" y="5532438"/>
          <p14:tracePt t="83009" x="8199438" y="5635625"/>
          <p14:tracePt t="83011" x="8239125" y="5675313"/>
          <p14:tracePt t="83013" x="8318500" y="5738813"/>
          <p14:tracePt t="83030" x="8389938" y="5778500"/>
          <p14:tracePt t="83032" x="8445500" y="5810250"/>
          <p14:tracePt t="83047" x="8532813" y="5881688"/>
          <p14:tracePt t="83068" x="8612188" y="5913438"/>
          <p14:tracePt t="83079" x="8636000" y="5913438"/>
          <p14:tracePt t="83081" x="8715375" y="5897563"/>
          <p14:tracePt t="83094" x="8770938" y="5897563"/>
          <p14:tracePt t="83112" x="8905875" y="5881688"/>
          <p14:tracePt t="83127" x="9048750" y="5810250"/>
          <p14:tracePt t="83146" x="9167813" y="5738813"/>
          <p14:tracePt t="83149" x="9247188" y="5675313"/>
          <p14:tracePt t="83158" x="9286875" y="5603875"/>
          <p14:tracePt t="83160" x="9358313" y="5484813"/>
          <p14:tracePt t="83180" x="9390063" y="5381625"/>
          <p14:tracePt t="83184" x="9405938" y="5246688"/>
          <p14:tracePt t="83185" x="9421813" y="5103813"/>
          <p14:tracePt t="83196" x="9437688" y="4984750"/>
          <p14:tracePt t="83216" x="9421813" y="4794250"/>
          <p14:tracePt t="83219" x="9390063" y="4691063"/>
          <p14:tracePt t="83225" x="9350375" y="4572000"/>
          <p14:tracePt t="83234" x="9286875" y="4484688"/>
          <p14:tracePt t="83252" x="9231313" y="4413250"/>
          <p14:tracePt t="83257" x="9096375" y="4310063"/>
          <p14:tracePt t="83274" x="9040813" y="4262438"/>
          <p14:tracePt t="83291" x="9024938" y="4262438"/>
          <p14:tracePt t="83300" x="9009063" y="4262438"/>
          <p14:tracePt t="83309" x="8993188" y="4262438"/>
          <p14:tracePt t="83325" x="8961438" y="4262438"/>
          <p14:tracePt t="83333" x="8945563" y="4246563"/>
          <p14:tracePt t="83335" x="8905875" y="4246563"/>
          <p14:tracePt t="83357" x="8858250" y="4246563"/>
          <p14:tracePt t="83360" x="8802688" y="4246563"/>
          <p14:tracePt t="83363" x="8739188" y="4246563"/>
          <p14:tracePt t="83365" x="8715375" y="4246563"/>
          <p14:tracePt t="83378" x="8683625" y="4246563"/>
          <p14:tracePt t="83384" x="8667750" y="4246563"/>
          <p14:tracePt t="83403" x="8628063" y="4246563"/>
          <p14:tracePt t="83413" x="8612188" y="4246563"/>
          <p14:tracePt t="83428" x="8564563" y="4278313"/>
          <p14:tracePt t="83446" x="8548688" y="4278313"/>
          <p14:tracePt t="83462" x="8524875" y="4278313"/>
          <p14:tracePt t="83480" x="8493125" y="4294188"/>
          <p14:tracePt t="83493" x="8461375" y="4294188"/>
          <p14:tracePt t="83515" x="8389938" y="4310063"/>
          <p14:tracePt t="83526" x="8286750" y="4349750"/>
          <p14:tracePt t="83547" x="8183563" y="4365625"/>
          <p14:tracePt t="83559" x="8096250" y="4397375"/>
          <p14:tracePt t="83561" x="7993063" y="4421188"/>
          <p14:tracePt t="83581" x="7723188" y="4516438"/>
          <p14:tracePt t="83593" x="7596188" y="4540250"/>
          <p14:tracePt t="83595" x="7445375" y="4572000"/>
          <p14:tracePt t="83618" x="7183438" y="4659313"/>
          <p14:tracePt t="83623" x="7032625" y="4691063"/>
          <p14:tracePt t="83625" x="6873875" y="4722813"/>
          <p14:tracePt t="83637" x="6754813" y="4778375"/>
          <p14:tracePt t="83646" x="6588125" y="4826000"/>
          <p14:tracePt t="83651" x="6445250" y="4865688"/>
          <p14:tracePt t="83656" x="6310313" y="4929188"/>
          <p14:tracePt t="83665" x="6175375" y="4968875"/>
          <p14:tracePt t="83683" x="5984875" y="5056188"/>
          <p14:tracePt t="83692" x="5929313" y="5103813"/>
          <p14:tracePt t="83701" x="5849938" y="5135563"/>
          <p14:tracePt t="83713" x="5810250" y="5159375"/>
          <p14:tracePt t="83724" x="5794375" y="5175250"/>
          <p14:tracePt t="83735" x="5762625" y="5191125"/>
          <p14:tracePt t="83761" x="5730875" y="5207000"/>
          <p14:tracePt t="83778" x="5722938" y="5207000"/>
          <p14:tracePt t="83800" x="5707063" y="5222875"/>
          <p14:tracePt t="83815" x="5675313" y="5246688"/>
          <p14:tracePt t="83835" x="5659438" y="5246688"/>
          <p14:tracePt t="83845" x="5603875" y="5278438"/>
          <p14:tracePt t="83864" x="5588000" y="5294313"/>
          <p14:tracePt t="83890" x="5572125" y="5310188"/>
          <p14:tracePt t="83912" x="5572125" y="5326063"/>
          <p14:tracePt t="83928" x="5572125" y="5341938"/>
          <p14:tracePt t="83947" x="5556250" y="5349875"/>
          <p14:tracePt t="83978" x="5556250" y="5365750"/>
          <p14:tracePt t="83981" x="5540375" y="5365750"/>
          <p14:tracePt t="83992" x="5540375" y="5381625"/>
          <p14:tracePt t="84013" x="5540375" y="5397500"/>
          <p14:tracePt t="84027" x="5524500" y="5413375"/>
          <p14:tracePt t="84060" x="5524500" y="5429250"/>
          <p14:tracePt t="84082" x="5524500" y="5445125"/>
          <p14:tracePt t="84093" x="5516563" y="5453063"/>
          <p14:tracePt t="84161" x="5516563" y="5468938"/>
          <p14:tracePt t="84213" x="5516563" y="5484813"/>
          <p14:tracePt t="84257" x="5500688" y="5500688"/>
          <p14:tracePt t="84277" x="5500688" y="5516563"/>
          <p14:tracePt t="84499" x="5484813" y="5532438"/>
          <p14:tracePt t="84963" x="5500688" y="5500688"/>
          <p14:tracePt t="84970" x="5500688" y="5468938"/>
          <p14:tracePt t="84979" x="5516563" y="5445125"/>
          <p14:tracePt t="84990" x="5524500" y="5397500"/>
          <p14:tracePt t="85003" x="5619750" y="5246688"/>
          <p14:tracePt t="85012" x="5691188" y="5135563"/>
          <p14:tracePt t="85023" x="5794375" y="5000625"/>
          <p14:tracePt t="85034" x="5929313" y="4849813"/>
          <p14:tracePt t="85035" x="6040438" y="4762500"/>
          <p14:tracePt t="85061" x="6278563" y="4540250"/>
          <p14:tracePt t="85063" x="6413500" y="4452938"/>
          <p14:tracePt t="85074" x="6548438" y="4381500"/>
          <p14:tracePt t="85076" x="6675438" y="4318000"/>
          <p14:tracePt t="85088" x="6810375" y="4294188"/>
          <p14:tracePt t="85094" x="6929438" y="4278313"/>
          <p14:tracePt t="85107" x="7064375" y="4262438"/>
          <p14:tracePt t="85111" x="7191375" y="4262438"/>
          <p14:tracePt t="85113" x="7294563" y="4262438"/>
          <p14:tracePt t="85127" x="7429500" y="4262438"/>
          <p14:tracePt t="85151" x="7445375" y="4262438"/>
          <p14:tracePt t="85159" x="7445375" y="4278313"/>
          <p14:tracePt t="85203" x="7445375" y="4294188"/>
          <p14:tracePt t="85212" x="7445375" y="4310063"/>
          <p14:tracePt t="85228" x="7429500" y="4318000"/>
          <p14:tracePt t="85240" x="7342188" y="4381500"/>
          <p14:tracePt t="85259" x="7239000" y="4437063"/>
          <p14:tracePt t="85270" x="7151688" y="4468813"/>
          <p14:tracePt t="85273" x="7048500" y="4500563"/>
          <p14:tracePt t="85288" x="6738938" y="4572000"/>
          <p14:tracePt t="85306" x="6381750" y="4587875"/>
          <p14:tracePt t="85320" x="5969000" y="4587875"/>
          <p14:tracePt t="85339" x="5556250" y="4587875"/>
          <p14:tracePt t="85354" x="5159375" y="4587875"/>
          <p14:tracePt t="85371" x="5008563" y="4587875"/>
          <p14:tracePt t="85375" x="4881563" y="4587875"/>
          <p14:tracePt t="85386" x="4778375" y="4587875"/>
          <p14:tracePt t="85387" x="4691063" y="4587875"/>
          <p14:tracePt t="85398" x="4611688" y="4587875"/>
          <p14:tracePt t="85413" x="4556125" y="45878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8252FC7-981E-D806-AEDD-7401C6D04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52" y="3298421"/>
            <a:ext cx="4388124" cy="2803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Google Shape;233;ge3870427a0_0_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2372" y="640375"/>
                <a:ext cx="8220995" cy="5104000"/>
              </a:xfrm>
              <a:prstGeom prst="rect">
                <a:avLst/>
              </a:prstGeom>
            </p:spPr>
            <p:txBody>
              <a:bodyPr spcFirstLastPara="1" vert="horz" wrap="square" lIns="122767" tIns="61367" rIns="122767" bIns="6136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GPU-based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𝑑𝑜𝑡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133" dirty="0">
                    <a:ea typeface="Consolas"/>
                    <a:sym typeface="Consolas"/>
                  </a:rPr>
                  <a:t>using persist	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Arrays are distributed on multiple GPUs</a:t>
                </a:r>
                <a:endParaRPr lang="en-US" sz="1867" dirty="0">
                  <a:sym typeface="Consolas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Compute() will gather the data from all worker nodes to the client node, and make a copy on the host memory.</a:t>
                </a: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Persist() will leave the data on its current nodes without any gathering</a:t>
                </a:r>
                <a:r>
                  <a:rPr lang="en-US" dirty="0">
                    <a:latin typeface="Times New Roman" panose="02020603050405020304" pitchFamily="18" charset="0"/>
                    <a:ea typeface="Consolas"/>
                    <a:cs typeface="Times New Roman" panose="02020603050405020304" pitchFamily="18" charset="0"/>
                    <a:sym typeface="Consolas"/>
                  </a:rPr>
                  <a:t>			</a:t>
                </a:r>
                <a:endParaRPr dirty="0">
                  <a:latin typeface="Times New Roman" panose="02020603050405020304" pitchFamily="18" charset="0"/>
                  <a:ea typeface="Consolas"/>
                  <a:cs typeface="Times New Roman" panose="02020603050405020304" pitchFamily="18" charset="0"/>
                  <a:sym typeface="Consolas"/>
                </a:endParaRPr>
              </a:p>
            </p:txBody>
          </p:sp>
        </mc:Choice>
        <mc:Fallback xmlns="">
          <p:sp>
            <p:nvSpPr>
              <p:cNvPr id="233" name="Google Shape;233;ge3870427a0_0_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372" y="640375"/>
                <a:ext cx="8220995" cy="5104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Google Shape;234;ge3870427a0_0_9"/>
          <p:cNvSpPr txBox="1">
            <a:spLocks noGrp="1"/>
          </p:cNvSpPr>
          <p:nvPr>
            <p:ph type="title"/>
          </p:nvPr>
        </p:nvSpPr>
        <p:spPr>
          <a:xfrm>
            <a:off x="111854" y="74567"/>
            <a:ext cx="11945921" cy="7728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733" dirty="0" err="1"/>
              <a:t>cupy</a:t>
            </a:r>
            <a:r>
              <a:rPr lang="en-US" sz="3733" dirty="0"/>
              <a:t> GEMM Benchmark on the Cambridge Wilkes-3 System</a:t>
            </a:r>
            <a:endParaRPr sz="3733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3EC85-45B0-88B9-5E82-1F8B74034D30}"/>
              </a:ext>
            </a:extLst>
          </p:cNvPr>
          <p:cNvSpPr txBox="1"/>
          <p:nvPr/>
        </p:nvSpPr>
        <p:spPr>
          <a:xfrm>
            <a:off x="7829724" y="866613"/>
            <a:ext cx="4228051" cy="235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/>
              <a:t>Wilke3 GPU System: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80 nodes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2x AMD EPYC 7763 64-core Processors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1000 GiB RAM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Dual-rail Mellanox HDR200 IB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4x NVIDIA A100 SXM4 80 GB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32986-F278-CD86-6DCC-34117021B222}"/>
              </a:ext>
            </a:extLst>
          </p:cNvPr>
          <p:cNvSpPr txBox="1"/>
          <p:nvPr/>
        </p:nvSpPr>
        <p:spPr>
          <a:xfrm>
            <a:off x="2395362" y="2957706"/>
            <a:ext cx="2051001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Execution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6F11-6489-3B96-8616-3A0CC87502A0}"/>
              </a:ext>
            </a:extLst>
          </p:cNvPr>
          <p:cNvSpPr txBox="1"/>
          <p:nvPr/>
        </p:nvSpPr>
        <p:spPr>
          <a:xfrm>
            <a:off x="8020723" y="2955392"/>
            <a:ext cx="2860637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Aggregated Throughput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7E36F-8B2E-1032-EB4F-E70538D5DE88}"/>
              </a:ext>
            </a:extLst>
          </p:cNvPr>
          <p:cNvSpPr txBox="1"/>
          <p:nvPr/>
        </p:nvSpPr>
        <p:spPr>
          <a:xfrm>
            <a:off x="194699" y="6341716"/>
            <a:ext cx="1086218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MPI4Dask 0.3, </a:t>
            </a:r>
            <a:r>
              <a:rPr lang="en-US" sz="1333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Dask</a:t>
            </a:r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2022.8.1, Distributed, 2022.8.1, MVAPICH2-3.0, UCX v1.13.1, UCX-</a:t>
            </a:r>
            <a:r>
              <a:rPr lang="en-US" sz="1333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py</a:t>
            </a:r>
            <a:r>
              <a:rPr lang="en-US" sz="1333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0.27.00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BDB73-CCA5-F1C4-0754-DF115FE3326B}"/>
              </a:ext>
            </a:extLst>
          </p:cNvPr>
          <p:cNvSpPr txBox="1"/>
          <p:nvPr/>
        </p:nvSpPr>
        <p:spPr>
          <a:xfrm>
            <a:off x="1715379" y="3567314"/>
            <a:ext cx="2917876" cy="66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On average, MPI4Dask is: 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- 3.83x faster than UCX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- 8.70x faster than TCP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8FDEE20-B110-4F53-4DD2-BF0DC91B3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57" y="3333501"/>
            <a:ext cx="4388123" cy="27900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E8FCE95-0C0A-8A24-69D7-A15A880E21B5}"/>
              </a:ext>
            </a:extLst>
          </p:cNvPr>
          <p:cNvSpPr txBox="1"/>
          <p:nvPr/>
        </p:nvSpPr>
        <p:spPr>
          <a:xfrm>
            <a:off x="9844122" y="4839009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1.3x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BCC2739-A4EC-1923-2DF9-98C0834BA187}"/>
              </a:ext>
            </a:extLst>
          </p:cNvPr>
          <p:cNvCxnSpPr>
            <a:cxnSpLocks/>
          </p:cNvCxnSpPr>
          <p:nvPr/>
        </p:nvCxnSpPr>
        <p:spPr>
          <a:xfrm flipV="1">
            <a:off x="10366148" y="4839009"/>
            <a:ext cx="0" cy="1826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CD023910-379C-F558-C070-30709B7061B0}"/>
              </a:ext>
            </a:extLst>
          </p:cNvPr>
          <p:cNvSpPr txBox="1"/>
          <p:nvPr/>
        </p:nvSpPr>
        <p:spPr>
          <a:xfrm>
            <a:off x="10532582" y="3830784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2.1x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2D8640E-C40B-3428-CB18-77574B3CEB96}"/>
              </a:ext>
            </a:extLst>
          </p:cNvPr>
          <p:cNvCxnSpPr>
            <a:cxnSpLocks/>
          </p:cNvCxnSpPr>
          <p:nvPr/>
        </p:nvCxnSpPr>
        <p:spPr>
          <a:xfrm flipV="1">
            <a:off x="11038556" y="3511296"/>
            <a:ext cx="0" cy="1122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extLst>
              <a:ext uri="{FF2B5EF4-FFF2-40B4-BE49-F238E27FC236}">
                <a16:creationId xmlns:a16="http://schemas.microsoft.com/office/drawing/2014/main" id="{A6BF485F-030D-0259-AFA9-5C77B2CC2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9"/>
    </mc:Choice>
    <mc:Fallback>
      <p:transition spd="slow" advTm="1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" x="4524375" y="4540250"/>
          <p14:tracePt t="556" x="4524375" y="4524375"/>
          <p14:tracePt t="571" x="4524375" y="4500563"/>
          <p14:tracePt t="584" x="4524375" y="4484688"/>
          <p14:tracePt t="588" x="4508500" y="4421188"/>
          <p14:tracePt t="599" x="4508500" y="4413250"/>
          <p14:tracePt t="637" x="4492625" y="3881438"/>
          <p14:tracePt t="651" x="4492625" y="3762375"/>
          <p14:tracePt t="653" x="4484688" y="3627438"/>
          <p14:tracePt t="662" x="4468813" y="3468688"/>
          <p14:tracePt t="708" x="4365625" y="2889250"/>
          <p14:tracePt t="718" x="4318000" y="2667000"/>
          <p14:tracePt t="758" x="4278313" y="2420938"/>
          <p14:tracePt t="774" x="4278313" y="2405063"/>
          <p14:tracePt t="778" x="4286250" y="2405063"/>
          <p14:tracePt t="786" x="4318000" y="2436813"/>
          <p14:tracePt t="795" x="4349750" y="2476500"/>
          <p14:tracePt t="797" x="4365625" y="2508250"/>
          <p14:tracePt t="841" x="4437063" y="2611438"/>
          <p14:tracePt t="936" x="4468813" y="2651125"/>
          <p14:tracePt t="943" x="4484688" y="2667000"/>
          <p14:tracePt t="954" x="4556125" y="2730500"/>
          <p14:tracePt t="959" x="4572000" y="2746375"/>
          <p14:tracePt t="973" x="4572000" y="2770188"/>
          <p14:tracePt t="1091" x="4587875" y="2682875"/>
          <p14:tracePt t="1104" x="4540250" y="2682875"/>
          <p14:tracePt t="1124" x="4492625" y="2667000"/>
          <p14:tracePt t="1126" x="4452938" y="2651125"/>
          <p14:tracePt t="1139" x="4262438" y="2547938"/>
          <p14:tracePt t="1156" x="4127500" y="2524125"/>
          <p14:tracePt t="1159" x="4024313" y="2476500"/>
          <p14:tracePt t="1170" x="3905250" y="2444750"/>
          <p14:tracePt t="1172" x="3833813" y="2420938"/>
          <p14:tracePt t="1181" x="3627438" y="2357438"/>
          <p14:tracePt t="1213" x="3254375" y="2238375"/>
          <p14:tracePt t="1218" x="3151188" y="2198688"/>
          <p14:tracePt t="1229" x="3048000" y="2151063"/>
          <p14:tracePt t="1230" x="2976563" y="2127250"/>
          <p14:tracePt t="1243" x="2889250" y="2095500"/>
          <p14:tracePt t="1260" x="2833688" y="2079625"/>
          <p14:tracePt t="1261" x="2738438" y="2047875"/>
          <p14:tracePt t="1274" x="2698750" y="2032000"/>
          <p14:tracePt t="1302" x="2682875" y="2024063"/>
          <p14:tracePt t="1310" x="2667000" y="2024063"/>
          <p14:tracePt t="1312" x="2667000" y="2008188"/>
          <p14:tracePt t="1322" x="2635250" y="1992313"/>
          <p14:tracePt t="1344" x="2627313" y="1976438"/>
          <p14:tracePt t="1359" x="2611438" y="1976438"/>
          <p14:tracePt t="1377" x="2547938" y="1920875"/>
          <p14:tracePt t="1390" x="2524125" y="1873250"/>
          <p14:tracePt t="1392" x="2508250" y="1857375"/>
          <p14:tracePt t="1413" x="2492375" y="1825625"/>
          <p14:tracePt t="1428" x="2460625" y="1785938"/>
          <p14:tracePt t="1430" x="2460625" y="1770063"/>
          <p14:tracePt t="1442" x="2444750" y="1738313"/>
          <p14:tracePt t="1463" x="2428875" y="1738313"/>
          <p14:tracePt t="1477" x="2420938" y="1698625"/>
          <p14:tracePt t="1486" x="2420938" y="1682750"/>
          <p14:tracePt t="1488" x="2389188" y="1635125"/>
          <p14:tracePt t="1510" x="2389188" y="1619250"/>
          <p14:tracePt t="1513" x="2389188" y="1611313"/>
          <p14:tracePt t="1521" x="2373313" y="1611313"/>
          <p14:tracePt t="1531" x="2341563" y="1547813"/>
          <p14:tracePt t="1542" x="2325688" y="1531938"/>
          <p14:tracePt t="1559" x="2317750" y="1508125"/>
          <p14:tracePt t="1561" x="2270125" y="1444625"/>
          <p14:tracePt t="1571" x="2254250" y="1404938"/>
          <p14:tracePt t="1575" x="2238375" y="1357313"/>
          <p14:tracePt t="1588" x="2238375" y="1341438"/>
          <p14:tracePt t="1590" x="2222500" y="1325563"/>
          <p14:tracePt t="1610" x="2214563" y="1285875"/>
          <p14:tracePt t="1613" x="2198688" y="1222375"/>
          <p14:tracePt t="1618" x="2198688" y="1206500"/>
          <p14:tracePt t="1636" x="2198688" y="1182688"/>
          <p14:tracePt t="1654" x="2182813" y="1166813"/>
          <p14:tracePt t="1658" x="2182813" y="1150938"/>
          <p14:tracePt t="1677" x="2166938" y="1135063"/>
          <p14:tracePt t="1679" x="2166938" y="1119188"/>
          <p14:tracePt t="1696" x="2166938" y="1103313"/>
          <p14:tracePt t="1697" x="2166938" y="1063625"/>
          <p14:tracePt t="1713" x="2166938" y="1016000"/>
          <p14:tracePt t="1726" x="2151063" y="984250"/>
          <p14:tracePt t="1754" x="2151063" y="976313"/>
          <p14:tracePt t="1756" x="2151063" y="960438"/>
          <p14:tracePt t="1759" x="2151063" y="928688"/>
          <p14:tracePt t="1779" x="2151063" y="912813"/>
          <p14:tracePt t="1873" x="2151063" y="881063"/>
          <p14:tracePt t="1896" x="2151063" y="873125"/>
          <p14:tracePt t="1928" x="2151063" y="857250"/>
          <p14:tracePt t="1962" x="2151063" y="841375"/>
          <p14:tracePt t="1969" x="2135188" y="841375"/>
          <p14:tracePt t="2009" x="2135188" y="825500"/>
          <p14:tracePt t="2045" x="2135188" y="809625"/>
          <p14:tracePt t="2048" x="2119313" y="793750"/>
          <p14:tracePt t="2062" x="2119313" y="777875"/>
          <p14:tracePt t="2080" x="2111375" y="777875"/>
          <p14:tracePt t="2097" x="2111375" y="769938"/>
          <p14:tracePt t="2127" x="2095500" y="769938"/>
          <p14:tracePt t="2145" x="2079625" y="754063"/>
          <p14:tracePt t="2160" x="2063750" y="754063"/>
          <p14:tracePt t="2188" x="2047875" y="754063"/>
          <p14:tracePt t="2214" x="2032000" y="754063"/>
          <p14:tracePt t="2257" x="2032000" y="793750"/>
          <p14:tracePt t="2273" x="2016125" y="825500"/>
          <p14:tracePt t="2274" x="2016125" y="809625"/>
          <p14:tracePt t="2305" x="2016125" y="825500"/>
          <p14:tracePt t="2586" x="2016125" y="841375"/>
          <p14:tracePt t="2620" x="2079625" y="841375"/>
          <p14:tracePt t="2637" x="2151063" y="857250"/>
          <p14:tracePt t="2646" x="2198688" y="857250"/>
          <p14:tracePt t="2660" x="2357438" y="873125"/>
          <p14:tracePt t="2672" x="2476500" y="873125"/>
          <p14:tracePt t="2707" x="2532063" y="873125"/>
          <p14:tracePt t="2721" x="2682875" y="873125"/>
          <p14:tracePt t="2742" x="2801938" y="873125"/>
          <p14:tracePt t="2757" x="2889250" y="873125"/>
          <p14:tracePt t="2776" x="2936875" y="873125"/>
          <p14:tracePt t="2779" x="2992438" y="873125"/>
          <p14:tracePt t="2781" x="3008313" y="873125"/>
          <p14:tracePt t="2796" x="3024188" y="873125"/>
          <p14:tracePt t="2799" x="3040063" y="873125"/>
          <p14:tracePt t="2814" x="3048000" y="873125"/>
          <p14:tracePt t="2906" x="3063875" y="873125"/>
          <p14:tracePt t="3098" x="3079750" y="873125"/>
          <p14:tracePt t="3162" x="3095625" y="873125"/>
          <p14:tracePt t="3470" x="3151188" y="881063"/>
          <p14:tracePt t="3482" x="3182938" y="881063"/>
          <p14:tracePt t="3487" x="3246438" y="896938"/>
          <p14:tracePt t="3499" x="3373438" y="896938"/>
          <p14:tracePt t="3510" x="3524250" y="896938"/>
          <p14:tracePt t="3518" x="3698875" y="896938"/>
          <p14:tracePt t="3523" x="3889375" y="896938"/>
          <p14:tracePt t="3533" x="4095750" y="896938"/>
          <p14:tracePt t="3544" x="4318000" y="896938"/>
          <p14:tracePt t="3552" x="4524375" y="912813"/>
          <p14:tracePt t="3556" x="4730750" y="944563"/>
          <p14:tracePt t="3566" x="4905375" y="960438"/>
          <p14:tracePt t="3569" x="5024438" y="960438"/>
          <p14:tracePt t="3595" x="5230813" y="960438"/>
          <p14:tracePt t="3598" x="5294313" y="960438"/>
          <p14:tracePt t="3604" x="5334000" y="960438"/>
          <p14:tracePt t="3617" x="5349875" y="960438"/>
          <p14:tracePt t="3647" x="5365750" y="960438"/>
          <p14:tracePt t="3792" x="5381625" y="960438"/>
          <p14:tracePt t="3805" x="5397500" y="960438"/>
          <p14:tracePt t="3812" x="5421313" y="960438"/>
          <p14:tracePt t="3827" x="5500688" y="960438"/>
          <p14:tracePt t="3838" x="5572125" y="960438"/>
          <p14:tracePt t="3847" x="5675313" y="960438"/>
          <p14:tracePt t="3854" x="5810250" y="976313"/>
          <p14:tracePt t="3873" x="5984875" y="1031875"/>
          <p14:tracePt t="3880" x="6365875" y="1063625"/>
          <p14:tracePt t="3890" x="6707188" y="1103313"/>
          <p14:tracePt t="3906" x="6826250" y="1119188"/>
          <p14:tracePt t="3912" x="6945313" y="1135063"/>
          <p14:tracePt t="3934" x="7048500" y="1150938"/>
          <p14:tracePt t="4438" x="7032625" y="1150938"/>
          <p14:tracePt t="4444" x="7000875" y="1150938"/>
          <p14:tracePt t="4454" x="6961188" y="1166813"/>
          <p14:tracePt t="4466" x="6929438" y="1182688"/>
          <p14:tracePt t="4476" x="6881813" y="1198563"/>
          <p14:tracePt t="4483" x="6810375" y="1222375"/>
          <p14:tracePt t="4492" x="6723063" y="1254125"/>
          <p14:tracePt t="4503" x="6651625" y="1301750"/>
          <p14:tracePt t="4514" x="6564313" y="1325563"/>
          <p14:tracePt t="4518" x="6469063" y="1373188"/>
          <p14:tracePt t="4520" x="6381750" y="1404938"/>
          <p14:tracePt t="4522" x="6294438" y="1444625"/>
          <p14:tracePt t="4534" x="6238875" y="1460500"/>
          <p14:tracePt t="4539" x="6175375" y="1508125"/>
          <p14:tracePt t="4558" x="6016625" y="1611313"/>
          <p14:tracePt t="4567" x="5913438" y="1666875"/>
          <p14:tracePt t="4570" x="5826125" y="1722438"/>
          <p14:tracePt t="4583" x="5746750" y="1785938"/>
          <p14:tracePt t="4589" x="5659438" y="1841500"/>
          <p14:tracePt t="4607" x="5468938" y="1992313"/>
          <p14:tracePt t="4618" x="5413375" y="2063750"/>
          <p14:tracePt t="4637" x="5381625" y="2111375"/>
          <p14:tracePt t="4650" x="5246688" y="2238375"/>
          <p14:tracePt t="4672" x="5103813" y="2420938"/>
          <p14:tracePt t="4684" x="4968875" y="2563813"/>
          <p14:tracePt t="4704" x="4905375" y="2643188"/>
          <p14:tracePt t="4709" x="4849813" y="2682875"/>
          <p14:tracePt t="4714" x="4778375" y="2754313"/>
          <p14:tracePt t="4716" x="4699000" y="2849563"/>
          <p14:tracePt t="4734" x="4627563" y="2905125"/>
          <p14:tracePt t="4737" x="4572000" y="2936875"/>
          <p14:tracePt t="4749" x="4492625" y="2992438"/>
          <p14:tracePt t="4751" x="4389438" y="3055938"/>
          <p14:tracePt t="4775" x="4333875" y="3095625"/>
          <p14:tracePt t="4780" x="4175125" y="3198813"/>
          <p14:tracePt t="4783" x="4095750" y="3246438"/>
          <p14:tracePt t="4806" x="3865563" y="3405188"/>
          <p14:tracePt t="4810" x="3770313" y="3484563"/>
          <p14:tracePt t="4814" x="3659188" y="3556000"/>
          <p14:tracePt t="4825" x="3460750" y="3762375"/>
          <p14:tracePt t="4849" x="3270250" y="3952875"/>
          <p14:tracePt t="4859" x="3182938" y="4024313"/>
          <p14:tracePt t="4869" x="3127375" y="4103688"/>
          <p14:tracePt t="4872" x="3095625" y="4159250"/>
          <p14:tracePt t="4883" x="3048000" y="4214813"/>
          <p14:tracePt t="4888" x="3024188" y="4278313"/>
          <p14:tracePt t="4890" x="2992438" y="4349750"/>
          <p14:tracePt t="4915" x="2936875" y="4468813"/>
          <p14:tracePt t="4925" x="2921000" y="4540250"/>
          <p14:tracePt t="4926" x="2889250" y="4603750"/>
          <p14:tracePt t="4938" x="2873375" y="4659313"/>
          <p14:tracePt t="4940" x="2857500" y="4730750"/>
          <p14:tracePt t="4959" x="2841625" y="4794250"/>
          <p14:tracePt t="4965" x="2833688" y="4865688"/>
          <p14:tracePt t="4969" x="2833688" y="4897438"/>
          <p14:tracePt t="4971" x="2833688" y="4913313"/>
          <p14:tracePt t="4988" x="2833688" y="4937125"/>
          <p14:tracePt t="5001" x="2817813" y="4984750"/>
          <p14:tracePt t="5024" x="2817813" y="5016500"/>
          <p14:tracePt t="5035" x="2817813" y="5032375"/>
          <p14:tracePt t="5069" x="2817813" y="5040313"/>
          <p14:tracePt t="5084" x="2817813" y="5056188"/>
          <p14:tracePt t="5113" x="2817813" y="5072063"/>
          <p14:tracePt t="5188" x="2841625" y="5040313"/>
          <p14:tracePt t="5198" x="2857500" y="5040313"/>
          <p14:tracePt t="5207" x="2857500" y="5032375"/>
          <p14:tracePt t="5220" x="2936875" y="5000625"/>
          <p14:tracePt t="5232" x="2976563" y="4968875"/>
          <p14:tracePt t="5233" x="3024188" y="4937125"/>
          <p14:tracePt t="5255" x="3040063" y="4929188"/>
          <p14:tracePt t="5267" x="3048000" y="4929188"/>
          <p14:tracePt t="5276" x="3048000" y="4913313"/>
          <p14:tracePt t="5289" x="3063875" y="4913313"/>
          <p14:tracePt t="5304" x="3079750" y="4897438"/>
          <p14:tracePt t="5319" x="3095625" y="4897438"/>
          <p14:tracePt t="5323" x="3127375" y="4881563"/>
          <p14:tracePt t="5325" x="3143250" y="4881563"/>
          <p14:tracePt t="5338" x="3198813" y="4833938"/>
          <p14:tracePt t="5340" x="3246438" y="4826000"/>
          <p14:tracePt t="5360" x="3302000" y="4778375"/>
          <p14:tracePt t="5373" x="3389313" y="4706938"/>
          <p14:tracePt t="5385" x="3421063" y="4659313"/>
          <p14:tracePt t="5393" x="3436938" y="4643438"/>
          <p14:tracePt t="5407" x="3460750" y="4572000"/>
          <p14:tracePt t="5419" x="3460750" y="4524375"/>
          <p14:tracePt t="5420" x="3492500" y="4452938"/>
          <p14:tracePt t="5439" x="3492500" y="4381500"/>
          <p14:tracePt t="5451" x="3492500" y="4294188"/>
          <p14:tracePt t="5452" x="3492500" y="4206875"/>
          <p14:tracePt t="5466" x="3492500" y="4143375"/>
          <p14:tracePt t="5467" x="3492500" y="4071938"/>
          <p14:tracePt t="5485" x="3492500" y="4024313"/>
          <p14:tracePt t="5501" x="3476625" y="4000500"/>
          <p14:tracePt t="5520" x="3476625" y="3937000"/>
          <p14:tracePt t="5533" x="3476625" y="3905250"/>
          <p14:tracePt t="5555" x="3460750" y="3905250"/>
          <p14:tracePt t="5558" x="3460750" y="3897313"/>
          <p14:tracePt t="5654" x="3460750" y="3881438"/>
          <p14:tracePt t="5673" x="3436938" y="3897313"/>
          <p14:tracePt t="5690" x="3421063" y="3937000"/>
          <p14:tracePt t="5706" x="3389313" y="3968750"/>
          <p14:tracePt t="5710" x="3373438" y="3984625"/>
          <p14:tracePt t="5716" x="3357563" y="4008438"/>
          <p14:tracePt t="5727" x="3317875" y="4087813"/>
          <p14:tracePt t="5737" x="3302000" y="4127500"/>
          <p14:tracePt t="5749" x="3286125" y="4143375"/>
          <p14:tracePt t="5752" x="3270250" y="4191000"/>
          <p14:tracePt t="5754" x="3254375" y="4230688"/>
          <p14:tracePt t="5755" x="3230563" y="4294188"/>
          <p14:tracePt t="5768" x="3214688" y="4333875"/>
          <p14:tracePt t="5775" x="3214688" y="4381500"/>
          <p14:tracePt t="5790" x="3214688" y="4421188"/>
          <p14:tracePt t="5802" x="3214688" y="4484688"/>
          <p14:tracePt t="5805" x="3214688" y="4500563"/>
          <p14:tracePt t="5825" x="3214688" y="4516438"/>
          <p14:tracePt t="5835" x="3214688" y="4524375"/>
          <p14:tracePt t="5838" x="3214688" y="4540250"/>
          <p14:tracePt t="5880" x="3214688" y="4556125"/>
          <p14:tracePt t="5910" x="3214688" y="4572000"/>
          <p14:tracePt t="5990" x="3198813" y="4587875"/>
          <p14:tracePt t="6038" x="3198813" y="4603750"/>
          <p14:tracePt t="6086" x="3182938" y="4603750"/>
          <p14:tracePt t="6134" x="3167063" y="4603750"/>
          <p14:tracePt t="6155" x="3151188" y="4619625"/>
          <p14:tracePt t="6174" x="3127375" y="4619625"/>
          <p14:tracePt t="6189" x="3111500" y="4619625"/>
          <p14:tracePt t="6209" x="3040063" y="4603750"/>
          <p14:tracePt t="6220" x="2976563" y="4556125"/>
          <p14:tracePt t="6222" x="2936875" y="4556125"/>
          <p14:tracePt t="6241" x="2857500" y="4516438"/>
          <p14:tracePt t="6254" x="2738438" y="4468813"/>
          <p14:tracePt t="6267" x="2682875" y="4437063"/>
          <p14:tracePt t="6269" x="2595563" y="4421188"/>
          <p14:tracePt t="6291" x="2444750" y="4397375"/>
          <p14:tracePt t="6303" x="2389188" y="4381500"/>
          <p14:tracePt t="6304" x="2341563" y="4365625"/>
          <p14:tracePt t="6319" x="2325688" y="4365625"/>
          <p14:tracePt t="6339" x="2317750" y="4365625"/>
          <p14:tracePt t="6360" x="2301875" y="4349750"/>
          <p14:tracePt t="6438" x="2286000" y="4349750"/>
          <p14:tracePt t="6447" x="2286000" y="4333875"/>
          <p14:tracePt t="6475" x="2286000" y="4318000"/>
          <p14:tracePt t="6478" x="2286000" y="4310063"/>
          <p14:tracePt t="6488" x="2301875" y="4310063"/>
          <p14:tracePt t="6504" x="2317750" y="4294188"/>
          <p14:tracePt t="6509" x="2325688" y="4278313"/>
          <p14:tracePt t="6510" x="2341563" y="4262438"/>
          <p14:tracePt t="6522" x="2389188" y="4246563"/>
          <p14:tracePt t="6538" x="2405063" y="4230688"/>
          <p14:tracePt t="6542" x="2444750" y="4214813"/>
          <p14:tracePt t="6556" x="2532063" y="4191000"/>
          <p14:tracePt t="6576" x="2595563" y="4175125"/>
          <p14:tracePt t="6587" x="2611438" y="4175125"/>
          <p14:tracePt t="6589" x="2682875" y="4143375"/>
          <p14:tracePt t="6608" x="2714625" y="4143375"/>
          <p14:tracePt t="6620" x="2738438" y="4143375"/>
          <p14:tracePt t="6643" x="2770188" y="4127500"/>
          <p14:tracePt t="6655" x="2786063" y="4127500"/>
          <p14:tracePt t="6684" x="2801938" y="4111625"/>
          <p14:tracePt t="6844" x="2801938" y="4127500"/>
          <p14:tracePt t="6878" x="2786063" y="4127500"/>
          <p14:tracePt t="6922" x="2770188" y="4111625"/>
          <p14:tracePt t="6929" x="2754313" y="4111625"/>
          <p14:tracePt t="6942" x="2754313" y="4103688"/>
          <p14:tracePt t="6955" x="2738438" y="4103688"/>
          <p14:tracePt t="6964" x="2730500" y="4087813"/>
          <p14:tracePt t="6973" x="2714625" y="4071938"/>
          <p14:tracePt t="6990" x="2698750" y="4071938"/>
          <p14:tracePt t="6992" x="2698750" y="4056063"/>
          <p14:tracePt t="7004" x="2682875" y="4056063"/>
          <p14:tracePt t="7036" x="2667000" y="4056063"/>
          <p14:tracePt t="7067" x="2651125" y="4056063"/>
          <p14:tracePt t="7093" x="2635250" y="4040188"/>
          <p14:tracePt t="7117" x="2627313" y="4040188"/>
          <p14:tracePt t="7149" x="2611438" y="4024313"/>
          <p14:tracePt t="7170" x="2595563" y="4024313"/>
          <p14:tracePt t="7184" x="2595563" y="4008438"/>
          <p14:tracePt t="7203" x="2563813" y="4008438"/>
          <p14:tracePt t="7236" x="2547938" y="4008438"/>
          <p14:tracePt t="7251" x="2532063" y="4000500"/>
          <p14:tracePt t="7274" x="2524125" y="4000500"/>
          <p14:tracePt t="7289" x="2524125" y="3984625"/>
          <p14:tracePt t="7309" x="2508250" y="3984625"/>
          <p14:tracePt t="7340" x="2492375" y="3984625"/>
          <p14:tracePt t="7359" x="2476500" y="3984625"/>
          <p14:tracePt t="7401" x="2460625" y="3984625"/>
          <p14:tracePt t="7408" x="2460625" y="4000500"/>
          <p14:tracePt t="7437" x="2444750" y="4000500"/>
          <p14:tracePt t="7497" x="2444750" y="4008438"/>
          <p14:tracePt t="7551" x="2428875" y="4008438"/>
          <p14:tracePt t="7705" x="2420938" y="4024313"/>
          <p14:tracePt t="7836" x="2428875" y="4040188"/>
          <p14:tracePt t="7864" x="2444750" y="4040188"/>
          <p14:tracePt t="7882" x="2460625" y="4056063"/>
          <p14:tracePt t="7915" x="2476500" y="4056063"/>
          <p14:tracePt t="8498" x="2492375" y="4056063"/>
          <p14:tracePt t="8508" x="2508250" y="4056063"/>
          <p14:tracePt t="8513" x="2524125" y="4071938"/>
          <p14:tracePt t="8530" x="2547938" y="4071938"/>
          <p14:tracePt t="8541" x="2627313" y="4087813"/>
          <p14:tracePt t="8558" x="2667000" y="4087813"/>
          <p14:tracePt t="8559" x="2738438" y="4103688"/>
          <p14:tracePt t="8580" x="2754313" y="4103688"/>
          <p14:tracePt t="8588" x="2786063" y="4087813"/>
          <p14:tracePt t="8604" x="2801938" y="4087813"/>
          <p14:tracePt t="8632" x="2817813" y="4087813"/>
          <p14:tracePt t="8643" x="2833688" y="4087813"/>
          <p14:tracePt t="8686" x="2841625" y="4087813"/>
          <p14:tracePt t="8708" x="2857500" y="4087813"/>
          <p14:tracePt t="8720" x="2873375" y="4087813"/>
          <p14:tracePt t="8826" x="2889250" y="4087813"/>
          <p14:tracePt t="8864" x="2905125" y="4087813"/>
          <p14:tracePt t="8874" x="2921000" y="4087813"/>
          <p14:tracePt t="8886" x="2944813" y="4087813"/>
          <p14:tracePt t="8896" x="2992438" y="4087813"/>
          <p14:tracePt t="8901" x="3024188" y="4087813"/>
          <p14:tracePt t="8910" x="3063875" y="4087813"/>
          <p14:tracePt t="8912" x="3111500" y="4087813"/>
          <p14:tracePt t="8928" x="3167063" y="4087813"/>
          <p14:tracePt t="8934" x="3246438" y="4087813"/>
          <p14:tracePt t="8944" x="3333750" y="4103688"/>
          <p14:tracePt t="8962" x="3349625" y="4103688"/>
          <p14:tracePt t="8968" x="3357563" y="4103688"/>
          <p14:tracePt t="8976" x="3373438" y="4103688"/>
          <p14:tracePt t="8978" x="3389313" y="4111625"/>
          <p14:tracePt t="8997" x="3405188" y="4111625"/>
          <p14:tracePt t="9012" x="3421063" y="4111625"/>
          <p14:tracePt t="9025" x="3436938" y="4111625"/>
          <p14:tracePt t="9045" x="3452813" y="4111625"/>
          <p14:tracePt t="9059" x="3460750" y="4111625"/>
          <p14:tracePt t="9080" x="3524250" y="4111625"/>
          <p14:tracePt t="9089" x="3540125" y="4111625"/>
          <p14:tracePt t="9103" x="3563938" y="4111625"/>
          <p14:tracePt t="9106" x="3595688" y="4111625"/>
          <p14:tracePt t="9125" x="3611563" y="4111625"/>
          <p14:tracePt t="9136" x="3627438" y="4111625"/>
          <p14:tracePt t="9194" x="3643313" y="4111625"/>
          <p14:tracePt t="9226" x="3659188" y="4111625"/>
          <p14:tracePt t="9274" x="3667125" y="4111625"/>
          <p14:tracePt t="10680" x="3659188" y="4111625"/>
          <p14:tracePt t="10855" x="3643313" y="4111625"/>
          <p14:tracePt t="10966" x="3627438" y="4111625"/>
          <p14:tracePt t="11046" x="3611563" y="4111625"/>
          <p14:tracePt t="11094" x="3611563" y="4127500"/>
          <p14:tracePt t="11129" x="3595688" y="4127500"/>
          <p14:tracePt t="11239" x="3579813" y="4127500"/>
          <p14:tracePt t="12129" x="3563938" y="4127500"/>
          <p14:tracePt t="12308" x="3563938" y="4111625"/>
          <p14:tracePt t="12320" x="3579813" y="4111625"/>
          <p14:tracePt t="12324" x="3579813" y="4103688"/>
          <p14:tracePt t="12400" x="3579813" y="4087813"/>
          <p14:tracePt t="12448" x="3595688" y="4087813"/>
          <p14:tracePt t="12833" x="3579813" y="4087813"/>
          <p14:tracePt t="12850" x="3563938" y="4111625"/>
          <p14:tracePt t="12855" x="3556000" y="4111625"/>
          <p14:tracePt t="12869" x="3508375" y="4127500"/>
          <p14:tracePt t="12870" x="3452813" y="4159250"/>
          <p14:tracePt t="12886" x="3421063" y="4159250"/>
          <p14:tracePt t="12900" x="3405188" y="4175125"/>
          <p14:tracePt t="12914" x="3389313" y="4175125"/>
          <p14:tracePt t="12924" x="3357563" y="4191000"/>
          <p14:tracePt t="12939" x="3333750" y="4191000"/>
          <p14:tracePt t="12946" x="3302000" y="4206875"/>
          <p14:tracePt t="12993" x="3286125" y="4206875"/>
          <p14:tracePt t="12995" x="3111500" y="4246563"/>
          <p14:tracePt t="12998" x="3063875" y="4262438"/>
          <p14:tracePt t="13032" x="2960688" y="4278313"/>
          <p14:tracePt t="13048" x="2936875" y="4278313"/>
          <p14:tracePt t="13062" x="2905125" y="4278313"/>
          <p14:tracePt t="13073" x="2889250" y="4294188"/>
          <p14:tracePt t="13095" x="2841625" y="4294188"/>
          <p14:tracePt t="13111" x="2817813" y="4310063"/>
          <p14:tracePt t="13128" x="2801938" y="4310063"/>
          <p14:tracePt t="13144" x="2770188" y="4318000"/>
          <p14:tracePt t="13174" x="2754313" y="4318000"/>
          <p14:tracePt t="13204" x="2754313" y="4333875"/>
          <p14:tracePt t="13209" x="2738438" y="4333875"/>
          <p14:tracePt t="13233" x="2730500" y="4333875"/>
          <p14:tracePt t="13239" x="2730500" y="4349750"/>
          <p14:tracePt t="13265" x="2698750" y="4349750"/>
          <p14:tracePt t="13272" x="2698750" y="4365625"/>
          <p14:tracePt t="13287" x="2682875" y="4365625"/>
          <p14:tracePt t="13300" x="2667000" y="4381500"/>
          <p14:tracePt t="13314" x="2651125" y="4381500"/>
          <p14:tracePt t="13329" x="2635250" y="4381500"/>
          <p14:tracePt t="13349" x="2627313" y="4397375"/>
          <p14:tracePt t="13380" x="2611438" y="4397375"/>
          <p14:tracePt t="13523" x="2595563" y="4397375"/>
          <p14:tracePt t="13542" x="2579688" y="4397375"/>
          <p14:tracePt t="13571" x="2579688" y="4381500"/>
          <p14:tracePt t="13588" x="2579688" y="4365625"/>
          <p14:tracePt t="13612" x="2579688" y="4349750"/>
          <p14:tracePt t="13699" x="2524125" y="4310063"/>
          <p14:tracePt t="13715" x="2508250" y="4310063"/>
          <p14:tracePt t="13724" x="2508250" y="4294188"/>
          <p14:tracePt t="13738" x="2476500" y="4294188"/>
          <p14:tracePt t="13750" x="2460625" y="4294188"/>
          <p14:tracePt t="13752" x="2444750" y="4294188"/>
          <p14:tracePt t="13772" x="2420938" y="4294188"/>
          <p14:tracePt t="14620" x="2428875" y="4294188"/>
          <p14:tracePt t="14639" x="2444750" y="4294188"/>
          <p14:tracePt t="14652" x="2460625" y="4294188"/>
          <p14:tracePt t="14678" x="2492375" y="4294188"/>
          <p14:tracePt t="14692" x="2508250" y="4294188"/>
          <p14:tracePt t="14716" x="2532063" y="4294188"/>
          <p14:tracePt t="14753" x="2547938" y="4294188"/>
          <p14:tracePt t="14765" x="2563813" y="4294188"/>
          <p14:tracePt t="14781" x="2579688" y="4294188"/>
          <p14:tracePt t="14782" x="2595563" y="4294188"/>
          <p14:tracePt t="14801" x="2635250" y="4294188"/>
          <p14:tracePt t="14812" x="2682875" y="4294188"/>
          <p14:tracePt t="14821" x="2738438" y="4294188"/>
          <p14:tracePt t="14843" x="2833688" y="4294188"/>
          <p14:tracePt t="14846" x="2889250" y="4310063"/>
          <p14:tracePt t="14865" x="2944813" y="4310063"/>
          <p14:tracePt t="14869" x="3063875" y="4333875"/>
          <p14:tracePt t="14880" x="3111500" y="4333875"/>
          <p14:tracePt t="14902" x="3127375" y="4349750"/>
          <p14:tracePt t="15085" x="3127375" y="4333875"/>
          <p14:tracePt t="15136" x="3127375" y="4318000"/>
          <p14:tracePt t="15149" x="3111500" y="4318000"/>
          <p14:tracePt t="15174" x="3095625" y="4310063"/>
          <p14:tracePt t="15190" x="3079750" y="4310063"/>
          <p14:tracePt t="15207" x="3063875" y="4310063"/>
          <p14:tracePt t="15216" x="3040063" y="4294188"/>
          <p14:tracePt t="15219" x="3008313" y="4278313"/>
          <p14:tracePt t="15240" x="2936875" y="4262438"/>
          <p14:tracePt t="15250" x="2905125" y="4262438"/>
          <p14:tracePt t="15268" x="2873375" y="4262438"/>
          <p14:tracePt t="15274" x="2857500" y="4262438"/>
          <p14:tracePt t="15281" x="2841625" y="4262438"/>
          <p14:tracePt t="15284" x="2817813" y="4262438"/>
          <p14:tracePt t="15295" x="2817813" y="4246563"/>
          <p14:tracePt t="15303" x="2801938" y="4246563"/>
          <p14:tracePt t="15320" x="2786063" y="4246563"/>
          <p14:tracePt t="15333" x="2770188" y="4246563"/>
          <p14:tracePt t="15404" x="2833688" y="4246563"/>
          <p14:tracePt t="15411" x="2889250" y="4262438"/>
          <p14:tracePt t="15427" x="2976563" y="4278313"/>
          <p14:tracePt t="15442" x="3063875" y="4294188"/>
          <p14:tracePt t="15461" x="3111500" y="4310063"/>
          <p14:tracePt t="15477" x="3127375" y="4310063"/>
          <p14:tracePt t="15815" x="3048000" y="4310063"/>
          <p14:tracePt t="15825" x="2992438" y="4310063"/>
          <p14:tracePt t="15831" x="2936875" y="4310063"/>
          <p14:tracePt t="15847" x="2889250" y="4310063"/>
          <p14:tracePt t="15853" x="2841625" y="4310063"/>
          <p14:tracePt t="15856" x="2786063" y="4310063"/>
          <p14:tracePt t="15866" x="2651125" y="4310063"/>
          <p14:tracePt t="15882" x="2635250" y="4310063"/>
          <p14:tracePt t="16024" x="2651125" y="4310063"/>
          <p14:tracePt t="16025" x="2667000" y="4310063"/>
          <p14:tracePt t="16044" x="2698750" y="4310063"/>
          <p14:tracePt t="16060" x="2714625" y="4310063"/>
          <p14:tracePt t="16063" x="2730500" y="4310063"/>
          <p14:tracePt t="16073" x="2754313" y="4310063"/>
          <p14:tracePt t="16086" x="2770188" y="4310063"/>
          <p14:tracePt t="16111" x="2786063" y="4310063"/>
          <p14:tracePt t="16152" x="2801938" y="4310063"/>
          <p14:tracePt t="16168" x="2817813" y="4310063"/>
          <p14:tracePt t="16184" x="2833688" y="4310063"/>
          <p14:tracePt t="16194" x="2841625" y="4310063"/>
          <p14:tracePt t="16203" x="2857500" y="4310063"/>
          <p14:tracePt t="16206" x="2889250" y="4310063"/>
          <p14:tracePt t="16220" x="2921000" y="4318000"/>
          <p14:tracePt t="16223" x="2960688" y="4318000"/>
          <p14:tracePt t="16236" x="3040063" y="4333875"/>
          <p14:tracePt t="16238" x="3063875" y="4349750"/>
          <p14:tracePt t="16255" x="3151188" y="4349750"/>
          <p14:tracePt t="16268" x="3167063" y="4349750"/>
          <p14:tracePt t="16281" x="3182938" y="4349750"/>
          <p14:tracePt t="16302" x="3198813" y="4349750"/>
          <p14:tracePt t="16329" x="3214688" y="4349750"/>
          <p14:tracePt t="16347" x="3230563" y="4349750"/>
          <p14:tracePt t="16364" x="3254375" y="4349750"/>
          <p14:tracePt t="16367" x="3270250" y="4349750"/>
          <p14:tracePt t="16381" x="3317875" y="4349750"/>
          <p14:tracePt t="16401" x="3357563" y="4349750"/>
          <p14:tracePt t="16414" x="3373438" y="4349750"/>
          <p14:tracePt t="16445" x="3389313" y="4349750"/>
          <p14:tracePt t="16466" x="3405188" y="4349750"/>
          <p14:tracePt t="16468" x="3421063" y="4349750"/>
          <p14:tracePt t="16470" x="3436938" y="4349750"/>
          <p14:tracePt t="16482" x="3476625" y="4349750"/>
          <p14:tracePt t="16501" x="3540125" y="4349750"/>
          <p14:tracePt t="16506" x="3611563" y="4349750"/>
          <p14:tracePt t="16511" x="3627438" y="4349750"/>
          <p14:tracePt t="16513" x="3659188" y="4349750"/>
          <p14:tracePt t="16520" x="3683000" y="4349750"/>
          <p14:tracePt t="16537" x="3714750" y="4349750"/>
          <p14:tracePt t="16542" x="3730625" y="4349750"/>
          <p14:tracePt t="16557" x="3746500" y="4349750"/>
          <p14:tracePt t="16902" x="3730625" y="4349750"/>
          <p14:tracePt t="16934" x="3714750" y="4349750"/>
          <p14:tracePt t="16952" x="3714750" y="4365625"/>
          <p14:tracePt t="16965" x="3698875" y="4365625"/>
          <p14:tracePt t="16978" x="3683000" y="4365625"/>
          <p14:tracePt t="17008" x="3667125" y="4365625"/>
          <p14:tracePt t="17063" x="3659188" y="4381500"/>
          <p14:tracePt t="17142" x="3643313" y="4381500"/>
          <p14:tracePt t="17190" x="3643313" y="4397375"/>
          <p14:tracePt t="17225" x="3627438" y="4397375"/>
          <p14:tracePt t="17494" x="3611563" y="4397375"/>
          <p14:tracePt t="17526" x="3611563" y="4413250"/>
          <p14:tracePt t="17622" x="3595688" y="4413250"/>
          <p14:tracePt t="17670" x="3595688" y="4421188"/>
          <p14:tracePt t="17718" x="3579813" y="4421188"/>
          <p14:tracePt t="17862" x="3563938" y="4421188"/>
          <p14:tracePt t="17960" x="3563938" y="4437063"/>
          <p14:tracePt t="18025" x="3556000" y="44370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55" y="802854"/>
            <a:ext cx="12093545" cy="590686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Some of the popular Big Data processing frameworks include Apache Spark, Dask, Ray </a:t>
            </a:r>
          </a:p>
          <a:p>
            <a:r>
              <a:rPr lang="en-US" dirty="0">
                <a:solidFill>
                  <a:srgbClr val="C00000"/>
                </a:solidFill>
              </a:rPr>
              <a:t>Apache Spark </a:t>
            </a:r>
            <a:r>
              <a:rPr lang="en-US" dirty="0">
                <a:solidFill>
                  <a:schemeClr val="accent4"/>
                </a:solidFill>
              </a:rPr>
              <a:t>is an in-memory data processing framework that is written in Scala and Java: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Has support for Python using </a:t>
            </a:r>
            <a:r>
              <a:rPr lang="en-US" dirty="0" err="1">
                <a:solidFill>
                  <a:schemeClr val="accent4"/>
                </a:solidFill>
              </a:rPr>
              <a:t>PySpark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Dask</a:t>
            </a:r>
            <a:r>
              <a:rPr lang="en-US" dirty="0">
                <a:solidFill>
                  <a:schemeClr val="accent4"/>
                </a:solidFill>
              </a:rPr>
              <a:t> is a task-based distributed computing framework that scales Python applications from laptops to high-end systems</a:t>
            </a:r>
          </a:p>
          <a:p>
            <a:r>
              <a:rPr lang="en-US" dirty="0">
                <a:solidFill>
                  <a:srgbClr val="C00000"/>
                </a:solidFill>
              </a:rPr>
              <a:t>Motivation</a:t>
            </a:r>
            <a:r>
              <a:rPr lang="en-US" dirty="0">
                <a:solidFill>
                  <a:schemeClr val="accent4"/>
                </a:solidFill>
              </a:rPr>
              <a:t> of this work: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support for efficient execution on high-speed interconnects is lagging: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Vanilla Spark has no support (still relies on TCP/IP based sockets via </a:t>
            </a:r>
            <a:r>
              <a:rPr lang="en-US" dirty="0" err="1">
                <a:solidFill>
                  <a:schemeClr val="accent4"/>
                </a:solidFill>
              </a:rPr>
              <a:t>Netty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Dask provides two communication devices: TCP/IP and UCX</a:t>
            </a:r>
          </a:p>
          <a:p>
            <a:r>
              <a:rPr lang="en-US" dirty="0">
                <a:solidFill>
                  <a:srgbClr val="C00000"/>
                </a:solidFill>
              </a:rPr>
              <a:t>The main goal </a:t>
            </a:r>
            <a:r>
              <a:rPr lang="en-US" dirty="0">
                <a:solidFill>
                  <a:schemeClr val="accent4"/>
                </a:solidFill>
              </a:rPr>
              <a:t>of this work is to utilize the MVAPICH2 library for optimizing communication in Spark and Dask: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allows exploiting supported high-speed interconnects – like InfiniBand, Omni Path, Slingshot, and others –  in Big Data ecosystems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marL="914377" lvl="2" indent="0"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Big Data Framework</a:t>
            </a:r>
          </a:p>
        </p:txBody>
      </p:sp>
      <p:pic>
        <p:nvPicPr>
          <p:cNvPr id="4" name="Picture 6" descr="docs.dask.org/en/latest/_images/dask_horizontal...">
            <a:extLst>
              <a:ext uri="{FF2B5EF4-FFF2-40B4-BE49-F238E27FC236}">
                <a16:creationId xmlns:a16="http://schemas.microsoft.com/office/drawing/2014/main" id="{005D1F3A-D7E6-7B41-B3F0-A6313E78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43" y="235173"/>
            <a:ext cx="1444992" cy="6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ay · PyPI">
            <a:extLst>
              <a:ext uri="{FF2B5EF4-FFF2-40B4-BE49-F238E27FC236}">
                <a16:creationId xmlns:a16="http://schemas.microsoft.com/office/drawing/2014/main" id="{071ABA0D-64A7-974B-A95E-86956325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19" y="240457"/>
            <a:ext cx="1944572" cy="6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pache Spark - Wikipedia">
            <a:extLst>
              <a:ext uri="{FF2B5EF4-FFF2-40B4-BE49-F238E27FC236}">
                <a16:creationId xmlns:a16="http://schemas.microsoft.com/office/drawing/2014/main" id="{2C5B954E-1FA9-8E40-AFDF-5AC67F9B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75" y="267536"/>
            <a:ext cx="969751" cy="50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Audio 41">
            <a:extLst>
              <a:ext uri="{FF2B5EF4-FFF2-40B4-BE49-F238E27FC236}">
                <a16:creationId xmlns:a16="http://schemas.microsoft.com/office/drawing/2014/main" id="{D436C10F-5075-F1EB-0B0C-5AEC1BCFD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7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14"/>
    </mc:Choice>
    <mc:Fallback>
      <p:transition spd="slow" advTm="9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5" x="6572250" y="3484563"/>
          <p14:tracePt t="959" x="6564313" y="3468688"/>
          <p14:tracePt t="971" x="6484938" y="3373438"/>
          <p14:tracePt t="975" x="6484938" y="3365500"/>
          <p14:tracePt t="992" x="6357938" y="3198813"/>
          <p14:tracePt t="1002" x="6262688" y="3063875"/>
          <p14:tracePt t="1008" x="6175375" y="2905125"/>
          <p14:tracePt t="1030" x="6032500" y="2651125"/>
          <p14:tracePt t="1043" x="5881688" y="2389188"/>
          <p14:tracePt t="1050" x="5810250" y="2301875"/>
          <p14:tracePt t="1072" x="5794375" y="2270125"/>
          <p14:tracePt t="1083" x="5746750" y="2230438"/>
          <p14:tracePt t="1119" x="5722938" y="2166938"/>
          <p14:tracePt t="1121" x="5556250" y="1960563"/>
          <p14:tracePt t="1131" x="5524500" y="1928813"/>
          <p14:tracePt t="1144" x="5484813" y="1889125"/>
          <p14:tracePt t="1149" x="5437188" y="1857375"/>
          <p14:tracePt t="1150" x="5397500" y="1817688"/>
          <p14:tracePt t="1168" x="5318125" y="1770063"/>
          <p14:tracePt t="1178" x="5318125" y="1754188"/>
          <p14:tracePt t="1197" x="5294313" y="1738313"/>
          <p14:tracePt t="1199" x="5278438" y="1738313"/>
          <p14:tracePt t="1210" x="5262563" y="1738313"/>
          <p14:tracePt t="1216" x="5262563" y="1722438"/>
          <p14:tracePt t="1229" x="5246688" y="1714500"/>
          <p14:tracePt t="1231" x="5230813" y="1714500"/>
          <p14:tracePt t="1244" x="5175250" y="1698625"/>
          <p14:tracePt t="1251" x="5159375" y="1698625"/>
          <p14:tracePt t="1258" x="5111750" y="1635125"/>
          <p14:tracePt t="1280" x="5000625" y="1516063"/>
          <p14:tracePt t="1294" x="4984750" y="1476375"/>
          <p14:tracePt t="1301" x="4921250" y="1412875"/>
          <p14:tracePt t="1313" x="4865688" y="1341438"/>
          <p14:tracePt t="1328" x="4849813" y="1309688"/>
          <p14:tracePt t="1331" x="4802188" y="1270000"/>
          <p14:tracePt t="1346" x="4714875" y="1222375"/>
          <p14:tracePt t="1360" x="4675188" y="1166813"/>
          <p14:tracePt t="1362" x="4659313" y="1150938"/>
          <p14:tracePt t="1371" x="4611688" y="1103313"/>
          <p14:tracePt t="1385" x="4611688" y="1087438"/>
          <p14:tracePt t="1393" x="4587875" y="1063625"/>
          <p14:tracePt t="1394" x="4572000" y="1063625"/>
          <p14:tracePt t="1413" x="4572000" y="1047750"/>
          <p14:tracePt t="1426" x="4556125" y="1031875"/>
          <p14:tracePt t="1438" x="4556125" y="1016000"/>
          <p14:tracePt t="4108" x="4540250" y="1000125"/>
          <p14:tracePt t="4314" x="4540250" y="1016000"/>
          <p14:tracePt t="4333" x="4540250" y="1031875"/>
          <p14:tracePt t="4367" x="4540250" y="1047750"/>
          <p14:tracePt t="4378" x="4540250" y="1063625"/>
          <p14:tracePt t="4387" x="4540250" y="1079500"/>
          <p14:tracePt t="4395" x="4540250" y="1087438"/>
          <p14:tracePt t="4421" x="4524375" y="1103313"/>
          <p14:tracePt t="4430" x="4524375" y="1135063"/>
          <p14:tracePt t="4442" x="4524375" y="1150938"/>
          <p14:tracePt t="4449" x="4524375" y="1182688"/>
          <p14:tracePt t="4463" x="4508500" y="1198563"/>
          <p14:tracePt t="4468" x="4508500" y="1206500"/>
          <p14:tracePt t="4478" x="4492625" y="1254125"/>
          <p14:tracePt t="4491" x="4492625" y="1270000"/>
          <p14:tracePt t="4514" x="4492625" y="1285875"/>
          <p14:tracePt t="4529" x="4492625" y="1301750"/>
          <p14:tracePt t="4531" x="4492625" y="1309688"/>
          <p14:tracePt t="4559" x="4492625" y="1325563"/>
          <p14:tracePt t="4570" x="4492625" y="1341438"/>
          <p14:tracePt t="4592" x="4492625" y="1357313"/>
          <p14:tracePt t="4620" x="4492625" y="1373188"/>
          <p14:tracePt t="4748" x="4492625" y="1389063"/>
          <p14:tracePt t="4761" x="4508500" y="1389063"/>
          <p14:tracePt t="4770" x="4508500" y="1373188"/>
          <p14:tracePt t="4778" x="4524375" y="1373188"/>
          <p14:tracePt t="4788" x="4572000" y="1357313"/>
          <p14:tracePt t="4803" x="4699000" y="1325563"/>
          <p14:tracePt t="4830" x="4699000" y="1309688"/>
          <p14:tracePt t="4845" x="4714875" y="1301750"/>
          <p14:tracePt t="4865" x="4730750" y="1301750"/>
          <p14:tracePt t="4905" x="4746625" y="1301750"/>
          <p14:tracePt t="4921" x="4746625" y="1285875"/>
          <p14:tracePt t="7924" x="4778375" y="1285875"/>
          <p14:tracePt t="7935" x="5040313" y="1285875"/>
          <p14:tracePt t="7943" x="5207000" y="1309688"/>
          <p14:tracePt t="7951" x="5468938" y="1325563"/>
          <p14:tracePt t="7963" x="5722938" y="1341438"/>
          <p14:tracePt t="7973" x="6175375" y="1404938"/>
          <p14:tracePt t="7992" x="6326188" y="1428750"/>
          <p14:tracePt t="7994" x="6413500" y="1444625"/>
          <p14:tracePt t="8007" x="6484938" y="1476375"/>
          <p14:tracePt t="8016" x="6500813" y="1476375"/>
          <p14:tracePt t="8035" x="6516688" y="1476375"/>
          <p14:tracePt t="8057" x="6548438" y="1476375"/>
          <p14:tracePt t="8072" x="6588125" y="1492250"/>
          <p14:tracePt t="8082" x="6667500" y="1508125"/>
          <p14:tracePt t="8092" x="6691313" y="1508125"/>
          <p14:tracePt t="8101" x="6778625" y="1516063"/>
          <p14:tracePt t="8106" x="6913563" y="1563688"/>
          <p14:tracePt t="8117" x="7191375" y="1611313"/>
          <p14:tracePt t="8132" x="7326313" y="1619250"/>
          <p14:tracePt t="8135" x="7461250" y="1651000"/>
          <p14:tracePt t="8149" x="7564438" y="1666875"/>
          <p14:tracePt t="8150" x="7683500" y="1682750"/>
          <p14:tracePt t="8162" x="7739063" y="1698625"/>
          <p14:tracePt t="8165" x="7802563" y="1714500"/>
          <p14:tracePt t="8178" x="7810500" y="1714500"/>
          <p14:tracePt t="8196" x="7826375" y="1714500"/>
          <p14:tracePt t="8273" x="7842250" y="1714500"/>
          <p14:tracePt t="8295" x="7842250" y="1698625"/>
          <p14:tracePt t="8308" x="7874000" y="1666875"/>
          <p14:tracePt t="8309" x="7874000" y="1635125"/>
          <p14:tracePt t="8369" x="7874000" y="1619250"/>
          <p14:tracePt t="8376" x="7929563" y="1619250"/>
          <p14:tracePt t="8385" x="7929563" y="1579563"/>
          <p14:tracePt t="8394" x="7945438" y="1579563"/>
          <p14:tracePt t="8404" x="7945438" y="1563688"/>
          <p14:tracePt t="8423" x="7961313" y="1563688"/>
          <p14:tracePt t="8425" x="7977188" y="1563688"/>
          <p14:tracePt t="8435" x="7993063" y="1563688"/>
          <p14:tracePt t="8446" x="7993063" y="1547813"/>
          <p14:tracePt t="8460" x="8016875" y="1547813"/>
          <p14:tracePt t="8463" x="8032750" y="1547813"/>
          <p14:tracePt t="8473" x="8064500" y="1531938"/>
          <p14:tracePt t="8475" x="8096250" y="1531938"/>
          <p14:tracePt t="8484" x="8167688" y="1516063"/>
          <p14:tracePt t="8494" x="8183563" y="1516063"/>
          <p14:tracePt t="8506" x="8199438" y="1516063"/>
          <p14:tracePt t="8508" x="8286750" y="1516063"/>
          <p14:tracePt t="8517" x="8358188" y="1516063"/>
          <p14:tracePt t="8522" x="8421688" y="1508125"/>
          <p14:tracePt t="8534" x="8429625" y="1492250"/>
          <p14:tracePt t="8548" x="8445500" y="1492250"/>
          <p14:tracePt t="8558" x="8461375" y="1492250"/>
          <p14:tracePt t="8567" x="8461375" y="1476375"/>
          <p14:tracePt t="8571" x="8477250" y="1476375"/>
          <p14:tracePt t="8600" x="8493125" y="1460500"/>
          <p14:tracePt t="8659" x="8509000" y="1460500"/>
          <p14:tracePt t="8709" x="8524875" y="1460500"/>
          <p14:tracePt t="8723" x="8532813" y="1460500"/>
          <p14:tracePt t="8730" x="8548688" y="1460500"/>
          <p14:tracePt t="8742" x="8564563" y="1460500"/>
          <p14:tracePt t="8757" x="8596313" y="1460500"/>
          <p14:tracePt t="8761" x="8612188" y="1460500"/>
          <p14:tracePt t="8775" x="8628063" y="1460500"/>
          <p14:tracePt t="8792" x="8636000" y="1460500"/>
          <p14:tracePt t="8805" x="8651875" y="1460500"/>
          <p14:tracePt t="8817" x="8667750" y="1460500"/>
          <p14:tracePt t="8843" x="8667750" y="1444625"/>
          <p14:tracePt t="8852" x="8715375" y="1444625"/>
          <p14:tracePt t="8862" x="8731250" y="1444625"/>
          <p14:tracePt t="8876" x="8770938" y="1444625"/>
          <p14:tracePt t="8890" x="8842375" y="1444625"/>
          <p14:tracePt t="8893" x="8905875" y="1444625"/>
          <p14:tracePt t="8902" x="8961438" y="1444625"/>
          <p14:tracePt t="8906" x="9009063" y="1444625"/>
          <p14:tracePt t="8915" x="9048750" y="1444625"/>
          <p14:tracePt t="8926" x="9112250" y="1444625"/>
          <p14:tracePt t="8935" x="9144000" y="1444625"/>
          <p14:tracePt t="8940" x="9151938" y="1444625"/>
          <p14:tracePt t="8951" x="9167813" y="1444625"/>
          <p14:tracePt t="8971" x="9271000" y="1444625"/>
          <p14:tracePt t="8979" x="9318625" y="1428750"/>
          <p14:tracePt t="8987" x="9390063" y="1428750"/>
          <p14:tracePt t="8998" x="9421813" y="1428750"/>
          <p14:tracePt t="8999" x="9493250" y="1412875"/>
          <p14:tracePt t="9022" x="9556750" y="1412875"/>
          <p14:tracePt t="9028" x="9596438" y="1412875"/>
          <p14:tracePt t="9029" x="9659938" y="1412875"/>
          <p14:tracePt t="9031" x="9731375" y="1404938"/>
          <p14:tracePt t="9051" x="9786938" y="1404938"/>
          <p14:tracePt t="9056" x="9874250" y="1389063"/>
          <p14:tracePt t="9061" x="9874250" y="1373188"/>
          <p14:tracePt t="9064" x="9890125" y="1373188"/>
          <p14:tracePt t="9077" x="9969500" y="1357313"/>
          <p14:tracePt t="9079" x="9977438" y="1373188"/>
          <p14:tracePt t="9096" x="10080625" y="1373188"/>
          <p14:tracePt t="9109" x="10128250" y="1373188"/>
          <p14:tracePt t="9111" x="10144125" y="1389063"/>
          <p14:tracePt t="9128" x="10160000" y="1389063"/>
          <p14:tracePt t="9201" x="10175875" y="1389063"/>
          <p14:tracePt t="9313" x="10183813" y="1389063"/>
          <p14:tracePt t="9728" x="10175875" y="1389063"/>
          <p14:tracePt t="9779" x="10175875" y="1404938"/>
          <p14:tracePt t="9875" x="10160000" y="1404938"/>
          <p14:tracePt t="9907" x="10144125" y="1404938"/>
          <p14:tracePt t="9955" x="10128250" y="1404938"/>
          <p14:tracePt t="9972" x="10112375" y="1404938"/>
          <p14:tracePt t="9980" x="10096500" y="1412875"/>
          <p14:tracePt t="9988" x="10072688" y="1412875"/>
          <p14:tracePt t="10000" x="10040938" y="1412875"/>
          <p14:tracePt t="10008" x="9937750" y="1412875"/>
          <p14:tracePt t="10021" x="9874250" y="1412875"/>
          <p14:tracePt t="10036" x="9850438" y="1412875"/>
          <p14:tracePt t="10038" x="9763125" y="1412875"/>
          <p14:tracePt t="10047" x="9683750" y="1412875"/>
          <p14:tracePt t="10056" x="9556750" y="1412875"/>
          <p14:tracePt t="10058" x="9390063" y="1412875"/>
          <p14:tracePt t="10073" x="9009063" y="1389063"/>
          <p14:tracePt t="10085" x="8755063" y="1389063"/>
          <p14:tracePt t="10097" x="8524875" y="1389063"/>
          <p14:tracePt t="10106" x="8286750" y="1389063"/>
          <p14:tracePt t="10108" x="8064500" y="1389063"/>
          <p14:tracePt t="10122" x="7858125" y="1357313"/>
          <p14:tracePt t="10129" x="7651750" y="1404938"/>
          <p14:tracePt t="10140" x="7358063" y="1412875"/>
          <p14:tracePt t="10147" x="7088188" y="1460500"/>
          <p14:tracePt t="10149" x="6858000" y="1476375"/>
          <p14:tracePt t="10164" x="6619875" y="1508125"/>
          <p14:tracePt t="10167" x="6365875" y="1547813"/>
          <p14:tracePt t="10169" x="6135688" y="1579563"/>
          <p14:tracePt t="10185" x="5913438" y="1619250"/>
          <p14:tracePt t="10188" x="5722938" y="1651000"/>
          <p14:tracePt t="10200" x="5540375" y="1698625"/>
          <p14:tracePt t="10203" x="5381625" y="1714500"/>
          <p14:tracePt t="10221" x="5087938" y="1738313"/>
          <p14:tracePt t="10234" x="4833938" y="1754188"/>
          <p14:tracePt t="10255" x="4627563" y="1785938"/>
          <p14:tracePt t="10269" x="4405313" y="1817688"/>
          <p14:tracePt t="10280" x="4302125" y="1825625"/>
          <p14:tracePt t="10281" x="4175125" y="1857375"/>
          <p14:tracePt t="10291" x="4040188" y="1873250"/>
          <p14:tracePt t="10304" x="3937000" y="1889125"/>
          <p14:tracePt t="10313" x="3921125" y="1889125"/>
          <p14:tracePt t="10315" x="3905250" y="1889125"/>
          <p14:tracePt t="10325" x="3873500" y="1905000"/>
          <p14:tracePt t="10336" x="3786188" y="1920875"/>
          <p14:tracePt t="10348" x="3556000" y="1928813"/>
          <p14:tracePt t="10359" x="3421063" y="1944688"/>
          <p14:tracePt t="10371" x="3302000" y="1944688"/>
          <p14:tracePt t="10374" x="3167063" y="1960563"/>
          <p14:tracePt t="10384" x="3040063" y="1976438"/>
          <p14:tracePt t="10398" x="2936875" y="1992313"/>
          <p14:tracePt t="10401" x="2817813" y="2008188"/>
          <p14:tracePt t="10412" x="2730500" y="2024063"/>
          <p14:tracePt t="10415" x="2627313" y="2032000"/>
          <p14:tracePt t="10425" x="2524125" y="2047875"/>
          <p14:tracePt t="10430" x="2444750" y="2047875"/>
          <p14:tracePt t="10444" x="2301875" y="2047875"/>
          <p14:tracePt t="10453" x="2214563" y="2063750"/>
          <p14:tracePt t="10459" x="2151063" y="2079625"/>
          <p14:tracePt t="10469" x="2111375" y="2095500"/>
          <p14:tracePt t="10475" x="2063750" y="2095500"/>
          <p14:tracePt t="10488" x="2008188" y="2127250"/>
          <p14:tracePt t="10501" x="1960563" y="2127250"/>
          <p14:tracePt t="10509" x="1960563" y="2135188"/>
          <p14:tracePt t="10521" x="1928813" y="2135188"/>
          <p14:tracePt t="10523" x="1912938" y="2151063"/>
          <p14:tracePt t="10533" x="1889125" y="2151063"/>
          <p14:tracePt t="10569" x="1873250" y="2151063"/>
          <p14:tracePt t="10587" x="1857375" y="2151063"/>
          <p14:tracePt t="10631" x="1841500" y="2151063"/>
          <p14:tracePt t="10675" x="1825625" y="2151063"/>
          <p14:tracePt t="10691" x="1825625" y="2135188"/>
          <p14:tracePt t="10716" x="1809750" y="2135188"/>
          <p14:tracePt t="10729" x="1801813" y="2127250"/>
          <p14:tracePt t="10749" x="1785938" y="2111375"/>
          <p14:tracePt t="10764" x="1770063" y="2079625"/>
          <p14:tracePt t="10782" x="1770063" y="2063750"/>
          <p14:tracePt t="10785" x="1754188" y="2024063"/>
          <p14:tracePt t="10795" x="1738313" y="2008188"/>
          <p14:tracePt t="10798" x="1722438" y="1976438"/>
          <p14:tracePt t="10807" x="1722438" y="1960563"/>
          <p14:tracePt t="10808" x="1706563" y="1944688"/>
          <p14:tracePt t="10821" x="1698625" y="1944688"/>
          <p14:tracePt t="10830" x="1698625" y="1928813"/>
          <p14:tracePt t="10947" x="1698625" y="1920875"/>
          <p14:tracePt t="12165" x="1754188" y="1928813"/>
          <p14:tracePt t="12171" x="1770063" y="1928813"/>
          <p14:tracePt t="12181" x="1825625" y="1928813"/>
          <p14:tracePt t="12187" x="1912938" y="1928813"/>
          <p14:tracePt t="12200" x="2047875" y="1928813"/>
          <p14:tracePt t="12209" x="2151063" y="1944688"/>
          <p14:tracePt t="12221" x="2270125" y="1976438"/>
          <p14:tracePt t="12223" x="2341563" y="1976438"/>
          <p14:tracePt t="12231" x="2428875" y="2008188"/>
          <p14:tracePt t="12242" x="2524125" y="2024063"/>
          <p14:tracePt t="12251" x="2786063" y="2047875"/>
          <p14:tracePt t="12264" x="2921000" y="2047875"/>
          <p14:tracePt t="12275" x="3040063" y="2047875"/>
          <p14:tracePt t="12285" x="3151188" y="2047875"/>
          <p14:tracePt t="12289" x="3286125" y="2047875"/>
          <p14:tracePt t="12299" x="3389313" y="2047875"/>
          <p14:tracePt t="12301" x="3492500" y="2047875"/>
          <p14:tracePt t="12313" x="3579813" y="2047875"/>
          <p14:tracePt t="12322" x="3667125" y="2047875"/>
          <p14:tracePt t="12334" x="3730625" y="2047875"/>
          <p14:tracePt t="12339" x="3802063" y="2047875"/>
          <p14:tracePt t="12350" x="3905250" y="2047875"/>
          <p14:tracePt t="12363" x="3921125" y="2047875"/>
          <p14:tracePt t="12391" x="3992563" y="2047875"/>
          <p14:tracePt t="12398" x="4056063" y="2047875"/>
          <p14:tracePt t="12411" x="4111625" y="2047875"/>
          <p14:tracePt t="12414" x="4183063" y="2063750"/>
          <p14:tracePt t="12427" x="4246563" y="2079625"/>
          <p14:tracePt t="12428" x="4286250" y="2079625"/>
          <p14:tracePt t="12441" x="4333875" y="2079625"/>
          <p14:tracePt t="12459" x="4349750" y="2079625"/>
          <p14:tracePt t="12475" x="4381500" y="2079625"/>
          <p14:tracePt t="12493" x="4405313" y="2079625"/>
          <p14:tracePt t="12510" x="4437063" y="2079625"/>
          <p14:tracePt t="12524" x="4452938" y="2079625"/>
          <p14:tracePt t="12526" x="4468813" y="2079625"/>
          <p14:tracePt t="12540" x="4484688" y="2079625"/>
          <p14:tracePt t="12557" x="4492625" y="2079625"/>
          <p14:tracePt t="12567" x="4508500" y="2079625"/>
          <p14:tracePt t="12590" x="4540250" y="2079625"/>
          <p14:tracePt t="12605" x="4556125" y="2079625"/>
          <p14:tracePt t="12608" x="4595813" y="2063750"/>
          <p14:tracePt t="12623" x="4643438" y="2047875"/>
          <p14:tracePt t="12625" x="4659313" y="2047875"/>
          <p14:tracePt t="12633" x="4675188" y="2047875"/>
          <p14:tracePt t="12645" x="4699000" y="2047875"/>
          <p14:tracePt t="12656" x="4714875" y="2032000"/>
          <p14:tracePt t="12659" x="4762500" y="2024063"/>
          <p14:tracePt t="12705" x="4778375" y="2024063"/>
          <p14:tracePt t="12743" x="4802188" y="2032000"/>
          <p14:tracePt t="12750" x="4865688" y="2032000"/>
          <p14:tracePt t="12761" x="4881563" y="2032000"/>
          <p14:tracePt t="12771" x="4921250" y="2032000"/>
          <p14:tracePt t="12781" x="4984750" y="2032000"/>
          <p14:tracePt t="12795" x="5008563" y="2032000"/>
          <p14:tracePt t="12813" x="5040313" y="2032000"/>
          <p14:tracePt t="12816" x="5056188" y="2032000"/>
          <p14:tracePt t="12830" x="5072063" y="2032000"/>
          <p14:tracePt t="12832" x="5103813" y="2032000"/>
          <p14:tracePt t="12843" x="5143500" y="2032000"/>
          <p14:tracePt t="12849" x="5175250" y="2032000"/>
          <p14:tracePt t="12862" x="5191125" y="2032000"/>
          <p14:tracePt t="12864" x="5246688" y="2032000"/>
          <p14:tracePt t="12881" x="5262563" y="2063750"/>
          <p14:tracePt t="12893" x="5246688" y="1992313"/>
          <p14:tracePt t="12896" x="5278438" y="2008188"/>
          <p14:tracePt t="12907" x="5278438" y="1992313"/>
          <p14:tracePt t="12911" x="5278438" y="2008188"/>
          <p14:tracePt t="12954" x="5294313" y="2024063"/>
          <p14:tracePt t="12967" x="5294313" y="2032000"/>
          <p14:tracePt t="12974" x="5278438" y="2032000"/>
          <p14:tracePt t="12983" x="5278438" y="2024063"/>
          <p14:tracePt t="13015" x="5278438" y="2008188"/>
          <p14:tracePt t="13272" x="5334000" y="2008188"/>
          <p14:tracePt t="13278" x="5349875" y="2008188"/>
          <p14:tracePt t="13288" x="5437188" y="1992313"/>
          <p14:tracePt t="13294" x="5516563" y="1992313"/>
          <p14:tracePt t="13307" x="5588000" y="1992313"/>
          <p14:tracePt t="13314" x="5627688" y="1976438"/>
          <p14:tracePt t="13322" x="5722938" y="1960563"/>
          <p14:tracePt t="13334" x="5826125" y="1960563"/>
          <p14:tracePt t="13340" x="5937250" y="1960563"/>
          <p14:tracePt t="13345" x="6032500" y="1960563"/>
          <p14:tracePt t="13356" x="6119813" y="1960563"/>
          <p14:tracePt t="13360" x="6151563" y="1960563"/>
          <p14:tracePt t="13370" x="6191250" y="1960563"/>
          <p14:tracePt t="13380" x="6207125" y="1960563"/>
          <p14:tracePt t="13402" x="6223000" y="1960563"/>
          <p14:tracePt t="13447" x="6238875" y="1960563"/>
          <p14:tracePt t="13499" x="6254750" y="1960563"/>
          <p14:tracePt t="13543" x="6262688" y="1960563"/>
          <p14:tracePt t="13560" x="6278563" y="1960563"/>
          <p14:tracePt t="13580" x="6294438" y="1960563"/>
          <p14:tracePt t="13597" x="6294438" y="2024063"/>
          <p14:tracePt t="13611" x="6294438" y="2032000"/>
          <p14:tracePt t="13613" x="6262688" y="2151063"/>
          <p14:tracePt t="13628" x="6238875" y="2286000"/>
          <p14:tracePt t="13632" x="6159500" y="2420938"/>
          <p14:tracePt t="13644" x="6088063" y="2563813"/>
          <p14:tracePt t="13646" x="6072188" y="2563813"/>
          <p14:tracePt t="13915" x="6151563" y="2563813"/>
          <p14:tracePt t="13929" x="6159500" y="2563813"/>
          <p14:tracePt t="13935" x="6191250" y="2547938"/>
          <p14:tracePt t="13947" x="6262688" y="2547938"/>
          <p14:tracePt t="13954" x="6326188" y="2540000"/>
          <p14:tracePt t="13963" x="6342063" y="2524125"/>
          <p14:tracePt t="13974" x="6365875" y="2524125"/>
          <p14:tracePt t="14253" x="6357938" y="2444750"/>
          <p14:tracePt t="14265" x="6326188" y="2389188"/>
          <p14:tracePt t="14273" x="6294438" y="2333625"/>
          <p14:tracePt t="14281" x="6278563" y="2301875"/>
          <p14:tracePt t="14298" x="6278563" y="2286000"/>
          <p14:tracePt t="14308" x="6278563" y="2254250"/>
          <p14:tracePt t="14331" x="6357938" y="2254250"/>
          <p14:tracePt t="14340" x="6469063" y="2254250"/>
          <p14:tracePt t="14351" x="6723063" y="2254250"/>
          <p14:tracePt t="14356" x="7000875" y="2270125"/>
          <p14:tracePt t="14367" x="7310438" y="2254250"/>
          <p14:tracePt t="14371" x="7580313" y="2254250"/>
          <p14:tracePt t="14389" x="7889875" y="2254250"/>
          <p14:tracePt t="14399" x="8135938" y="2270125"/>
          <p14:tracePt t="14412" x="8255000" y="2270125"/>
          <p14:tracePt t="14418" x="8358188" y="2270125"/>
          <p14:tracePt t="14431" x="8532813" y="2270125"/>
          <p14:tracePt t="14505" x="8548688" y="2270125"/>
          <p14:tracePt t="14552" x="8548688" y="2254250"/>
          <p14:tracePt t="14559" x="8564563" y="2254250"/>
          <p14:tracePt t="14575" x="8580438" y="2254250"/>
          <p14:tracePt t="14589" x="8596313" y="2254250"/>
          <p14:tracePt t="14591" x="8636000" y="2254250"/>
          <p14:tracePt t="14601" x="8651875" y="2254250"/>
          <p14:tracePt t="14611" x="8731250" y="2254250"/>
          <p14:tracePt t="14623" x="8770938" y="2254250"/>
          <p14:tracePt t="14626" x="8786813" y="2254250"/>
          <p14:tracePt t="14641" x="8802688" y="2254250"/>
          <p14:tracePt t="14644" x="8834438" y="2254250"/>
          <p14:tracePt t="14656" x="8842375" y="2254250"/>
          <p14:tracePt t="14683" x="8858250" y="2254250"/>
          <p14:tracePt t="14701" x="8874125" y="2254250"/>
          <p14:tracePt t="14721" x="8890000" y="2238375"/>
          <p14:tracePt t="14733" x="8921750" y="2230438"/>
          <p14:tracePt t="14747" x="8937625" y="2214563"/>
          <p14:tracePt t="14754" x="8977313" y="2214563"/>
          <p14:tracePt t="14762" x="8993188" y="2198688"/>
          <p14:tracePt t="14772" x="9064625" y="2135188"/>
          <p14:tracePt t="14779" x="9112250" y="2127250"/>
          <p14:tracePt t="14785" x="9183688" y="2063750"/>
          <p14:tracePt t="14799" x="9286875" y="1976438"/>
          <p14:tracePt t="14813" x="9318625" y="1944688"/>
          <p14:tracePt t="14815" x="9350375" y="1920875"/>
          <p14:tracePt t="14828" x="9358313" y="1905000"/>
          <p14:tracePt t="14848" x="9421813" y="1857375"/>
          <p14:tracePt t="14863" x="9437688" y="1841500"/>
          <p14:tracePt t="14877" x="9461500" y="1825625"/>
          <p14:tracePt t="14883" x="9461500" y="1817688"/>
          <p14:tracePt t="14895" x="9477375" y="1817688"/>
          <p14:tracePt t="14898" x="9509125" y="1785938"/>
          <p14:tracePt t="14908" x="9509125" y="1770063"/>
          <p14:tracePt t="14916" x="9540875" y="1754188"/>
          <p14:tracePt t="14929" x="9556750" y="1738313"/>
          <p14:tracePt t="14932" x="9564688" y="1722438"/>
          <p14:tracePt t="14944" x="9580563" y="1722438"/>
          <p14:tracePt t="14962" x="9596438" y="1714500"/>
          <p14:tracePt t="14975" x="9612313" y="1714500"/>
          <p14:tracePt t="14977" x="9612313" y="1698625"/>
          <p14:tracePt t="14992" x="9644063" y="1682750"/>
          <p14:tracePt t="15008" x="9659938" y="1666875"/>
          <p14:tracePt t="15017" x="9667875" y="1666875"/>
          <p14:tracePt t="15028" x="9683750" y="1651000"/>
          <p14:tracePt t="15056" x="9699625" y="1651000"/>
          <p14:tracePt t="15081" x="9715500" y="1651000"/>
          <p14:tracePt t="15117" x="9731375" y="1651000"/>
          <p14:tracePt t="15129" x="9747250" y="1651000"/>
          <p14:tracePt t="15139" x="9771063" y="1651000"/>
          <p14:tracePt t="15150" x="9786938" y="1651000"/>
          <p14:tracePt t="15155" x="9802813" y="1651000"/>
          <p14:tracePt t="15165" x="9834563" y="1651000"/>
          <p14:tracePt t="15166" x="9850438" y="1651000"/>
          <p14:tracePt t="15182" x="9866313" y="1651000"/>
          <p14:tracePt t="15194" x="9866313" y="1666875"/>
          <p14:tracePt t="15227" x="9874250" y="1666875"/>
          <p14:tracePt t="15245" x="9874250" y="1682750"/>
          <p14:tracePt t="15275" x="9890125" y="1698625"/>
          <p14:tracePt t="15295" x="9906000" y="1714500"/>
          <p14:tracePt t="15312" x="9921875" y="1714500"/>
          <p14:tracePt t="15353" x="9921875" y="1722438"/>
          <p14:tracePt t="15419" x="9937750" y="1722438"/>
          <p14:tracePt t="15436" x="9937750" y="1738313"/>
          <p14:tracePt t="15451" x="9937750" y="1754188"/>
          <p14:tracePt t="15462" x="9937750" y="1770063"/>
          <p14:tracePt t="15707" x="9953625" y="1770063"/>
          <p14:tracePt t="15713" x="9969500" y="1770063"/>
          <p14:tracePt t="15723" x="10009188" y="1754188"/>
          <p14:tracePt t="15733" x="10040938" y="1754188"/>
          <p14:tracePt t="15741" x="10072688" y="1754188"/>
          <p14:tracePt t="15750" x="10144125" y="1754188"/>
          <p14:tracePt t="15765" x="10183813" y="1754188"/>
          <p14:tracePt t="15767" x="10231438" y="1754188"/>
          <p14:tracePt t="15779" x="10302875" y="1754188"/>
          <p14:tracePt t="15790" x="10350500" y="1754188"/>
          <p14:tracePt t="15791" x="10390188" y="1770063"/>
          <p14:tracePt t="15804" x="10437813" y="1785938"/>
          <p14:tracePt t="15812" x="10453688" y="1785938"/>
          <p14:tracePt t="15821" x="10493375" y="1785938"/>
          <p14:tracePt t="15832" x="10509250" y="1785938"/>
          <p14:tracePt t="15841" x="10556875" y="1801813"/>
          <p14:tracePt t="15847" x="10596563" y="1817688"/>
          <p14:tracePt t="15858" x="10660063" y="1825625"/>
          <p14:tracePt t="15873" x="10691813" y="1841500"/>
          <p14:tracePt t="15885" x="10731500" y="1841500"/>
          <p14:tracePt t="15893" x="10699750" y="1857375"/>
          <p14:tracePt t="15912" x="10699750" y="1841500"/>
          <p14:tracePt t="15937" x="10699750" y="1857375"/>
          <p14:tracePt t="15939" x="10699750" y="1841500"/>
          <p14:tracePt t="15950" x="10699750" y="1857375"/>
          <p14:tracePt t="16092" x="10715625" y="1857375"/>
          <p14:tracePt t="16236" x="10660063" y="1841500"/>
          <p14:tracePt t="16243" x="10572750" y="1825625"/>
          <p14:tracePt t="16253" x="10390188" y="1785938"/>
          <p14:tracePt t="16261" x="10160000" y="1722438"/>
          <p14:tracePt t="16271" x="9850438" y="1698625"/>
          <p14:tracePt t="16273" x="9493250" y="1635125"/>
          <p14:tracePt t="16290" x="9112250" y="1579563"/>
          <p14:tracePt t="16292" x="8731250" y="1516063"/>
          <p14:tracePt t="16300" x="8302625" y="1444625"/>
          <p14:tracePt t="16310" x="7858125" y="1412875"/>
          <p14:tracePt t="16324" x="6961188" y="1389063"/>
          <p14:tracePt t="16336" x="6548438" y="1389063"/>
          <p14:tracePt t="16340" x="6191250" y="1357313"/>
          <p14:tracePt t="16350" x="5849938" y="1309688"/>
          <p14:tracePt t="16351" x="5572125" y="1301750"/>
          <p14:tracePt t="16366" x="5381625" y="1301750"/>
          <p14:tracePt t="16374" x="5214938" y="1301750"/>
          <p14:tracePt t="16384" x="5087938" y="1309688"/>
          <p14:tracePt t="16385" x="4984750" y="1325563"/>
          <p14:tracePt t="16399" x="4897438" y="1341438"/>
          <p14:tracePt t="16402" x="4833938" y="1373188"/>
          <p14:tracePt t="16418" x="4699000" y="1404938"/>
          <p14:tracePt t="16431" x="4611688" y="1428750"/>
          <p14:tracePt t="16434" x="4556125" y="1460500"/>
          <p14:tracePt t="16446" x="4468813" y="1492250"/>
          <p14:tracePt t="16454" x="4381500" y="1531938"/>
          <p14:tracePt t="16469" x="4286250" y="1579563"/>
          <p14:tracePt t="16473" x="4183063" y="1619250"/>
          <p14:tracePt t="16485" x="4056063" y="1666875"/>
          <p14:tracePt t="16487" x="3952875" y="1714500"/>
          <p14:tracePt t="16502" x="3817938" y="1770063"/>
          <p14:tracePt t="16506" x="3683000" y="1817688"/>
          <p14:tracePt t="16509" x="3579813" y="1857375"/>
          <p14:tracePt t="16520" x="3460750" y="1905000"/>
          <p14:tracePt t="16534" x="3357563" y="1960563"/>
          <p14:tracePt t="16537" x="3254375" y="2008188"/>
          <p14:tracePt t="16550" x="3167063" y="2032000"/>
          <p14:tracePt t="16553" x="3111500" y="2047875"/>
          <p14:tracePt t="16568" x="2976563" y="2135188"/>
          <p14:tracePt t="16579" x="2841625" y="2182813"/>
          <p14:tracePt t="16600" x="2714625" y="2238375"/>
          <p14:tracePt t="16615" x="2698750" y="2238375"/>
          <p14:tracePt t="16630" x="2698750" y="2254250"/>
          <p14:tracePt t="16642" x="2651125" y="2270125"/>
          <p14:tracePt t="16653" x="2635250" y="2254250"/>
          <p14:tracePt t="16664" x="2635250" y="2238375"/>
          <p14:tracePt t="16675" x="2635250" y="2254250"/>
          <p14:tracePt t="16680" x="2627313" y="2254250"/>
          <p14:tracePt t="16696" x="2611438" y="2270125"/>
          <p14:tracePt t="16708" x="2611438" y="2286000"/>
          <p14:tracePt t="16711" x="2595563" y="2286000"/>
          <p14:tracePt t="16732" x="2579688" y="2286000"/>
          <p14:tracePt t="16754" x="2563813" y="2286000"/>
          <p14:tracePt t="16767" x="2563813" y="2301875"/>
          <p14:tracePt t="16768" x="2532063" y="2301875"/>
          <p14:tracePt t="16779" x="2524125" y="2301875"/>
          <p14:tracePt t="16786" x="2508250" y="2317750"/>
          <p14:tracePt t="16800" x="2492375" y="2317750"/>
          <p14:tracePt t="16802" x="2476500" y="2317750"/>
          <p14:tracePt t="16814" x="2444750" y="2333625"/>
          <p14:tracePt t="16832" x="2428875" y="2333625"/>
          <p14:tracePt t="16834" x="2420938" y="2333625"/>
          <p14:tracePt t="16877" x="2405063" y="2333625"/>
          <p14:tracePt t="17073" x="2405063" y="2317750"/>
          <p14:tracePt t="17085" x="2420938" y="2317750"/>
          <p14:tracePt t="17096" x="2428875" y="2301875"/>
          <p14:tracePt t="17109" x="2460625" y="2301875"/>
          <p14:tracePt t="17126" x="2476500" y="2301875"/>
          <p14:tracePt t="17130" x="2524125" y="2301875"/>
          <p14:tracePt t="17144" x="2547938" y="2301875"/>
          <p14:tracePt t="17154" x="2563813" y="2301875"/>
          <p14:tracePt t="17182" x="2563813" y="2286000"/>
          <p14:tracePt t="18736" x="2579688" y="2286000"/>
          <p14:tracePt t="18948" x="2595563" y="2286000"/>
          <p14:tracePt t="18959" x="2611438" y="2301875"/>
          <p14:tracePt t="18965" x="2651125" y="2301875"/>
          <p14:tracePt t="18982" x="2667000" y="2301875"/>
          <p14:tracePt t="18998" x="2698750" y="2301875"/>
          <p14:tracePt t="19010" x="2714625" y="2301875"/>
          <p14:tracePt t="19011" x="2730500" y="2317750"/>
          <p14:tracePt t="19042" x="2738438" y="2317750"/>
          <p14:tracePt t="19157" x="2754313" y="2317750"/>
          <p14:tracePt t="19221" x="2770188" y="2317750"/>
          <p14:tracePt t="19238" x="2786063" y="2317750"/>
          <p14:tracePt t="19253" x="2801938" y="2317750"/>
          <p14:tracePt t="19266" x="2833688" y="2317750"/>
          <p14:tracePt t="19275" x="2873375" y="2317750"/>
          <p14:tracePt t="19282" x="2905125" y="2333625"/>
          <p14:tracePt t="19289" x="2976563" y="2333625"/>
          <p14:tracePt t="19301" x="3024188" y="2333625"/>
          <p14:tracePt t="19304" x="3048000" y="2333625"/>
          <p14:tracePt t="19314" x="3127375" y="2333625"/>
          <p14:tracePt t="19321" x="3167063" y="2333625"/>
          <p14:tracePt t="19335" x="3230563" y="2333625"/>
          <p14:tracePt t="19337" x="3286125" y="2333625"/>
          <p14:tracePt t="19348" x="3333750" y="2333625"/>
          <p14:tracePt t="19354" x="3357563" y="2333625"/>
          <p14:tracePt t="19370" x="3373438" y="2333625"/>
          <p14:tracePt t="19371" x="3421063" y="2333625"/>
          <p14:tracePt t="19382" x="3460750" y="2333625"/>
          <p14:tracePt t="19384" x="3524250" y="2333625"/>
          <p14:tracePt t="19401" x="3659188" y="2333625"/>
          <p14:tracePt t="19411" x="3714750" y="2333625"/>
          <p14:tracePt t="19419" x="3762375" y="2333625"/>
          <p14:tracePt t="19432" x="3817938" y="2333625"/>
          <p14:tracePt t="19434" x="3865563" y="2333625"/>
          <p14:tracePt t="19446" x="3905250" y="2333625"/>
          <p14:tracePt t="19463" x="3921125" y="2333625"/>
          <p14:tracePt t="19465" x="3937000" y="2333625"/>
          <p14:tracePt t="19477" x="3952875" y="2333625"/>
          <p14:tracePt t="19494" x="3976688" y="2317750"/>
          <p14:tracePt t="19510" x="3992563" y="2317750"/>
          <p14:tracePt t="19512" x="4008438" y="2317750"/>
          <p14:tracePt t="19521" x="4024313" y="2301875"/>
          <p14:tracePt t="19532" x="4040188" y="2301875"/>
          <p14:tracePt t="19543" x="4056063" y="2286000"/>
          <p14:tracePt t="19560" x="4071938" y="2286000"/>
          <p14:tracePt t="19563" x="4095750" y="2286000"/>
          <p14:tracePt t="19575" x="4111625" y="2286000"/>
          <p14:tracePt t="19577" x="4159250" y="2286000"/>
          <p14:tracePt t="19586" x="4175125" y="2286000"/>
          <p14:tracePt t="19598" x="4198938" y="2286000"/>
          <p14:tracePt t="19612" x="4230688" y="2286000"/>
          <p14:tracePt t="19632" x="4262438" y="2286000"/>
          <p14:tracePt t="19642" x="4278313" y="2286000"/>
          <p14:tracePt t="19645" x="4286250" y="2286000"/>
          <p14:tracePt t="19652" x="4318000" y="2286000"/>
          <p14:tracePt t="19669" x="4333875" y="2286000"/>
          <p14:tracePt t="19682" x="4349750" y="2286000"/>
          <p14:tracePt t="19688" x="4349750" y="2270125"/>
          <p14:tracePt t="19700" x="4365625" y="2270125"/>
          <p14:tracePt t="19969" x="4381500" y="2270125"/>
          <p14:tracePt t="20114" x="4365625" y="2270125"/>
          <p14:tracePt t="20120" x="4365625" y="2286000"/>
          <p14:tracePt t="20133" x="4349750" y="2286000"/>
          <p14:tracePt t="20177" x="4349750" y="2301875"/>
          <p14:tracePt t="20193" x="4333875" y="2301875"/>
          <p14:tracePt t="20434" x="4333875" y="2317750"/>
          <p14:tracePt t="20481" x="4318000" y="2317750"/>
          <p14:tracePt t="20516" x="4302125" y="2317750"/>
          <p14:tracePt t="20545" x="4286250" y="2317750"/>
          <p14:tracePt t="20561" x="4278313" y="2317750"/>
          <p14:tracePt t="20579" x="4262438" y="2317750"/>
          <p14:tracePt t="20584" x="4246563" y="2317750"/>
          <p14:tracePt t="20596" x="4230688" y="2317750"/>
          <p14:tracePt t="20608" x="4183063" y="2317750"/>
          <p14:tracePt t="20616" x="4079875" y="2317750"/>
          <p14:tracePt t="20629" x="4040188" y="2317750"/>
          <p14:tracePt t="20642" x="4024313" y="2317750"/>
          <p14:tracePt t="20645" x="3976688" y="2317750"/>
          <p14:tracePt t="20655" x="3937000" y="2341563"/>
          <p14:tracePt t="20665" x="3921125" y="2341563"/>
          <p14:tracePt t="20680" x="3905250" y="2341563"/>
          <p14:tracePt t="20682" x="3833813" y="2341563"/>
          <p14:tracePt t="20694" x="3786188" y="2373313"/>
          <p14:tracePt t="20700" x="3770313" y="2373313"/>
          <p14:tracePt t="20710" x="3714750" y="2389188"/>
          <p14:tracePt t="20713" x="3627438" y="2420938"/>
          <p14:tracePt t="20725" x="3540125" y="2436813"/>
          <p14:tracePt t="20732" x="3452813" y="2444750"/>
          <p14:tracePt t="20745" x="3349625" y="2460625"/>
          <p14:tracePt t="20747" x="3214688" y="2492375"/>
          <p14:tracePt t="20759" x="3111500" y="2524125"/>
          <p14:tracePt t="20760" x="2992438" y="2547938"/>
          <p14:tracePt t="20778" x="2833688" y="2595563"/>
          <p14:tracePt t="20791" x="2754313" y="2611438"/>
          <p14:tracePt t="20793" x="2714625" y="2611438"/>
          <p14:tracePt t="20809" x="2595563" y="2627313"/>
          <p14:tracePt t="20825" x="2524125" y="2627313"/>
          <p14:tracePt t="20826" x="2460625" y="2627313"/>
          <p14:tracePt t="20839" x="2420938" y="2643188"/>
          <p14:tracePt t="20856" x="2405063" y="2643188"/>
          <p14:tracePt t="20858" x="2389188" y="2643188"/>
          <p14:tracePt t="20867" x="2389188" y="2627313"/>
          <p14:tracePt t="20878" x="2357438" y="2643188"/>
          <p14:tracePt t="20893" x="2341563" y="2643188"/>
          <p14:tracePt t="20901" x="2325688" y="2643188"/>
          <p14:tracePt t="20916" x="2317750" y="2643188"/>
          <p14:tracePt t="20926" x="2317750" y="2682875"/>
          <p14:tracePt t="20936" x="2301875" y="2698750"/>
          <p14:tracePt t="20940" x="2270125" y="2698750"/>
          <p14:tracePt t="20951" x="2286000" y="2714625"/>
          <p14:tracePt t="20956" x="2270125" y="2714625"/>
          <p14:tracePt t="20971" x="2270125" y="2730500"/>
          <p14:tracePt t="20979" x="2254250" y="2730500"/>
          <p14:tracePt t="20996" x="2214563" y="2754313"/>
          <p14:tracePt t="21006" x="2166938" y="2770188"/>
          <p14:tracePt t="21018" x="2135188" y="2786063"/>
          <p14:tracePt t="21030" x="2119313" y="2786063"/>
          <p14:tracePt t="21036" x="2111375" y="2801938"/>
          <p14:tracePt t="21050" x="2047875" y="2817813"/>
          <p14:tracePt t="21061" x="2016125" y="2817813"/>
          <p14:tracePt t="21069" x="1992313" y="2817813"/>
          <p14:tracePt t="21081" x="1944688" y="2833688"/>
          <p14:tracePt t="21084" x="1905000" y="2849563"/>
          <p14:tracePt t="21097" x="1841500" y="2857500"/>
          <p14:tracePt t="21112" x="1801813" y="2873375"/>
          <p14:tracePt t="21115" x="1754188" y="2873375"/>
          <p14:tracePt t="21127" x="1706563" y="2905125"/>
          <p14:tracePt t="21128" x="1698625" y="2905125"/>
          <p14:tracePt t="21140" x="1682750" y="2921000"/>
          <p14:tracePt t="21149" x="1666875" y="2921000"/>
          <p14:tracePt t="21165" x="1619250" y="2921000"/>
          <p14:tracePt t="21178" x="1603375" y="2936875"/>
          <p14:tracePt t="21194" x="1579563" y="2936875"/>
          <p14:tracePt t="21196" x="1531938" y="2952750"/>
          <p14:tracePt t="21211" x="1516063" y="2952750"/>
          <p14:tracePt t="21226" x="1500188" y="2952750"/>
          <p14:tracePt t="21242" x="1492250" y="2952750"/>
          <p14:tracePt t="21257" x="1476375" y="2952750"/>
          <p14:tracePt t="21267" x="1460500" y="2952750"/>
          <p14:tracePt t="21281" x="1444625" y="2952750"/>
          <p14:tracePt t="21291" x="1412875" y="2960688"/>
          <p14:tracePt t="21321" x="1397000" y="2960688"/>
          <p14:tracePt t="21363" x="1389063" y="2960688"/>
          <p14:tracePt t="21463" x="1373188" y="2952750"/>
          <p14:tracePt t="21478" x="1373188" y="2936875"/>
          <p14:tracePt t="21493" x="1357313" y="2921000"/>
          <p14:tracePt t="21513" x="1397000" y="2992438"/>
          <p14:tracePt t="21526" x="1397000" y="3008313"/>
          <p14:tracePt t="21534" x="1397000" y="3024188"/>
          <p14:tracePt t="21764" x="1397000" y="3040063"/>
          <p14:tracePt t="21795" x="1397000" y="3024188"/>
          <p14:tracePt t="21814" x="1389063" y="3008313"/>
          <p14:tracePt t="21827" x="1397000" y="2960688"/>
          <p14:tracePt t="21837" x="1397000" y="2936875"/>
          <p14:tracePt t="21853" x="1397000" y="2857500"/>
          <p14:tracePt t="21862" x="1397000" y="2833688"/>
          <p14:tracePt t="21874" x="1397000" y="2817813"/>
          <p14:tracePt t="21882" x="1397000" y="2801938"/>
          <p14:tracePt t="21909" x="1397000" y="2786063"/>
          <p14:tracePt t="21942" x="1397000" y="2770188"/>
          <p14:tracePt t="22003" x="1389063" y="2786063"/>
          <p14:tracePt t="22117" x="1389063" y="2801938"/>
          <p14:tracePt t="22169" x="1389063" y="2817813"/>
          <p14:tracePt t="22229" x="1389063" y="2833688"/>
          <p14:tracePt t="22341" x="1389063" y="2849563"/>
          <p14:tracePt t="22405" x="1389063" y="2857500"/>
          <p14:tracePt t="22410" x="1397000" y="2857500"/>
          <p14:tracePt t="22422" x="1428750" y="2857500"/>
          <p14:tracePt t="22429" x="1476375" y="2873375"/>
          <p14:tracePt t="22438" x="1500188" y="2873375"/>
          <p14:tracePt t="22454" x="1579563" y="2889250"/>
          <p14:tracePt t="22462" x="1603375" y="2889250"/>
          <p14:tracePt t="22470" x="1651000" y="2889250"/>
          <p14:tracePt t="22482" x="1682750" y="2889250"/>
          <p14:tracePt t="22490" x="1698625" y="2905125"/>
          <p14:tracePt t="22491" x="1666875" y="2976563"/>
          <p14:tracePt t="22505" x="1651000" y="2976563"/>
          <p14:tracePt t="22507" x="1635125" y="2992438"/>
          <p14:tracePt t="22522" x="1595438" y="3008313"/>
          <p14:tracePt t="22523" x="1579563" y="3008313"/>
          <p14:tracePt t="22629" x="1619250" y="2960688"/>
          <p14:tracePt t="22635" x="1619250" y="2952750"/>
          <p14:tracePt t="22646" x="1619250" y="2936875"/>
          <p14:tracePt t="22679" x="1635125" y="2936875"/>
          <p14:tracePt t="22699" x="1651000" y="2936875"/>
          <p14:tracePt t="22714" x="1738313" y="2905125"/>
          <p14:tracePt t="22726" x="1785938" y="2889250"/>
          <p14:tracePt t="22733" x="1801813" y="2889250"/>
          <p14:tracePt t="22749" x="1809750" y="2873375"/>
          <p14:tracePt t="22752" x="1825625" y="2873375"/>
          <p14:tracePt t="22775" x="1841500" y="2873375"/>
          <p14:tracePt t="22801" x="1857375" y="2873375"/>
          <p14:tracePt t="22830" x="1873250" y="2873375"/>
          <p14:tracePt t="22839" x="1889125" y="2873375"/>
          <p14:tracePt t="22850" x="1889125" y="2857500"/>
          <p14:tracePt t="22859" x="1905000" y="2857500"/>
          <p14:tracePt t="22872" x="1912938" y="2857500"/>
          <p14:tracePt t="22891" x="1928813" y="2849563"/>
          <p14:tracePt t="22898" x="1944688" y="2849563"/>
          <p14:tracePt t="22909" x="1960563" y="2833688"/>
          <p14:tracePt t="22929" x="2008188" y="2833688"/>
          <p14:tracePt t="22941" x="2032000" y="2817813"/>
          <p14:tracePt t="22959" x="2063750" y="2817813"/>
          <p14:tracePt t="22970" x="2079625" y="2801938"/>
          <p14:tracePt t="22971" x="2095500" y="2801938"/>
          <p14:tracePt t="22990" x="2119313" y="2801938"/>
          <p14:tracePt t="23019" x="2135188" y="2801938"/>
          <p14:tracePt t="23039" x="2151063" y="2801938"/>
          <p14:tracePt t="23083" x="2166938" y="2786063"/>
          <p14:tracePt t="23118" x="2182813" y="2786063"/>
          <p14:tracePt t="23190" x="2198688" y="2786063"/>
          <p14:tracePt t="23208" x="2214563" y="2786063"/>
          <p14:tracePt t="23231" x="2238375" y="2786063"/>
          <p14:tracePt t="23239" x="2254250" y="2786063"/>
          <p14:tracePt t="23251" x="2270125" y="2786063"/>
          <p14:tracePt t="23260" x="2286000" y="2786063"/>
          <p14:tracePt t="23264" x="2317750" y="2786063"/>
          <p14:tracePt t="23275" x="2373313" y="2786063"/>
          <p14:tracePt t="23289" x="2420938" y="2786063"/>
          <p14:tracePt t="23291" x="2428875" y="2786063"/>
          <p14:tracePt t="23302" x="2476500" y="2786063"/>
          <p14:tracePt t="23309" x="2492375" y="2786063"/>
          <p14:tracePt t="23323" x="2547938" y="2786063"/>
          <p14:tracePt t="23336" x="2563813" y="2786063"/>
          <p14:tracePt t="23348" x="2579688" y="2786063"/>
          <p14:tracePt t="23360" x="2611438" y="2786063"/>
          <p14:tracePt t="23386" x="2627313" y="2786063"/>
          <p14:tracePt t="23388" x="2635250" y="2786063"/>
          <p14:tracePt t="23399" x="2651125" y="2786063"/>
          <p14:tracePt t="23417" x="2682875" y="2786063"/>
          <p14:tracePt t="23432" x="2698750" y="2786063"/>
          <p14:tracePt t="23453" x="2730500" y="2786063"/>
          <p14:tracePt t="23466" x="2738438" y="2786063"/>
          <p14:tracePt t="23468" x="2754313" y="2786063"/>
          <p14:tracePt t="23485" x="2770188" y="2786063"/>
          <p14:tracePt t="23499" x="2786063" y="2786063"/>
          <p14:tracePt t="23516" x="2801938" y="2786063"/>
          <p14:tracePt t="23541" x="2817813" y="2786063"/>
          <p14:tracePt t="23560" x="2833688" y="2786063"/>
          <p14:tracePt t="23583" x="2857500" y="2786063"/>
          <p14:tracePt t="23598" x="2889250" y="2786063"/>
          <p14:tracePt t="23608" x="2905125" y="2786063"/>
          <p14:tracePt t="23617" x="2921000" y="2786063"/>
          <p14:tracePt t="23630" x="2960688" y="2786063"/>
          <p14:tracePt t="23631" x="2992438" y="2786063"/>
          <p14:tracePt t="23640" x="3048000" y="2786063"/>
          <p14:tracePt t="23649" x="3063875" y="2786063"/>
          <p14:tracePt t="23657" x="3111500" y="2786063"/>
          <p14:tracePt t="23667" x="3143250" y="2786063"/>
          <p14:tracePt t="23680" x="3167063" y="2786063"/>
          <p14:tracePt t="23682" x="3214688" y="2786063"/>
          <p14:tracePt t="23700" x="3317875" y="2786063"/>
          <p14:tracePt t="23712" x="3349625" y="2786063"/>
          <p14:tracePt t="23715" x="3357563" y="2786063"/>
          <p14:tracePt t="23725" x="3373438" y="2786063"/>
          <p14:tracePt t="23726" x="3405188" y="2786063"/>
          <p14:tracePt t="23741" x="3452813" y="2770188"/>
          <p14:tracePt t="23756" x="3460750" y="2786063"/>
          <p14:tracePt t="23758" x="3476625" y="2786063"/>
          <p14:tracePt t="23773" x="3476625" y="2801938"/>
          <p14:tracePt t="23775" x="3492500" y="2801938"/>
          <p14:tracePt t="23789" x="3524250" y="2801938"/>
          <p14:tracePt t="23803" x="3540125" y="2801938"/>
          <p14:tracePt t="23806" x="3556000" y="2801938"/>
          <p14:tracePt t="23818" x="3595688" y="2801938"/>
          <p14:tracePt t="23838" x="3627438" y="2801938"/>
          <p14:tracePt t="23851" x="3659188" y="2801938"/>
          <p14:tracePt t="23853" x="3667125" y="2801938"/>
          <p14:tracePt t="23869" x="3683000" y="2801938"/>
          <p14:tracePt t="23871" x="3714750" y="2801938"/>
          <p14:tracePt t="23882" x="3762375" y="2801938"/>
          <p14:tracePt t="23889" x="3786188" y="2801938"/>
          <p14:tracePt t="23903" x="3905250" y="2801938"/>
          <p14:tracePt t="23916" x="3968750" y="2801938"/>
          <p14:tracePt t="23918" x="4008438" y="2801938"/>
          <p14:tracePt t="23934" x="4079875" y="2801938"/>
          <p14:tracePt t="23948" x="4159250" y="2801938"/>
          <p14:tracePt t="23950" x="4246563" y="2801938"/>
          <p14:tracePt t="23959" x="4349750" y="2801938"/>
          <p14:tracePt t="23973" x="4452938" y="2801938"/>
          <p14:tracePt t="23985" x="4572000" y="2801938"/>
          <p14:tracePt t="23988" x="4675188" y="2801938"/>
          <p14:tracePt t="23999" x="4905375" y="2801938"/>
          <p14:tracePt t="24007" x="5040313" y="2801938"/>
          <p14:tracePt t="24020" x="5175250" y="2801938"/>
          <p14:tracePt t="24031" x="5278438" y="2801938"/>
          <p14:tracePt t="24033" x="5397500" y="2801938"/>
          <p14:tracePt t="24042" x="5484813" y="2801938"/>
          <p14:tracePt t="24047" x="5556250" y="2801938"/>
          <p14:tracePt t="24058" x="5627688" y="2801938"/>
          <p14:tracePt t="24063" x="5691188" y="2801938"/>
          <p14:tracePt t="24081" x="5722938" y="2801938"/>
          <p14:tracePt t="24096" x="5730875" y="2801938"/>
          <p14:tracePt t="24105" x="5746750" y="2801938"/>
          <p14:tracePt t="24124" x="5762625" y="2801938"/>
          <p14:tracePt t="24140" x="5778500" y="2801938"/>
          <p14:tracePt t="24158" x="5794375" y="2801938"/>
          <p14:tracePt t="24169" x="5810250" y="2786063"/>
          <p14:tracePt t="24187" x="5849938" y="2786063"/>
          <p14:tracePt t="24189" x="5865813" y="2786063"/>
          <p14:tracePt t="24202" x="5913438" y="2786063"/>
          <p14:tracePt t="24209" x="5953125" y="2786063"/>
          <p14:tracePt t="24221" x="6016625" y="2786063"/>
          <p14:tracePt t="24225" x="6056313" y="2786063"/>
          <p14:tracePt t="24238" x="6135688" y="2833688"/>
          <p14:tracePt t="24254" x="6103938" y="3040063"/>
          <p14:tracePt t="24264" x="6103938" y="3127375"/>
          <p14:tracePt t="24274" x="6103938" y="3143250"/>
          <p14:tracePt t="24488" x="6119813" y="3127375"/>
          <p14:tracePt t="24497" x="6119813" y="3111500"/>
          <p14:tracePt t="24504" x="6175375" y="3008313"/>
          <p14:tracePt t="24514" x="6238875" y="2936875"/>
          <p14:tracePt t="24527" x="6254750" y="2936875"/>
          <p14:tracePt t="24567" x="6262688" y="2936875"/>
          <p14:tracePt t="24586" x="6278563" y="2936875"/>
          <p14:tracePt t="24601" x="6294438" y="2936875"/>
          <p14:tracePt t="24609" x="6294438" y="2921000"/>
          <p14:tracePt t="24621" x="6342063" y="2921000"/>
          <p14:tracePt t="24622" x="6357938" y="2921000"/>
          <p14:tracePt t="24635" x="6365875" y="2921000"/>
          <p14:tracePt t="24637" x="6429375" y="2921000"/>
          <p14:tracePt t="24651" x="6564313" y="2905125"/>
          <p14:tracePt t="24652" x="6675438" y="2889250"/>
          <p14:tracePt t="24666" x="6778625" y="2889250"/>
          <p14:tracePt t="24676" x="6913563" y="2873375"/>
          <p14:tracePt t="24686" x="7016750" y="2849563"/>
          <p14:tracePt t="24688" x="7104063" y="2833688"/>
          <p14:tracePt t="24705" x="7294563" y="2801938"/>
          <p14:tracePt t="24718" x="7493000" y="2801938"/>
          <p14:tracePt t="24734" x="7580313" y="2786063"/>
          <p14:tracePt t="24735" x="7667625" y="2786063"/>
          <p14:tracePt t="24746" x="7739063" y="2770188"/>
          <p14:tracePt t="24753" x="7802563" y="2754313"/>
          <p14:tracePt t="24767" x="7826375" y="2746375"/>
          <p14:tracePt t="24779" x="7874000" y="2746375"/>
          <p14:tracePt t="24781" x="7889875" y="2746375"/>
          <p14:tracePt t="24797" x="7905750" y="2746375"/>
          <p14:tracePt t="24812" x="7913688" y="2746375"/>
          <p14:tracePt t="24829" x="7929563" y="2746375"/>
          <p14:tracePt t="24845" x="7945438" y="2746375"/>
          <p14:tracePt t="24863" x="7961313" y="2746375"/>
          <p14:tracePt t="24887" x="7977188" y="2746375"/>
          <p14:tracePt t="24911" x="7977188" y="2730500"/>
          <p14:tracePt t="24921" x="7977188" y="2746375"/>
          <p14:tracePt t="24938" x="7977188" y="2730500"/>
          <p14:tracePt t="25834" x="7977188" y="2746375"/>
          <p14:tracePt t="25851" x="7993063" y="2746375"/>
          <p14:tracePt t="25857" x="7993063" y="2754313"/>
          <p14:tracePt t="25881" x="7993063" y="2746375"/>
          <p14:tracePt t="25907" x="7977188" y="2746375"/>
          <p14:tracePt t="25915" x="7977188" y="2730500"/>
          <p14:tracePt t="26042" x="7977188" y="2682875"/>
          <p14:tracePt t="26073" x="7961313" y="2667000"/>
          <p14:tracePt t="26095" x="7961313" y="2682875"/>
          <p14:tracePt t="26201" x="7977188" y="2667000"/>
          <p14:tracePt t="26233" x="7977188" y="2682875"/>
          <p14:tracePt t="26940" x="7961313" y="2682875"/>
          <p14:tracePt t="26976" x="7945438" y="2698750"/>
          <p14:tracePt t="26993" x="7945438" y="2682875"/>
          <p14:tracePt t="27039" x="7913688" y="2730500"/>
          <p14:tracePt t="27051" x="7913688" y="2714625"/>
          <p14:tracePt t="27069" x="7913688" y="2698750"/>
          <p14:tracePt t="27115" x="7929563" y="2698750"/>
          <p14:tracePt t="27168" x="7929563" y="2667000"/>
          <p14:tracePt t="27181" x="7913688" y="2667000"/>
          <p14:tracePt t="27196" x="7913688" y="2651125"/>
          <p14:tracePt t="27203" x="7929563" y="2667000"/>
          <p14:tracePt t="27212" x="7929563" y="2651125"/>
          <p14:tracePt t="27218" x="7913688" y="2643188"/>
          <p14:tracePt t="27232" x="7913688" y="2651125"/>
          <p14:tracePt t="27247" x="7905750" y="2643188"/>
          <p14:tracePt t="27265" x="7905750" y="2651125"/>
          <p14:tracePt t="27281" x="7961313" y="2698750"/>
          <p14:tracePt t="27312" x="7945438" y="2698750"/>
          <p14:tracePt t="27327" x="7945438" y="2682875"/>
          <p14:tracePt t="27346" x="7961313" y="2667000"/>
          <p14:tracePt t="27357" x="7945438" y="2667000"/>
          <p14:tracePt t="27365" x="7961313" y="2667000"/>
          <p14:tracePt t="27388" x="7945438" y="2682875"/>
          <p14:tracePt t="27435" x="7945438" y="2730500"/>
          <p14:tracePt t="27444" x="7977188" y="2746375"/>
          <p14:tracePt t="27452" x="8016875" y="2786063"/>
          <p14:tracePt t="27462" x="8080375" y="2817813"/>
          <p14:tracePt t="27470" x="8135938" y="2857500"/>
          <p14:tracePt t="27477" x="8223250" y="2905125"/>
          <p14:tracePt t="27485" x="8358188" y="2960688"/>
          <p14:tracePt t="27499" x="8461375" y="3008313"/>
          <p14:tracePt t="27502" x="8509000" y="3055938"/>
          <p14:tracePt t="27505" x="8524875" y="3055938"/>
          <p14:tracePt t="27516" x="8524875" y="3095625"/>
          <p14:tracePt t="27530" x="8524875" y="3159125"/>
          <p14:tracePt t="27533" x="8509000" y="3167063"/>
          <p14:tracePt t="27541" x="8493125" y="3167063"/>
          <p14:tracePt t="27756" x="8477250" y="3167063"/>
          <p14:tracePt t="27771" x="8493125" y="3167063"/>
          <p14:tracePt t="27779" x="8509000" y="3198813"/>
          <p14:tracePt t="27791" x="8524875" y="3198813"/>
          <p14:tracePt t="27805" x="8548688" y="3198813"/>
          <p14:tracePt t="27810" x="8564563" y="3182938"/>
          <p14:tracePt t="27821" x="8580438" y="3182938"/>
          <p14:tracePt t="27829" x="8596313" y="3182938"/>
          <p14:tracePt t="27847" x="8651875" y="3182938"/>
          <p14:tracePt t="27856" x="8683625" y="3182938"/>
          <p14:tracePt t="27869" x="8731250" y="3143250"/>
          <p14:tracePt t="27886" x="8739188" y="3143250"/>
          <p14:tracePt t="27947" x="8739188" y="3159125"/>
          <p14:tracePt t="27964" x="8731250" y="3167063"/>
          <p14:tracePt t="27986" x="8731250" y="3182938"/>
          <p14:tracePt t="28015" x="8731250" y="3198813"/>
          <p14:tracePt t="28027" x="8715375" y="3198813"/>
          <p14:tracePt t="28045" x="8715375" y="3214688"/>
          <p14:tracePt t="28064" x="8699500" y="3230563"/>
          <p14:tracePt t="28109" x="8683625" y="3246438"/>
          <p14:tracePt t="28128" x="8667750" y="3246438"/>
          <p14:tracePt t="28145" x="8651875" y="3246438"/>
          <p14:tracePt t="28174" x="8651875" y="3262313"/>
          <p14:tracePt t="28189" x="8636000" y="3262313"/>
          <p14:tracePt t="28382" x="8628063" y="3262313"/>
          <p14:tracePt t="28445" x="8628063" y="3270250"/>
          <p14:tracePt t="28480" x="8612188" y="3286125"/>
          <p14:tracePt t="28498" x="8596313" y="3302000"/>
          <p14:tracePt t="28530" x="8580438" y="3302000"/>
          <p14:tracePt t="28578" x="8564563" y="3317875"/>
          <p14:tracePt t="28621" x="8548688" y="3333750"/>
          <p14:tracePt t="29134" x="8532813" y="3333750"/>
          <p14:tracePt t="29213" x="8524875" y="3333750"/>
          <p14:tracePt t="29294" x="8524875" y="3317875"/>
          <p14:tracePt t="29624" x="8524875" y="3302000"/>
          <p14:tracePt t="29628" x="8524875" y="3262313"/>
          <p14:tracePt t="29640" x="8524875" y="3246438"/>
          <p14:tracePt t="29644" x="8524875" y="3230563"/>
          <p14:tracePt t="29656" x="8524875" y="3214688"/>
          <p14:tracePt t="29682" x="8532813" y="3159125"/>
          <p14:tracePt t="29689" x="8580438" y="3111500"/>
          <p14:tracePt t="29697" x="8580438" y="3095625"/>
          <p14:tracePt t="29705" x="8596313" y="3095625"/>
          <p14:tracePt t="29713" x="8612188" y="3079750"/>
          <p14:tracePt t="29730" x="8628063" y="3063875"/>
          <p14:tracePt t="29769" x="8636000" y="3063875"/>
          <p14:tracePt t="29803" x="8667750" y="3055938"/>
          <p14:tracePt t="29806" x="8683625" y="3055938"/>
          <p14:tracePt t="29818" x="8699500" y="3040063"/>
          <p14:tracePt t="29849" x="8699500" y="3024188"/>
          <p14:tracePt t="29856" x="8715375" y="3024188"/>
          <p14:tracePt t="29886" x="8731250" y="3008313"/>
          <p14:tracePt t="29903" x="8739188" y="3008313"/>
          <p14:tracePt t="29918" x="8739188" y="2992438"/>
          <p14:tracePt t="29931" x="8739188" y="2976563"/>
          <p14:tracePt t="29948" x="8755063" y="2976563"/>
          <p14:tracePt t="29965" x="8755063" y="2960688"/>
          <p14:tracePt t="29995" x="8770938" y="2960688"/>
          <p14:tracePt t="30027" x="8786813" y="2960688"/>
          <p14:tracePt t="30039" x="8786813" y="2952750"/>
          <p14:tracePt t="30061" x="8802688" y="2952750"/>
          <p14:tracePt t="30071" x="8802688" y="2936875"/>
          <p14:tracePt t="30106" x="8818563" y="2936875"/>
          <p14:tracePt t="30119" x="8818563" y="2921000"/>
          <p14:tracePt t="30152" x="8834438" y="2921000"/>
          <p14:tracePt t="30199" x="8834438" y="2905125"/>
          <p14:tracePt t="30792" x="8842375" y="2905125"/>
          <p14:tracePt t="30807" x="8858250" y="2905125"/>
          <p14:tracePt t="30815" x="8874125" y="2905125"/>
          <p14:tracePt t="30823" x="8890000" y="2905125"/>
          <p14:tracePt t="30834" x="8905875" y="2905125"/>
          <p14:tracePt t="30859" x="8921750" y="2905125"/>
          <p14:tracePt t="30873" x="8937625" y="2905125"/>
          <p14:tracePt t="30881" x="8945563" y="2905125"/>
          <p14:tracePt t="30900" x="8977313" y="2905125"/>
          <p14:tracePt t="30913" x="9009063" y="2905125"/>
          <p14:tracePt t="30921" x="9024938" y="2905125"/>
          <p14:tracePt t="30934" x="9040813" y="2905125"/>
          <p14:tracePt t="30942" x="9048750" y="2905125"/>
          <p14:tracePt t="30957" x="9064625" y="2905125"/>
          <p14:tracePt t="30970" x="9080500" y="2905125"/>
          <p14:tracePt t="31047" x="9096375" y="2905125"/>
          <p14:tracePt t="31433" x="9096375" y="2889250"/>
          <p14:tracePt t="31512" x="9096375" y="2873375"/>
          <p14:tracePt t="31545" x="9112250" y="2873375"/>
          <p14:tracePt t="31561" x="9112250" y="2857500"/>
          <p14:tracePt t="31609" x="9128125" y="2857500"/>
          <p14:tracePt t="31641" x="9144000" y="2857500"/>
          <p14:tracePt t="31657" x="9144000" y="2849563"/>
          <p14:tracePt t="31674" x="9151938" y="2849563"/>
          <p14:tracePt t="31737" x="9151938" y="2833688"/>
          <p14:tracePt t="31768" x="9167813" y="2833688"/>
          <p14:tracePt t="31802" x="9167813" y="2817813"/>
          <p14:tracePt t="31849" x="9183688" y="2817813"/>
          <p14:tracePt t="31881" x="9183688" y="2801938"/>
          <p14:tracePt t="31945" x="9199563" y="2786063"/>
          <p14:tracePt t="32364" x="9215438" y="2786063"/>
          <p14:tracePt t="32377" x="9271000" y="2786063"/>
          <p14:tracePt t="32381" x="9302750" y="2786063"/>
          <p14:tracePt t="32394" x="9350375" y="2786063"/>
          <p14:tracePt t="32401" x="9437688" y="2786063"/>
          <p14:tracePt t="32409" x="9509125" y="2786063"/>
          <p14:tracePt t="32415" x="9628188" y="2786063"/>
          <p14:tracePt t="32436" x="9818688" y="2786063"/>
          <p14:tracePt t="32443" x="9906000" y="2801938"/>
          <p14:tracePt t="32449" x="9993313" y="2817813"/>
          <p14:tracePt t="32459" x="10056813" y="2817813"/>
          <p14:tracePt t="32469" x="10112375" y="2817813"/>
          <p14:tracePt t="32476" x="10183813" y="2817813"/>
          <p14:tracePt t="32483" x="10231438" y="2817813"/>
          <p14:tracePt t="32521" x="10247313" y="2817813"/>
          <p14:tracePt t="32623" x="10215563" y="2817813"/>
          <p14:tracePt t="32635" x="10183813" y="2817813"/>
          <p14:tracePt t="32642" x="10144125" y="2817813"/>
          <p14:tracePt t="32651" x="10096500" y="2817813"/>
          <p14:tracePt t="32659" x="10072688" y="2817813"/>
          <p14:tracePt t="32671" x="10040938" y="2817813"/>
          <p14:tracePt t="32672" x="9921875" y="2817813"/>
          <p14:tracePt t="32685" x="9834563" y="2817813"/>
          <p14:tracePt t="32692" x="9763125" y="2817813"/>
          <p14:tracePt t="32701" x="9667875" y="2817813"/>
          <p14:tracePt t="32712" x="9580563" y="2817813"/>
          <p14:tracePt t="32725" x="9390063" y="2817813"/>
          <p14:tracePt t="32736" x="9318625" y="2817813"/>
          <p14:tracePt t="32737" x="9255125" y="2833688"/>
          <p14:tracePt t="32750" x="9215438" y="2833688"/>
          <p14:tracePt t="32754" x="9151938" y="2833688"/>
          <p14:tracePt t="32767" x="9144000" y="2833688"/>
          <p14:tracePt t="32769" x="9080500" y="2833688"/>
          <p14:tracePt t="32780" x="9040813" y="2833688"/>
          <p14:tracePt t="32788" x="8977313" y="2833688"/>
          <p14:tracePt t="32801" x="8890000" y="2849563"/>
          <p14:tracePt t="32802" x="8802688" y="2849563"/>
          <p14:tracePt t="32813" x="8739188" y="2849563"/>
          <p14:tracePt t="32821" x="8628063" y="2857500"/>
          <p14:tracePt t="32835" x="8524875" y="2873375"/>
          <p14:tracePt t="32838" x="8421688" y="2889250"/>
          <p14:tracePt t="32847" x="8286750" y="2905125"/>
          <p14:tracePt t="32850" x="8151813" y="2921000"/>
          <p14:tracePt t="32864" x="7826375" y="2960688"/>
          <p14:tracePt t="32881" x="7477125" y="3008313"/>
          <p14:tracePt t="32895" x="7373938" y="3008313"/>
          <p14:tracePt t="32902" x="7358063" y="3008313"/>
          <p14:tracePt t="32917" x="7294563" y="3024188"/>
          <p14:tracePt t="32931" x="7088188" y="3055938"/>
          <p14:tracePt t="32944" x="6977063" y="3079750"/>
          <p14:tracePt t="32946" x="6842125" y="3111500"/>
          <p14:tracePt t="32962" x="6619875" y="3143250"/>
          <p14:tracePt t="32976" x="6532563" y="3159125"/>
          <p14:tracePt t="32978" x="6445250" y="3167063"/>
          <p14:tracePt t="32992" x="6381750" y="3167063"/>
          <p14:tracePt t="32996" x="6342063" y="3182938"/>
          <p14:tracePt t="33010" x="6238875" y="3214688"/>
          <p14:tracePt t="33020" x="6175375" y="3230563"/>
          <p14:tracePt t="33031" x="6103938" y="3246438"/>
          <p14:tracePt t="33044" x="5929313" y="3270250"/>
          <p14:tracePt t="33053" x="5897563" y="3286125"/>
          <p14:tracePt t="33061" x="5881688" y="3286125"/>
          <p14:tracePt t="33069" x="5794375" y="3302000"/>
          <p14:tracePt t="33076" x="5722938" y="3317875"/>
          <p14:tracePt t="33095" x="5540375" y="3349625"/>
          <p14:tracePt t="33103" x="5453063" y="3365500"/>
          <p14:tracePt t="33106" x="5365750" y="3365500"/>
          <p14:tracePt t="33115" x="5310188" y="3373438"/>
          <p14:tracePt t="33127" x="5214938" y="3389313"/>
          <p14:tracePt t="33136" x="5127625" y="3405188"/>
          <p14:tracePt t="33140" x="5040313" y="3405188"/>
          <p14:tracePt t="33151" x="4937125" y="3421063"/>
          <p14:tracePt t="33152" x="4833938" y="3436938"/>
          <p14:tracePt t="33166" x="4699000" y="3436938"/>
          <p14:tracePt t="33175" x="4572000" y="3436938"/>
          <p14:tracePt t="33186" x="4389438" y="3436938"/>
          <p14:tracePt t="33201" x="4333875" y="3436938"/>
          <p14:tracePt t="33204" x="4318000" y="3436938"/>
          <p14:tracePt t="33218" x="4286250" y="3436938"/>
          <p14:tracePt t="33246" x="4278313" y="3436938"/>
          <p14:tracePt t="33532" x="4278313" y="3452813"/>
          <p14:tracePt t="33551" x="4262438" y="3468688"/>
          <p14:tracePt t="33579" x="4246563" y="3468688"/>
          <p14:tracePt t="33596" x="4230688" y="3484563"/>
          <p14:tracePt t="33605" x="4214813" y="3484563"/>
          <p14:tracePt t="33615" x="4183063" y="3492500"/>
          <p14:tracePt t="33645" x="4159250" y="3492500"/>
          <p14:tracePt t="33663" x="4127500" y="3492500"/>
          <p14:tracePt t="33664" x="4111625" y="3492500"/>
          <p14:tracePt t="33675" x="4095750" y="3492500"/>
          <p14:tracePt t="33683" x="4079875" y="3492500"/>
          <p14:tracePt t="33694" x="4071938" y="3492500"/>
          <p14:tracePt t="33697" x="4056063" y="3492500"/>
          <p14:tracePt t="33714" x="4040188" y="3508375"/>
          <p14:tracePt t="33716" x="4008438" y="3508375"/>
          <p14:tracePt t="33731" x="3992563" y="3508375"/>
          <p14:tracePt t="33748" x="3976688" y="3508375"/>
          <p14:tracePt t="33780" x="3968750" y="3492500"/>
          <p14:tracePt t="33792" x="3937000" y="3468688"/>
          <p14:tracePt t="33794" x="3889375" y="3405188"/>
          <p14:tracePt t="33808" x="3865563" y="3302000"/>
          <p14:tracePt t="33827" x="3865563" y="3286125"/>
          <p14:tracePt t="33835" x="3849688" y="3286125"/>
          <p14:tracePt t="33847" x="3849688" y="3270250"/>
          <p14:tracePt t="33868" x="3849688" y="3262313"/>
          <p14:tracePt t="33919" x="3849688" y="3246438"/>
          <p14:tracePt t="33949" x="3849688" y="3230563"/>
          <p14:tracePt t="33957" x="3849688" y="3214688"/>
          <p14:tracePt t="33970" x="3849688" y="3198813"/>
          <p14:tracePt t="33984" x="3865563" y="3198813"/>
          <p14:tracePt t="33989" x="3889375" y="3167063"/>
          <p14:tracePt t="34000" x="3889375" y="3159125"/>
          <p14:tracePt t="34002" x="3905250" y="3159125"/>
          <p14:tracePt t="34027" x="3937000" y="3143250"/>
          <p14:tracePt t="34222" x="3952875" y="3143250"/>
          <p14:tracePt t="34350" x="3952875" y="3159125"/>
          <p14:tracePt t="34366" x="3952875" y="3167063"/>
          <p14:tracePt t="34397" x="3937000" y="3167063"/>
          <p14:tracePt t="34414" x="3937000" y="3182938"/>
          <p14:tracePt t="34430" x="3921125" y="3182938"/>
          <p14:tracePt t="34439" x="3921125" y="3198813"/>
          <p14:tracePt t="34447" x="3905250" y="3198813"/>
          <p14:tracePt t="34458" x="3905250" y="3214688"/>
          <p14:tracePt t="34467" x="3889375" y="3214688"/>
          <p14:tracePt t="34473" x="3889375" y="3230563"/>
          <p14:tracePt t="34497" x="3889375" y="3246438"/>
          <p14:tracePt t="34499" x="3873500" y="3246438"/>
          <p14:tracePt t="34557" x="3873500" y="3262313"/>
          <p14:tracePt t="34830" x="3865563" y="3270250"/>
          <p14:tracePt t="34839" x="3849688" y="3270250"/>
          <p14:tracePt t="34846" x="3849688" y="3286125"/>
          <p14:tracePt t="34856" x="3833813" y="3286125"/>
          <p14:tracePt t="34863" x="3833813" y="3317875"/>
          <p14:tracePt t="34889" x="3817938" y="3333750"/>
          <p14:tracePt t="34903" x="3770313" y="3365500"/>
          <p14:tracePt t="34912" x="3770313" y="3373438"/>
          <p14:tracePt t="34924" x="3746500" y="3373438"/>
          <p14:tracePt t="34937" x="3730625" y="3373438"/>
          <p14:tracePt t="34947" x="3730625" y="3389313"/>
          <p14:tracePt t="34952" x="3714750" y="3389313"/>
          <p14:tracePt t="34964" x="3698875" y="3405188"/>
          <p14:tracePt t="34977" x="3683000" y="3405188"/>
          <p14:tracePt t="34994" x="3667125" y="3421063"/>
          <p14:tracePt t="35007" x="3659188" y="3436938"/>
          <p14:tracePt t="35028" x="3643313" y="3436938"/>
          <p14:tracePt t="35037" x="3643313" y="3452813"/>
          <p14:tracePt t="35056" x="3643313" y="3468688"/>
          <p14:tracePt t="35086" x="3627438" y="3468688"/>
          <p14:tracePt t="35103" x="3611563" y="3468688"/>
          <p14:tracePt t="35109" x="3627438" y="3468688"/>
          <p14:tracePt t="35125" x="3643313" y="3484563"/>
          <p14:tracePt t="35310" x="3643313" y="3492500"/>
          <p14:tracePt t="35438" x="3659188" y="3508375"/>
          <p14:tracePt t="35565" x="3659188" y="3524250"/>
          <p14:tracePt t="35613" x="3643313" y="3540125"/>
          <p14:tracePt t="35631" x="3627438" y="3540125"/>
          <p14:tracePt t="35648" x="3611563" y="3540125"/>
          <p14:tracePt t="35659" x="3595688" y="3540125"/>
          <p14:tracePt t="35674" x="3556000" y="3556000"/>
          <p14:tracePt t="35685" x="3540125" y="3556000"/>
          <p14:tracePt t="35688" x="3476625" y="3556000"/>
          <p14:tracePt t="35696" x="3452813" y="3556000"/>
          <p14:tracePt t="35707" x="3436938" y="3571875"/>
          <p14:tracePt t="35722" x="3421063" y="3587750"/>
          <p14:tracePt t="35724" x="3405188" y="3595688"/>
          <p14:tracePt t="35736" x="3389313" y="3643313"/>
          <p14:tracePt t="35741" x="3373438" y="3690938"/>
          <p14:tracePt t="35756" x="3349625" y="3762375"/>
          <p14:tracePt t="35757" x="3302000" y="3881438"/>
          <p14:tracePt t="35768" x="3254375" y="3984625"/>
          <p14:tracePt t="35774" x="3214688" y="4087813"/>
          <p14:tracePt t="35779" x="3167063" y="4214813"/>
          <p14:tracePt t="35781" x="3095625" y="4349750"/>
          <p14:tracePt t="35795" x="3048000" y="4484688"/>
          <p14:tracePt t="35797" x="2976563" y="4619625"/>
          <p14:tracePt t="35812" x="2936875" y="4722813"/>
          <p14:tracePt t="35816" x="2889250" y="4833938"/>
          <p14:tracePt t="35829" x="2857500" y="4913313"/>
          <p14:tracePt t="35830" x="2841625" y="4984750"/>
          <p14:tracePt t="35846" x="2841625" y="5087938"/>
          <p14:tracePt t="35865" x="2841625" y="5175250"/>
          <p14:tracePt t="35876" x="2841625" y="5222875"/>
          <p14:tracePt t="35896" x="2841625" y="5246688"/>
          <p14:tracePt t="35909" x="2857500" y="5246688"/>
          <p14:tracePt t="35910" x="2857500" y="5262563"/>
          <p14:tracePt t="35925" x="2905125" y="5294313"/>
          <p14:tracePt t="35942" x="2944813" y="5326063"/>
          <p14:tracePt t="35951" x="3008313" y="5349875"/>
          <p14:tracePt t="35963" x="3040063" y="5349875"/>
          <p14:tracePt t="35974" x="3182938" y="5349875"/>
          <p14:tracePt t="35990" x="3270250" y="5349875"/>
          <p14:tracePt t="35994" x="3349625" y="5341938"/>
          <p14:tracePt t="36007" x="3508375" y="5294313"/>
          <p14:tracePt t="36017" x="3563938" y="5262563"/>
          <p14:tracePt t="36026" x="3627438" y="5222875"/>
          <p14:tracePt t="36039" x="3698875" y="5175250"/>
          <p14:tracePt t="36042" x="3770313" y="5119688"/>
          <p14:tracePt t="36056" x="3833813" y="5056188"/>
          <p14:tracePt t="36059" x="3905250" y="4968875"/>
          <p14:tracePt t="36071" x="3968750" y="4849813"/>
          <p14:tracePt t="36074" x="4040188" y="4730750"/>
          <p14:tracePt t="36084" x="4095750" y="4619625"/>
          <p14:tracePt t="36088" x="4127500" y="4437063"/>
          <p14:tracePt t="36100" x="4175125" y="4278313"/>
          <p14:tracePt t="36105" x="4198938" y="4127500"/>
          <p14:tracePt t="36115" x="4214813" y="3984625"/>
          <p14:tracePt t="36116" x="4214813" y="3802063"/>
          <p14:tracePt t="36130" x="4214813" y="3643313"/>
          <p14:tracePt t="36132" x="4214813" y="3540125"/>
          <p14:tracePt t="36144" x="4214813" y="3484563"/>
          <p14:tracePt t="36151" x="4214813" y="3405188"/>
          <p14:tracePt t="36162" x="4214813" y="3373438"/>
          <p14:tracePt t="36165" x="4214813" y="3365500"/>
          <p14:tracePt t="36178" x="4198938" y="3317875"/>
          <p14:tracePt t="36190" x="4183063" y="3302000"/>
          <p14:tracePt t="36210" x="4175125" y="3286125"/>
          <p14:tracePt t="36234" x="4159250" y="3286125"/>
          <p14:tracePt t="36245" x="4159250" y="3270250"/>
          <p14:tracePt t="36248" x="4143375" y="3270250"/>
          <p14:tracePt t="36262" x="4127500" y="3270250"/>
          <p14:tracePt t="36276" x="4111625" y="3262313"/>
          <p14:tracePt t="36278" x="4111625" y="3246438"/>
          <p14:tracePt t="36294" x="4079875" y="3230563"/>
          <p14:tracePt t="36308" x="4071938" y="3230563"/>
          <p14:tracePt t="36311" x="4040188" y="3214688"/>
          <p14:tracePt t="36328" x="4008438" y="3182938"/>
          <p14:tracePt t="36341" x="3937000" y="3159125"/>
          <p14:tracePt t="36351" x="3889375" y="3127375"/>
          <p14:tracePt t="36365" x="3865563" y="3111500"/>
          <p14:tracePt t="36375" x="3817938" y="3111500"/>
          <p14:tracePt t="36390" x="3770313" y="3111500"/>
          <p14:tracePt t="36394" x="3643313" y="3111500"/>
          <p14:tracePt t="36408" x="3524250" y="3095625"/>
          <p14:tracePt t="36418" x="3452813" y="3095625"/>
          <p14:tracePt t="36429" x="3405188" y="3095625"/>
          <p14:tracePt t="36439" x="3389313" y="3095625"/>
          <p14:tracePt t="36442" x="3349625" y="3111500"/>
          <p14:tracePt t="36464" x="3286125" y="3159125"/>
          <p14:tracePt t="36466" x="3254375" y="3182938"/>
          <p14:tracePt t="36477" x="3246438" y="3182938"/>
          <p14:tracePt t="36483" x="3214688" y="3246438"/>
          <p14:tracePt t="36489" x="3182938" y="3270250"/>
          <p14:tracePt t="36501" x="3143250" y="3333750"/>
          <p14:tracePt t="36504" x="3111500" y="3405188"/>
          <p14:tracePt t="36522" x="3048000" y="3492500"/>
          <p14:tracePt t="36537" x="2960688" y="3690938"/>
          <p14:tracePt t="36545" x="2936875" y="3778250"/>
          <p14:tracePt t="36558" x="2905125" y="3833813"/>
          <p14:tracePt t="36562" x="2889250" y="3905250"/>
          <p14:tracePt t="36572" x="2873375" y="3968750"/>
          <p14:tracePt t="36581" x="2873375" y="4040188"/>
          <p14:tracePt t="36595" x="2889250" y="4127500"/>
          <p14:tracePt t="36598" x="2889250" y="4214813"/>
          <p14:tracePt t="36610" x="2873375" y="4278313"/>
          <p14:tracePt t="36616" x="2873375" y="4333875"/>
          <p14:tracePt t="36630" x="2889250" y="4421188"/>
          <p14:tracePt t="36632" x="2905125" y="4516438"/>
          <p14:tracePt t="36642" x="2936875" y="4603750"/>
          <p14:tracePt t="36650" x="2960688" y="4691063"/>
          <p14:tracePt t="36664" x="2976563" y="4746625"/>
          <p14:tracePt t="36667" x="3024188" y="4810125"/>
          <p14:tracePt t="36678" x="3063875" y="4881563"/>
          <p14:tracePt t="36682" x="3143250" y="4953000"/>
          <p14:tracePt t="36698" x="3270250" y="5103813"/>
          <p14:tracePt t="36707" x="3333750" y="5159375"/>
          <p14:tracePt t="36710" x="3373438" y="5191125"/>
          <p14:tracePt t="36725" x="3405188" y="5207000"/>
          <p14:tracePt t="36740" x="3421063" y="5222875"/>
          <p14:tracePt t="36742" x="3436938" y="5222875"/>
          <p14:tracePt t="36751" x="3436938" y="5238750"/>
          <p14:tracePt t="36762" x="3452813" y="5238750"/>
          <p14:tracePt t="36774" x="3508375" y="5238750"/>
          <p14:tracePt t="36789" x="3524250" y="5238750"/>
          <p14:tracePt t="36793" x="3540125" y="5222875"/>
          <p14:tracePt t="36806" x="3579813" y="5207000"/>
          <p14:tracePt t="36808" x="3643313" y="5159375"/>
          <p14:tracePt t="36817" x="3714750" y="5103813"/>
          <p14:tracePt t="36829" x="3786188" y="5056188"/>
          <p14:tracePt t="36839" x="3873500" y="4968875"/>
          <p14:tracePt t="36840" x="3952875" y="4913313"/>
          <p14:tracePt t="36851" x="3976688" y="4865688"/>
          <p14:tracePt t="36856" x="4008438" y="4833938"/>
          <p14:tracePt t="36869" x="4024313" y="4810125"/>
          <p14:tracePt t="36872" x="4040188" y="4794250"/>
          <p14:tracePt t="36882" x="4056063" y="4794250"/>
          <p14:tracePt t="36883" x="4056063" y="4762500"/>
          <p14:tracePt t="36901" x="4056063" y="4746625"/>
          <p14:tracePt t="36912" x="4056063" y="4706938"/>
          <p14:tracePt t="36932" x="4056063" y="4659313"/>
          <p14:tracePt t="36946" x="4040188" y="4643438"/>
          <p14:tracePt t="36976" x="4024313" y="4627563"/>
          <p14:tracePt t="36999" x="4008438" y="4619625"/>
          <p14:tracePt t="37136" x="3992563" y="4619625"/>
          <p14:tracePt t="37223" x="3992563" y="4603750"/>
          <p14:tracePt t="37236" x="4008438" y="4603750"/>
          <p14:tracePt t="37247" x="4056063" y="4603750"/>
          <p14:tracePt t="37254" x="4071938" y="4603750"/>
          <p14:tracePt t="37257" x="4143375" y="4603750"/>
          <p14:tracePt t="37265" x="4230688" y="4603750"/>
          <p14:tracePt t="37277" x="4333875" y="4603750"/>
          <p14:tracePt t="37288" x="4524375" y="4603750"/>
          <p14:tracePt t="37302" x="4643438" y="4603750"/>
          <p14:tracePt t="37303" x="4762500" y="4603750"/>
          <p14:tracePt t="37316" x="4897438" y="4603750"/>
          <p14:tracePt t="37325" x="5008563" y="4603750"/>
          <p14:tracePt t="37337" x="5207000" y="4587875"/>
          <p14:tracePt t="37351" x="5381625" y="4572000"/>
          <p14:tracePt t="37363" x="5453063" y="4556125"/>
          <p14:tracePt t="37372" x="5524500" y="4540250"/>
          <p14:tracePt t="37385" x="5619750" y="4524375"/>
          <p14:tracePt t="37388" x="5691188" y="4516438"/>
          <p14:tracePt t="37404" x="5865813" y="4500563"/>
          <p14:tracePt t="37415" x="5929313" y="4484688"/>
          <p14:tracePt t="37418" x="6000750" y="4468813"/>
          <p14:tracePt t="37429" x="6056313" y="4468813"/>
          <p14:tracePt t="37432" x="6103938" y="4468813"/>
          <p14:tracePt t="37447" x="6238875" y="4452938"/>
          <p14:tracePt t="37462" x="6326188" y="4452938"/>
          <p14:tracePt t="37464" x="6397625" y="4437063"/>
          <p14:tracePt t="37479" x="6484938" y="4421188"/>
          <p14:tracePt t="37482" x="6564313" y="4421188"/>
          <p14:tracePt t="37494" x="6619875" y="4413250"/>
          <p14:tracePt t="37496" x="6667500" y="4413250"/>
          <p14:tracePt t="37509" x="6707188" y="4413250"/>
          <p14:tracePt t="37512" x="6723063" y="4413250"/>
          <p14:tracePt t="37525" x="6738938" y="4413250"/>
          <p14:tracePt t="37537" x="6754813" y="4397375"/>
          <p14:tracePt t="38041" x="6754813" y="4413250"/>
          <p14:tracePt t="38058" x="6738938" y="4413250"/>
          <p14:tracePt t="38076" x="6723063" y="4413250"/>
          <p14:tracePt t="38097" x="6707188" y="4421188"/>
          <p14:tracePt t="38123" x="6691313" y="4421188"/>
          <p14:tracePt t="38153" x="6675438" y="4421188"/>
          <p14:tracePt t="38185" x="6667500" y="4421188"/>
          <p14:tracePt t="38221" x="6651625" y="4421188"/>
          <p14:tracePt t="38233" x="6651625" y="4437063"/>
          <p14:tracePt t="38328" x="6635750" y="4437063"/>
          <p14:tracePt t="38394" x="6619875" y="4437063"/>
          <p14:tracePt t="38456" x="6604000" y="4437063"/>
          <p14:tracePt t="38474" x="6604000" y="4452938"/>
          <p14:tracePt t="38649" x="6588125" y="4452938"/>
          <p14:tracePt t="38684" x="6588125" y="4468813"/>
          <p14:tracePt t="38715" x="6572250" y="4468813"/>
          <p14:tracePt t="38720" x="6564313" y="4468813"/>
          <p14:tracePt t="38734" x="6532563" y="4468813"/>
          <p14:tracePt t="38737" x="6484938" y="4484688"/>
          <p14:tracePt t="38748" x="6469063" y="4500563"/>
          <p14:tracePt t="38761" x="6413500" y="4500563"/>
          <p14:tracePt t="38770" x="6397625" y="4516438"/>
          <p14:tracePt t="38771" x="6357938" y="4516438"/>
          <p14:tracePt t="38788" x="6357938" y="4524375"/>
          <p14:tracePt t="38791" x="6326188" y="4524375"/>
          <p14:tracePt t="38803" x="6278563" y="4556125"/>
          <p14:tracePt t="38813" x="6262688" y="4556125"/>
          <p14:tracePt t="38825" x="6238875" y="4556125"/>
          <p14:tracePt t="38832" x="6223000" y="4572000"/>
          <p14:tracePt t="38835" x="6207125" y="4572000"/>
          <p14:tracePt t="38844" x="6191250" y="4587875"/>
          <p14:tracePt t="38858" x="6175375" y="4603750"/>
          <p14:tracePt t="38860" x="6159500" y="4603750"/>
          <p14:tracePt t="38870" x="6119813" y="4627563"/>
          <p14:tracePt t="38879" x="6103938" y="4643438"/>
          <p14:tracePt t="38887" x="6056313" y="4659313"/>
          <p14:tracePt t="38898" x="5969000" y="4706938"/>
          <p14:tracePt t="38910" x="5929313" y="4706938"/>
          <p14:tracePt t="38922" x="5881688" y="4722813"/>
          <p14:tracePt t="38931" x="5826125" y="4730750"/>
          <p14:tracePt t="38936" x="5762625" y="4746625"/>
          <p14:tracePt t="38947" x="5659438" y="4794250"/>
          <p14:tracePt t="38960" x="5627688" y="4794250"/>
          <p14:tracePt t="38974" x="5588000" y="4810125"/>
          <p14:tracePt t="38982" x="5572125" y="4826000"/>
          <p14:tracePt t="39007" x="5468938" y="4849813"/>
          <p14:tracePt t="39009" x="5421313" y="4881563"/>
          <p14:tracePt t="39011" x="5365750" y="4913313"/>
          <p14:tracePt t="39022" x="5294313" y="4929188"/>
          <p14:tracePt t="39028" x="5246688" y="4953000"/>
          <p14:tracePt t="39042" x="5143500" y="5000625"/>
          <p14:tracePt t="39054" x="5087938" y="5032375"/>
          <p14:tracePt t="39062" x="5024438" y="5040313"/>
          <p14:tracePt t="39075" x="4905375" y="5103813"/>
          <p14:tracePt t="39087" x="4849813" y="5135563"/>
          <p14:tracePt t="39090" x="4794250" y="5175250"/>
          <p14:tracePt t="39106" x="4659313" y="5238750"/>
          <p14:tracePt t="39118" x="4572000" y="5278438"/>
          <p14:tracePt t="39120" x="4508500" y="5326063"/>
          <p14:tracePt t="39131" x="4421188" y="5365750"/>
          <p14:tracePt t="39142" x="4333875" y="5413375"/>
          <p14:tracePt t="39153" x="4198938" y="5453063"/>
          <p14:tracePt t="39171" x="4175125" y="5468938"/>
          <p14:tracePt t="39174" x="4127500" y="5468938"/>
          <p14:tracePt t="39187" x="4040188" y="5516563"/>
          <p14:tracePt t="39198" x="4024313" y="5516563"/>
          <p14:tracePt t="39209" x="3992563" y="5532438"/>
          <p14:tracePt t="39220" x="3968750" y="5532438"/>
          <p14:tracePt t="39229" x="3921125" y="5548313"/>
          <p14:tracePt t="39243" x="3905250" y="5548313"/>
          <p14:tracePt t="39254" x="3889375" y="5548313"/>
          <p14:tracePt t="39342" x="3873500" y="5548313"/>
          <p14:tracePt t="39418" x="3873500" y="5532438"/>
          <p14:tracePt t="39436" x="3889375" y="5516563"/>
          <p14:tracePt t="39499" x="3889375" y="5500688"/>
          <p14:tracePt t="39506" x="3905250" y="5500688"/>
          <p14:tracePt t="39534" x="3905250" y="5484813"/>
          <p14:tracePt t="39596" x="3905250" y="5468938"/>
          <p14:tracePt t="39980" x="3905250" y="5453063"/>
          <p14:tracePt t="40757" x="3905250" y="5445125"/>
          <p14:tracePt t="41405" x="3905250" y="5429250"/>
          <p14:tracePt t="41437" x="3921125" y="5429250"/>
          <p14:tracePt t="41453" x="3921125" y="5413375"/>
          <p14:tracePt t="41488" x="3937000" y="5397500"/>
          <p14:tracePt t="41565" x="3952875" y="5381625"/>
          <p14:tracePt t="41586" x="3952875" y="5365750"/>
          <p14:tracePt t="41598" x="3968750" y="5365750"/>
          <p14:tracePt t="41614" x="3968750" y="5349875"/>
          <p14:tracePt t="41634" x="3976688" y="5349875"/>
          <p14:tracePt t="41667" x="3992563" y="5349875"/>
          <p14:tracePt t="41904" x="4008438" y="5349875"/>
          <p14:tracePt t="42360" x="4008438" y="5341938"/>
          <p14:tracePt t="42392" x="4024313" y="5326063"/>
          <p14:tracePt t="42411" x="4040188" y="5310188"/>
          <p14:tracePt t="42424" x="4056063" y="5310188"/>
          <p14:tracePt t="42440" x="4079875" y="5294313"/>
          <p14:tracePt t="42457" x="4079875" y="5278438"/>
          <p14:tracePt t="42464" x="4095750" y="5278438"/>
          <p14:tracePt t="42476" x="4111625" y="5262563"/>
          <p14:tracePt t="42493" x="4127500" y="5262563"/>
          <p14:tracePt t="42519" x="4127500" y="5246688"/>
          <p14:tracePt t="42536" x="4143375" y="5246688"/>
          <p14:tracePt t="42569" x="4159250" y="5246688"/>
          <p14:tracePt t="42606" x="4175125" y="5246688"/>
          <p14:tracePt t="42619" x="4175125" y="5238750"/>
          <p14:tracePt t="42633" x="4183063" y="5238750"/>
          <p14:tracePt t="42648" x="4198938" y="5238750"/>
          <p14:tracePt t="42656" x="4198938" y="5222875"/>
          <p14:tracePt t="42671" x="4230688" y="5222875"/>
          <p14:tracePt t="42683" x="4246563" y="5207000"/>
          <p14:tracePt t="42703" x="4278313" y="5207000"/>
          <p14:tracePt t="42716" x="4278313" y="5191125"/>
          <p14:tracePt t="42732" x="4286250" y="5191125"/>
          <p14:tracePt t="42735" x="4302125" y="5191125"/>
          <p14:tracePt t="42748" x="4318000" y="5175250"/>
          <p14:tracePt t="42759" x="4333875" y="5175250"/>
          <p14:tracePt t="42770" x="4349750" y="5175250"/>
          <p14:tracePt t="42783" x="4349750" y="5159375"/>
          <p14:tracePt t="42786" x="4365625" y="5159375"/>
          <p14:tracePt t="42825" x="4381500" y="5159375"/>
          <p14:tracePt t="42840" x="4389438" y="5159375"/>
          <p14:tracePt t="42951" x="4405313" y="5159375"/>
          <p14:tracePt t="43177" x="4421188" y="5159375"/>
          <p14:tracePt t="43277" x="4421188" y="5143500"/>
          <p14:tracePt t="43289" x="4437063" y="5143500"/>
          <p14:tracePt t="43310" x="4437063" y="5135563"/>
          <p14:tracePt t="43338" x="4437063" y="5119688"/>
          <p14:tracePt t="43355" x="4437063" y="5103813"/>
          <p14:tracePt t="43388" x="4437063" y="5087938"/>
          <p14:tracePt t="43407" x="4421188" y="5072063"/>
          <p14:tracePt t="43422" x="4421188" y="5056188"/>
          <p14:tracePt t="43435" x="4405313" y="5056188"/>
          <p14:tracePt t="43443" x="4405313" y="5040313"/>
          <p14:tracePt t="43755" x="4389438" y="4984750"/>
          <p14:tracePt t="43760" x="4349750" y="4897438"/>
          <p14:tracePt t="43772" x="4302125" y="4794250"/>
          <p14:tracePt t="43775" x="4278313" y="4659313"/>
          <p14:tracePt t="43789" x="4246563" y="4524375"/>
          <p14:tracePt t="43791" x="4183063" y="4397375"/>
          <p14:tracePt t="43802" x="4159250" y="4294188"/>
          <p14:tracePt t="43811" x="4127500" y="4175125"/>
          <p14:tracePt t="43818" x="4095750" y="4071938"/>
          <p14:tracePt t="43827" x="4071938" y="3984625"/>
          <p14:tracePt t="43843" x="4040188" y="3881438"/>
          <p14:tracePt t="43854" x="4024313" y="3833813"/>
          <p14:tracePt t="43865" x="4024313" y="3817938"/>
          <p14:tracePt t="43872" x="4024313" y="3802063"/>
          <p14:tracePt t="43883" x="4008438" y="3802063"/>
          <p14:tracePt t="43891" x="4008438" y="3794125"/>
          <p14:tracePt t="43899" x="4008438" y="3778250"/>
          <p14:tracePt t="43913" x="3992563" y="3778250"/>
          <p14:tracePt t="43916" x="3992563" y="3762375"/>
          <p14:tracePt t="44490" x="3992563" y="3746500"/>
          <p14:tracePt t="44703" x="3976688" y="3746500"/>
          <p14:tracePt t="45115" x="3968750" y="3746500"/>
          <p14:tracePt t="45164" x="3952875" y="3746500"/>
          <p14:tracePt t="45183" x="3952875" y="3730625"/>
          <p14:tracePt t="45195" x="3937000" y="3730625"/>
          <p14:tracePt t="45211" x="3905250" y="3730625"/>
          <p14:tracePt t="45228" x="3905250" y="3714750"/>
          <p14:tracePt t="45238" x="3889375" y="3714750"/>
          <p14:tracePt t="45516" x="3873500" y="3698875"/>
          <p14:tracePt t="46766" x="3865563" y="3690938"/>
          <p14:tracePt t="46910" x="3865563" y="3698875"/>
          <p14:tracePt t="46941" x="3865563" y="3714750"/>
          <p14:tracePt t="46962" x="3865563" y="3730625"/>
          <p14:tracePt t="46990" x="3873500" y="3746500"/>
          <p14:tracePt t="47010" x="3889375" y="3762375"/>
          <p14:tracePt t="47026" x="3905250" y="3778250"/>
          <p14:tracePt t="47041" x="3921125" y="3802063"/>
          <p14:tracePt t="47054" x="3921125" y="3817938"/>
          <p14:tracePt t="47059" x="3937000" y="3817938"/>
          <p14:tracePt t="47070" x="3937000" y="3833813"/>
          <p14:tracePt t="47077" x="3952875" y="3849688"/>
          <p14:tracePt t="47093" x="3952875" y="3865563"/>
          <p14:tracePt t="47108" x="3968750" y="3881438"/>
          <p14:tracePt t="47139" x="3968750" y="3897313"/>
          <p14:tracePt t="47141" x="3968750" y="3905250"/>
          <p14:tracePt t="47152" x="3976688" y="3921125"/>
          <p14:tracePt t="47159" x="3976688" y="3937000"/>
          <p14:tracePt t="47172" x="3976688" y="3952875"/>
          <p14:tracePt t="47187" x="3976688" y="3968750"/>
          <p14:tracePt t="47203" x="3976688" y="4008438"/>
          <p14:tracePt t="47218" x="3976688" y="4024313"/>
          <p14:tracePt t="47220" x="3976688" y="4040188"/>
          <p14:tracePt t="47236" x="3976688" y="4071938"/>
          <p14:tracePt t="47249" x="3976688" y="4111625"/>
          <p14:tracePt t="47252" x="3976688" y="4143375"/>
          <p14:tracePt t="47266" x="3968750" y="4175125"/>
          <p14:tracePt t="47281" x="3968750" y="4191000"/>
          <p14:tracePt t="47283" x="3968750" y="4230688"/>
          <p14:tracePt t="47293" x="3968750" y="4246563"/>
          <p14:tracePt t="47304" x="3968750" y="4262438"/>
          <p14:tracePt t="47316" x="3952875" y="4294188"/>
          <p14:tracePt t="47318" x="3952875" y="4333875"/>
          <p14:tracePt t="47327" x="3937000" y="4365625"/>
          <p14:tracePt t="47340" x="3921125" y="4397375"/>
          <p14:tracePt t="47343" x="3921125" y="4437063"/>
          <p14:tracePt t="47348" x="3905250" y="4484688"/>
          <p14:tracePt t="47365" x="3865563" y="4540250"/>
          <p14:tracePt t="47383" x="3865563" y="4556125"/>
          <p14:tracePt t="47393" x="3833813" y="4572000"/>
          <p14:tracePt t="47408" x="3817938" y="4572000"/>
          <p14:tracePt t="47425" x="3802063" y="4587875"/>
          <p14:tracePt t="47443" x="3786188" y="4603750"/>
          <p14:tracePt t="47459" x="3770313" y="4619625"/>
          <p14:tracePt t="47473" x="3770313" y="4627563"/>
          <p14:tracePt t="47476" x="3762375" y="4627563"/>
          <p14:tracePt t="47491" x="3762375" y="4643438"/>
          <p14:tracePt t="47504" x="3746500" y="4643438"/>
          <p14:tracePt t="47533" x="3746500" y="4659313"/>
          <p14:tracePt t="47551" x="3730625" y="4659313"/>
          <p14:tracePt t="47598" x="3714750" y="4659313"/>
          <p14:tracePt t="47620" x="3698875" y="4675188"/>
          <p14:tracePt t="47637" x="3683000" y="4675188"/>
          <p14:tracePt t="47649" x="3667125" y="4691063"/>
          <p14:tracePt t="47656" x="3659188" y="4691063"/>
          <p14:tracePt t="47671" x="3643313" y="4691063"/>
          <p14:tracePt t="47711" x="3643313" y="4675188"/>
          <p14:tracePt t="47717" x="3627438" y="4675188"/>
          <p14:tracePt t="47727" x="3627438" y="4691063"/>
          <p14:tracePt t="47736" x="3595688" y="4691063"/>
          <p14:tracePt t="47761" x="3579813" y="4675188"/>
          <p14:tracePt t="47772" x="3563938" y="4675188"/>
          <p14:tracePt t="47785" x="3476625" y="4659313"/>
          <p14:tracePt t="47795" x="3436938" y="4659313"/>
          <p14:tracePt t="47807" x="3389313" y="4643438"/>
          <p14:tracePt t="47810" x="3333750" y="4643438"/>
          <p14:tracePt t="47821" x="3270250" y="4627563"/>
          <p14:tracePt t="47833" x="3198813" y="4627563"/>
          <p14:tracePt t="47837" x="3143250" y="4619625"/>
          <p14:tracePt t="47848" x="3095625" y="4619625"/>
          <p14:tracePt t="47850" x="3048000" y="4619625"/>
          <p14:tracePt t="47859" x="3040063" y="4619625"/>
          <p14:tracePt t="47860" x="2992438" y="4619625"/>
          <p14:tracePt t="47873" x="2944813" y="4603750"/>
          <p14:tracePt t="47883" x="2905125" y="4603750"/>
          <p14:tracePt t="47891" x="2873375" y="4587875"/>
          <p14:tracePt t="47892" x="2841625" y="4587875"/>
          <p14:tracePt t="47903" x="2841625" y="4572000"/>
          <p14:tracePt t="47910" x="2833688" y="4572000"/>
          <p14:tracePt t="47922" x="2817813" y="4572000"/>
          <p14:tracePt t="47932" x="2801938" y="4572000"/>
          <p14:tracePt t="47942" x="2770188" y="4572000"/>
          <p14:tracePt t="47956" x="2738438" y="4572000"/>
          <p14:tracePt t="47969" x="2714625" y="4572000"/>
          <p14:tracePt t="47977" x="2682875" y="4572000"/>
          <p14:tracePt t="47992" x="2667000" y="4556125"/>
          <p14:tracePt t="47997" x="2651125" y="4556125"/>
          <p14:tracePt t="48007" x="2635250" y="4556125"/>
          <p14:tracePt t="48008" x="2627313" y="4556125"/>
          <p14:tracePt t="48022" x="2595563" y="4556125"/>
          <p14:tracePt t="48034" x="2579688" y="4556125"/>
          <p14:tracePt t="48054" x="2563813" y="4556125"/>
          <p14:tracePt t="48191" x="2547938" y="4540250"/>
          <p14:tracePt t="48200" x="2563813" y="4524375"/>
          <p14:tracePt t="48225" x="2563813" y="4516438"/>
          <p14:tracePt t="48239" x="2563813" y="4500563"/>
          <p14:tracePt t="48248" x="2563813" y="4516438"/>
          <p14:tracePt t="48255" x="2547938" y="4516438"/>
          <p14:tracePt t="48265" x="2547938" y="4500563"/>
          <p14:tracePt t="48274" x="2563813" y="4516438"/>
          <p14:tracePt t="48286" x="2547938" y="4516438"/>
          <p14:tracePt t="48298" x="2547938" y="4524375"/>
          <p14:tracePt t="48305" x="2547938" y="4540250"/>
          <p14:tracePt t="48312" x="2547938" y="4556125"/>
          <p14:tracePt t="48322" x="2532063" y="4556125"/>
          <p14:tracePt t="48338" x="2547938" y="4556125"/>
          <p14:tracePt t="48346" x="2532063" y="4556125"/>
          <p14:tracePt t="48358" x="2492375" y="4587875"/>
          <p14:tracePt t="48374" x="2476500" y="4572000"/>
          <p14:tracePt t="48402" x="2492375" y="4587875"/>
          <p14:tracePt t="48419" x="2492375" y="4603750"/>
          <p14:tracePt t="48435" x="2476500" y="4603750"/>
          <p14:tracePt t="48436" x="2460625" y="4603750"/>
          <p14:tracePt t="48449" x="2476500" y="4587875"/>
          <p14:tracePt t="48479" x="2460625" y="4587875"/>
          <p14:tracePt t="48486" x="2444750" y="4603750"/>
          <p14:tracePt t="48500" x="2444750" y="4587875"/>
          <p14:tracePt t="48513" x="2444750" y="4572000"/>
          <p14:tracePt t="48562" x="2460625" y="4619625"/>
          <p14:tracePt t="48580" x="2460625" y="4603750"/>
          <p14:tracePt t="48591" x="2476500" y="4603750"/>
          <p14:tracePt t="48608" x="2476500" y="4619625"/>
          <p14:tracePt t="48618" x="2460625" y="4619625"/>
          <p14:tracePt t="48634" x="2444750" y="4619625"/>
          <p14:tracePt t="48646" x="2428875" y="4619625"/>
          <p14:tracePt t="48648" x="2420938" y="4627563"/>
          <p14:tracePt t="48658" x="2357438" y="4643438"/>
          <p14:tracePt t="48672" x="2357438" y="4627563"/>
          <p14:tracePt t="48674" x="2357438" y="4643438"/>
          <p14:tracePt t="48688" x="2373313" y="4643438"/>
          <p14:tracePt t="48722" x="2373313" y="4627563"/>
          <p14:tracePt t="48757" x="2389188" y="4627563"/>
          <p14:tracePt t="48767" x="2373313" y="4627563"/>
          <p14:tracePt t="48803" x="2389188" y="4627563"/>
          <p14:tracePt t="48851" x="2389188" y="4643438"/>
          <p14:tracePt t="48895" x="2405063" y="4643438"/>
          <p14:tracePt t="48902" x="2389188" y="4643438"/>
          <p14:tracePt t="48915" x="2389188" y="4627563"/>
          <p14:tracePt t="48943" x="2405063" y="4643438"/>
          <p14:tracePt t="48979" x="2389188" y="4643438"/>
          <p14:tracePt t="48999" x="2373313" y="4627563"/>
          <p14:tracePt t="49013" x="2357438" y="4627563"/>
          <p14:tracePt t="49028" x="2373313" y="4627563"/>
          <p14:tracePt t="49039" x="2373313" y="4643438"/>
          <p14:tracePt t="49050" x="2373313" y="4627563"/>
          <p14:tracePt t="49064" x="2317750" y="4619625"/>
          <p14:tracePt t="49074" x="2270125" y="4587875"/>
          <p14:tracePt t="49097" x="2270125" y="4572000"/>
          <p14:tracePt t="49108" x="2270125" y="4556125"/>
          <p14:tracePt t="49122" x="2270125" y="4572000"/>
          <p14:tracePt t="49142" x="2270125" y="4556125"/>
          <p14:tracePt t="49156" x="2270125" y="4524375"/>
          <p14:tracePt t="49162" x="2270125" y="4540250"/>
          <p14:tracePt t="49172" x="2286000" y="4556125"/>
          <p14:tracePt t="49187" x="2286000" y="4572000"/>
          <p14:tracePt t="49198" x="2301875" y="4572000"/>
          <p14:tracePt t="49223" x="2317750" y="4572000"/>
          <p14:tracePt t="49394" x="2325688" y="4572000"/>
          <p14:tracePt t="50266" x="2341563" y="4572000"/>
          <p14:tracePt t="50571" x="2341563" y="4587875"/>
          <p14:tracePt t="50602" x="2357438" y="4587875"/>
          <p14:tracePt t="50635" x="2373313" y="4587875"/>
          <p14:tracePt t="50653" x="2389188" y="4587875"/>
          <p14:tracePt t="50675" x="2405063" y="4587875"/>
          <p14:tracePt t="50683" x="2405063" y="4603750"/>
          <p14:tracePt t="50719" x="2420938" y="4603750"/>
          <p14:tracePt t="50747" x="2428875" y="4603750"/>
          <p14:tracePt t="50767" x="2444750" y="4603750"/>
          <p14:tracePt t="50795" x="2460625" y="4603750"/>
          <p14:tracePt t="50816" x="2476500" y="4619625"/>
          <p14:tracePt t="50828" x="2492375" y="4619625"/>
          <p14:tracePt t="50851" x="2508250" y="4619625"/>
          <p14:tracePt t="50867" x="2524125" y="4619625"/>
          <p14:tracePt t="50883" x="2508250" y="4627563"/>
          <p14:tracePt t="50895" x="2524125" y="4627563"/>
          <p14:tracePt t="50896" x="2532063" y="4627563"/>
          <p14:tracePt t="50913" x="2635250" y="4627563"/>
          <p14:tracePt t="50927" x="2651125" y="4627563"/>
          <p14:tracePt t="50930" x="2698750" y="4627563"/>
          <p14:tracePt t="50944" x="2801938" y="4627563"/>
          <p14:tracePt t="50960" x="2841625" y="4627563"/>
          <p14:tracePt t="50962" x="2889250" y="4627563"/>
          <p14:tracePt t="50977" x="2905125" y="4627563"/>
          <p14:tracePt t="50992" x="2921000" y="4627563"/>
          <p14:tracePt t="51004" x="2936875" y="4627563"/>
          <p14:tracePt t="51036" x="2944813" y="4627563"/>
          <p14:tracePt t="51048" x="2960688" y="4627563"/>
          <p14:tracePt t="51062" x="2976563" y="4627563"/>
          <p14:tracePt t="51076" x="2992438" y="4619625"/>
          <p14:tracePt t="51087" x="3008313" y="4619625"/>
          <p14:tracePt t="51101" x="3024188" y="4619625"/>
          <p14:tracePt t="51195" x="3040063" y="4619625"/>
          <p14:tracePt t="51244" x="3048000" y="4619625"/>
          <p14:tracePt t="51259" x="3063875" y="4619625"/>
          <p14:tracePt t="51277" x="3079750" y="4619625"/>
          <p14:tracePt t="51297" x="3095625" y="4619625"/>
          <p14:tracePt t="51310" x="3143250" y="4587875"/>
          <p14:tracePt t="51321" x="3167063" y="4587875"/>
          <p14:tracePt t="51335" x="3182938" y="4587875"/>
          <p14:tracePt t="51338" x="3198813" y="4587875"/>
          <p14:tracePt t="51350" x="3214688" y="4587875"/>
          <p14:tracePt t="51360" x="3246438" y="4587875"/>
          <p14:tracePt t="51375" x="3286125" y="4587875"/>
          <p14:tracePt t="51377" x="3317875" y="4587875"/>
          <p14:tracePt t="51388" x="3333750" y="4587875"/>
          <p14:tracePt t="51395" x="3349625" y="4587875"/>
          <p14:tracePt t="51408" x="3389313" y="4587875"/>
          <p14:tracePt t="51411" x="3421063" y="4587875"/>
          <p14:tracePt t="51424" x="3452813" y="4587875"/>
          <p14:tracePt t="51425" x="3492500" y="4587875"/>
          <p14:tracePt t="51439" x="3540125" y="4587875"/>
          <p14:tracePt t="51441" x="3556000" y="4587875"/>
          <p14:tracePt t="51455" x="3595688" y="4587875"/>
          <p14:tracePt t="51456" x="3643313" y="4572000"/>
          <p14:tracePt t="51469" x="3683000" y="4572000"/>
          <p14:tracePt t="51477" x="3746500" y="4540250"/>
          <p14:tracePt t="51486" x="3770313" y="4540250"/>
          <p14:tracePt t="51488" x="3802063" y="4524375"/>
          <p14:tracePt t="51507" x="3833813" y="4524375"/>
          <p14:tracePt t="51509" x="3873500" y="4524375"/>
          <p14:tracePt t="51519" x="3921125" y="4524375"/>
          <p14:tracePt t="51520" x="3952875" y="4524375"/>
          <p14:tracePt t="51535" x="3992563" y="4524375"/>
          <p14:tracePt t="51542" x="4024313" y="4524375"/>
          <p14:tracePt t="51552" x="4040188" y="4524375"/>
          <p14:tracePt t="51570" x="4079875" y="4524375"/>
          <p14:tracePt t="51584" x="4095750" y="4524375"/>
          <p14:tracePt t="51586" x="4127500" y="4524375"/>
          <p14:tracePt t="51599" x="4183063" y="4524375"/>
          <p14:tracePt t="51616" x="4198938" y="4524375"/>
          <p14:tracePt t="51627" x="4230688" y="4524375"/>
          <p14:tracePt t="51641" x="4246563" y="4524375"/>
          <p14:tracePt t="51652" x="4278313" y="4524375"/>
          <p14:tracePt t="51661" x="4286250" y="4524375"/>
          <p14:tracePt t="51674" x="4302125" y="4524375"/>
          <p14:tracePt t="51678" x="4349750" y="4516438"/>
          <p14:tracePt t="51690" x="4389438" y="4516438"/>
          <p14:tracePt t="51700" x="4452938" y="4516438"/>
          <p14:tracePt t="51711" x="4468813" y="4516438"/>
          <p14:tracePt t="51716" x="4540250" y="4516438"/>
          <p14:tracePt t="51725" x="4587875" y="4500563"/>
          <p14:tracePt t="51736" x="4595813" y="4500563"/>
          <p14:tracePt t="51749" x="4611688" y="4500563"/>
          <p14:tracePt t="51752" x="4643438" y="4500563"/>
          <p14:tracePt t="51762" x="4659313" y="4500563"/>
          <p14:tracePt t="51777" x="4675188" y="4500563"/>
          <p14:tracePt t="51806" x="4691063" y="4500563"/>
          <p14:tracePt t="51839" x="4699000" y="4500563"/>
          <p14:tracePt t="51852" x="4714875" y="4500563"/>
          <p14:tracePt t="51874" x="4730750" y="4500563"/>
          <p14:tracePt t="51891" x="4746625" y="4500563"/>
          <p14:tracePt t="51905" x="4762500" y="4500563"/>
          <p14:tracePt t="51918" x="4778375" y="4500563"/>
          <p14:tracePt t="51926" x="4794250" y="4500563"/>
          <p14:tracePt t="51941" x="4802188" y="4500563"/>
          <p14:tracePt t="51952" x="4802188" y="4516438"/>
          <p14:tracePt t="51955" x="4818063" y="4516438"/>
          <p14:tracePt t="51970" x="4833938" y="4516438"/>
          <p14:tracePt t="51983" x="4849813" y="4516438"/>
          <p14:tracePt t="51995" x="4865688" y="4516438"/>
          <p14:tracePt t="52174" x="4881563" y="4516438"/>
          <p14:tracePt t="52396" x="4897438" y="4516438"/>
          <p14:tracePt t="52403" x="4905375" y="4516438"/>
          <p14:tracePt t="52413" x="4921250" y="4516438"/>
          <p14:tracePt t="52423" x="4953000" y="4516438"/>
          <p14:tracePt t="52431" x="4984750" y="4516438"/>
          <p14:tracePt t="52439" x="5024438" y="4516438"/>
          <p14:tracePt t="52455" x="5056188" y="4516438"/>
          <p14:tracePt t="52465" x="5087938" y="4516438"/>
          <p14:tracePt t="52473" x="5127625" y="4516438"/>
          <p14:tracePt t="52483" x="5175250" y="4516438"/>
          <p14:tracePt t="52487" x="5191125" y="4516438"/>
          <p14:tracePt t="52498" x="5207000" y="4500563"/>
          <p14:tracePt t="52513" x="5214938" y="4516438"/>
          <p14:tracePt t="52515" x="5230813" y="4516438"/>
          <p14:tracePt t="52526" x="5246688" y="4516438"/>
          <p14:tracePt t="52545" x="5262563" y="4516438"/>
          <p14:tracePt t="52548" x="5278438" y="4516438"/>
          <p14:tracePt t="52578" x="5294313" y="4516438"/>
          <p14:tracePt t="52591" x="5310188" y="4516438"/>
          <p14:tracePt t="52611" x="5318125" y="4516438"/>
          <p14:tracePt t="52613" x="5334000" y="4516438"/>
          <p14:tracePt t="52631" x="5349875" y="4516438"/>
          <p14:tracePt t="52632" x="5365750" y="4516438"/>
          <p14:tracePt t="52648" x="5381625" y="4500563"/>
          <p14:tracePt t="52654" x="5397500" y="4500563"/>
          <p14:tracePt t="52659" x="5413375" y="4500563"/>
          <p14:tracePt t="52676" x="5437188" y="4500563"/>
          <p14:tracePt t="52704" x="5468938" y="4500563"/>
          <p14:tracePt t="52727" x="5484813" y="4500563"/>
          <p14:tracePt t="52753" x="5500688" y="4500563"/>
          <p14:tracePt t="52783" x="5516563" y="4500563"/>
          <p14:tracePt t="52861" x="5524500" y="4500563"/>
          <p14:tracePt t="52909" x="5540375" y="4500563"/>
          <p14:tracePt t="53214" x="5556250" y="4500563"/>
          <p14:tracePt t="53490" x="5572125" y="4516438"/>
          <p14:tracePt t="53580" x="5572125" y="4524375"/>
          <p14:tracePt t="53617" x="5572125" y="4540250"/>
          <p14:tracePt t="53662" x="5572125" y="4556125"/>
          <p14:tracePt t="53684" x="5572125" y="4572000"/>
          <p14:tracePt t="53712" x="5572125" y="4587875"/>
          <p14:tracePt t="53730" x="5556250" y="4587875"/>
          <p14:tracePt t="53748" x="5556250" y="4603750"/>
          <p14:tracePt t="53763" x="5556250" y="4619625"/>
          <p14:tracePt t="53778" x="5556250" y="4627563"/>
          <p14:tracePt t="53781" x="5540375" y="4643438"/>
          <p14:tracePt t="53797" x="5540375" y="4659313"/>
          <p14:tracePt t="53815" x="5524500" y="4675188"/>
          <p14:tracePt t="53839" x="5524500" y="4691063"/>
          <p14:tracePt t="53856" x="5524500" y="4706938"/>
          <p14:tracePt t="53874" x="5516563" y="4706938"/>
          <p14:tracePt t="53887" x="5516563" y="4722813"/>
          <p14:tracePt t="53898" x="5516563" y="4730750"/>
          <p14:tracePt t="53909" x="5500688" y="4730750"/>
          <p14:tracePt t="53938" x="5500688" y="4746625"/>
          <p14:tracePt t="54423" x="5468938" y="4746625"/>
          <p14:tracePt t="54432" x="5453063" y="4746625"/>
          <p14:tracePt t="54440" x="5397500" y="4730750"/>
          <p14:tracePt t="54450" x="5318125" y="4722813"/>
          <p14:tracePt t="54458" x="5191125" y="4691063"/>
          <p14:tracePt t="54468" x="5040313" y="4659313"/>
          <p14:tracePt t="54481" x="4849813" y="4619625"/>
          <p14:tracePt t="54484" x="4595813" y="4587875"/>
          <p14:tracePt t="54494" x="4079875" y="4524375"/>
          <p14:tracePt t="54508" x="3817938" y="4516438"/>
          <p14:tracePt t="54510" x="3595688" y="4500563"/>
          <p14:tracePt t="54525" x="3405188" y="4500563"/>
          <p14:tracePt t="54526" x="3230563" y="4500563"/>
          <p14:tracePt t="54539" x="3063875" y="4500563"/>
          <p14:tracePt t="54542" x="2921000" y="4500563"/>
          <p14:tracePt t="54554" x="2817813" y="4500563"/>
          <p14:tracePt t="54555" x="2698750" y="4500563"/>
          <p14:tracePt t="54569" x="2611438" y="4516438"/>
          <p14:tracePt t="54578" x="2547938" y="4516438"/>
          <p14:tracePt t="54589" x="2508250" y="4524375"/>
          <p14:tracePt t="54607" x="2460625" y="4524375"/>
          <p14:tracePt t="54616" x="2420938" y="4556125"/>
          <p14:tracePt t="54626" x="2357438" y="4572000"/>
          <p14:tracePt t="54638" x="2286000" y="4603750"/>
          <p14:tracePt t="54640" x="2270125" y="4603750"/>
          <p14:tracePt t="54652" x="2214563" y="4619625"/>
          <p14:tracePt t="54655" x="2166938" y="4627563"/>
          <p14:tracePt t="54673" x="2032000" y="4643438"/>
          <p14:tracePt t="54684" x="1992313" y="4659313"/>
          <p14:tracePt t="54686" x="1944688" y="4675188"/>
          <p14:tracePt t="54699" x="1905000" y="4675188"/>
          <p14:tracePt t="54703" x="1873250" y="4675188"/>
          <p14:tracePt t="54716" x="1801813" y="4691063"/>
          <p14:tracePt t="54718" x="1754188" y="4691063"/>
          <p14:tracePt t="54727" x="1738313" y="4691063"/>
          <p14:tracePt t="54740" x="1698625" y="4706938"/>
          <p14:tracePt t="54749" x="1651000" y="4706938"/>
          <p14:tracePt t="54760" x="1651000" y="4722813"/>
          <p14:tracePt t="54771" x="1635125" y="4722813"/>
          <p14:tracePt t="54784" x="1619250" y="4722813"/>
          <p14:tracePt t="54786" x="1603375" y="4722813"/>
          <p14:tracePt t="54795" x="1579563" y="4722813"/>
          <p14:tracePt t="54799" x="1563688" y="4730750"/>
          <p14:tracePt t="54810" x="1547813" y="4730750"/>
          <p14:tracePt t="54820" x="1531938" y="4730750"/>
          <p14:tracePt t="54829" x="1516063" y="4730750"/>
          <p14:tracePt t="54834" x="1492250" y="4746625"/>
          <p14:tracePt t="54847" x="1460500" y="4762500"/>
          <p14:tracePt t="54857" x="1428750" y="4762500"/>
          <p14:tracePt t="54868" x="1428750" y="4778375"/>
          <p14:tracePt t="54883" x="1412875" y="4778375"/>
          <p14:tracePt t="54899" x="1397000" y="4794250"/>
          <p14:tracePt t="54911" x="1373188" y="4810125"/>
          <p14:tracePt t="54937" x="1357313" y="4826000"/>
          <p14:tracePt t="54983" x="1357313" y="4833938"/>
          <p14:tracePt t="55031" x="1341438" y="4849813"/>
          <p14:tracePt t="55079" x="1341438" y="4865688"/>
          <p14:tracePt t="55143" x="1341438" y="4881563"/>
          <p14:tracePt t="55166" x="1341438" y="4897438"/>
          <p14:tracePt t="55180" x="1357313" y="4897438"/>
          <p14:tracePt t="55193" x="1357313" y="4913313"/>
          <p14:tracePt t="55241" x="1357313" y="4929188"/>
          <p14:tracePt t="55722" x="1357313" y="4913313"/>
          <p14:tracePt t="55737" x="1373188" y="4913313"/>
          <p14:tracePt t="55743" x="1389063" y="4913313"/>
          <p14:tracePt t="55754" x="1444625" y="4913313"/>
          <p14:tracePt t="55762" x="1603375" y="4913313"/>
          <p14:tracePt t="55769" x="1785938" y="4913313"/>
          <p14:tracePt t="55781" x="1960563" y="4881563"/>
          <p14:tracePt t="55793" x="2389188" y="4833938"/>
          <p14:tracePt t="55802" x="2635250" y="4826000"/>
          <p14:tracePt t="55813" x="2873375" y="4810125"/>
          <p14:tracePt t="55821" x="3048000" y="4778375"/>
          <p14:tracePt t="55823" x="3230563" y="4730750"/>
          <p14:tracePt t="55838" x="3524250" y="4722813"/>
          <p14:tracePt t="55851" x="3683000" y="4722813"/>
          <p14:tracePt t="55860" x="3817938" y="4722813"/>
          <p14:tracePt t="55870" x="3952875" y="4722813"/>
          <p14:tracePt t="55872" x="4056063" y="4722813"/>
          <p14:tracePt t="55886" x="4143375" y="4722813"/>
          <p14:tracePt t="55888" x="4230688" y="4722813"/>
          <p14:tracePt t="55903" x="4278313" y="4722813"/>
          <p14:tracePt t="55918" x="4333875" y="4722813"/>
          <p14:tracePt t="55921" x="4405313" y="4722813"/>
          <p14:tracePt t="55930" x="4468813" y="4722813"/>
          <p14:tracePt t="55938" x="4484688" y="4722813"/>
          <p14:tracePt t="55950" x="4556125" y="4722813"/>
          <p14:tracePt t="55952" x="4643438" y="4722813"/>
          <p14:tracePt t="55965" x="4746625" y="4722813"/>
          <p14:tracePt t="55967" x="4881563" y="4722813"/>
          <p14:tracePt t="55982" x="5008563" y="4730750"/>
          <p14:tracePt t="55985" x="5143500" y="4746625"/>
          <p14:tracePt t="55998" x="5262563" y="4762500"/>
          <p14:tracePt t="56000" x="5397500" y="4810125"/>
          <p14:tracePt t="56013" x="5516563" y="4810125"/>
          <p14:tracePt t="56021" x="5588000" y="4810125"/>
          <p14:tracePt t="56031" x="5675313" y="4810125"/>
          <p14:tracePt t="56035" x="5762625" y="4810125"/>
          <p14:tracePt t="56051" x="5937250" y="4810125"/>
          <p14:tracePt t="56066" x="6088063" y="4810125"/>
          <p14:tracePt t="56080" x="6191250" y="4833938"/>
          <p14:tracePt t="56096" x="6262688" y="4849813"/>
          <p14:tracePt t="56098" x="6294438" y="4849813"/>
          <p14:tracePt t="56117" x="6342063" y="4849813"/>
          <p14:tracePt t="56119" x="6413500" y="4849813"/>
          <p14:tracePt t="56130" x="6469063" y="4865688"/>
          <p14:tracePt t="56139" x="6516688" y="4865688"/>
          <p14:tracePt t="56151" x="6564313" y="4865688"/>
          <p14:tracePt t="56164" x="6588125" y="4865688"/>
          <p14:tracePt t="56172" x="6619875" y="4865688"/>
          <p14:tracePt t="56184" x="6635750" y="4865688"/>
          <p14:tracePt t="56186" x="6675438" y="4865688"/>
          <p14:tracePt t="56199" x="6738938" y="4865688"/>
          <p14:tracePt t="56202" x="6810375" y="4865688"/>
          <p14:tracePt t="56216" x="6873875" y="4865688"/>
          <p14:tracePt t="56229" x="6961188" y="4865688"/>
          <p14:tracePt t="56231" x="7016750" y="4865688"/>
          <p14:tracePt t="56247" x="7104063" y="4833938"/>
          <p14:tracePt t="56262" x="7151688" y="4833938"/>
          <p14:tracePt t="56277" x="7167563" y="4833938"/>
          <p14:tracePt t="56294" x="7191375" y="4826000"/>
          <p14:tracePt t="56305" x="7207250" y="4826000"/>
          <p14:tracePt t="56339" x="7223125" y="4826000"/>
          <p14:tracePt t="56369" x="7223125" y="4810125"/>
          <p14:tracePt t="56466" x="7207250" y="4826000"/>
          <p14:tracePt t="56483" x="7167563" y="4849813"/>
          <p14:tracePt t="56500" x="7119938" y="4865688"/>
          <p14:tracePt t="56503" x="7104063" y="4865688"/>
          <p14:tracePt t="56518" x="7080250" y="4897438"/>
          <p14:tracePt t="56521" x="7032625" y="4897438"/>
          <p14:tracePt t="56533" x="7016750" y="4897438"/>
          <p14:tracePt t="56536" x="6977063" y="4913313"/>
          <p14:tracePt t="56545" x="6977063" y="4929188"/>
          <p14:tracePt t="56556" x="6961188" y="4929188"/>
          <p14:tracePt t="56567" x="6945313" y="4929188"/>
          <p14:tracePt t="56571" x="6929438" y="4929188"/>
          <p14:tracePt t="56580" x="6929438" y="4937125"/>
          <p14:tracePt t="56581" x="6913563" y="4937125"/>
          <p14:tracePt t="56609" x="6897688" y="4937125"/>
          <p14:tracePt t="56644" x="6881813" y="4937125"/>
          <p14:tracePt t="56707" x="6873875" y="4937125"/>
          <p14:tracePt t="56739" x="6873875" y="4929188"/>
          <p14:tracePt t="56745" x="6858000" y="4929188"/>
          <p14:tracePt t="57375" x="6842125" y="4929188"/>
          <p14:tracePt t="57391" x="6826250" y="4929188"/>
          <p14:tracePt t="57406" x="6826250" y="4913313"/>
          <p14:tracePt t="57413" x="6810375" y="4913313"/>
          <p14:tracePt t="57429" x="6794500" y="4897438"/>
          <p14:tracePt t="57469" x="6778625" y="4897438"/>
          <p14:tracePt t="57480" x="6770688" y="4881563"/>
          <p14:tracePt t="57504" x="6754813" y="4865688"/>
          <p14:tracePt t="57505" x="6738938" y="4865688"/>
          <p14:tracePt t="57519" x="6723063" y="4849813"/>
          <p14:tracePt t="57521" x="6707188" y="4849813"/>
          <p14:tracePt t="57535" x="6691313" y="4849813"/>
          <p14:tracePt t="57550" x="6675438" y="4833938"/>
          <p14:tracePt t="57569" x="6667500" y="4833938"/>
          <p14:tracePt t="57571" x="6651625" y="4833938"/>
          <p14:tracePt t="57585" x="6635750" y="4833938"/>
          <p14:tracePt t="57597" x="6619875" y="4833938"/>
          <p14:tracePt t="57604" x="6619875" y="4826000"/>
          <p14:tracePt t="57660" x="6604000" y="4826000"/>
          <p14:tracePt t="58334" x="6588125" y="4810125"/>
          <p14:tracePt t="59166" x="6572250" y="4810125"/>
          <p14:tracePt t="59453" x="6564313" y="4810125"/>
          <p14:tracePt t="59727" x="6564313" y="4826000"/>
          <p14:tracePt t="59968" x="6548438" y="4826000"/>
          <p14:tracePt t="59983" x="6548438" y="4833938"/>
          <p14:tracePt t="60004" x="6548438" y="4849813"/>
          <p14:tracePt t="60019" x="6532563" y="4849813"/>
          <p14:tracePt t="60032" x="6532563" y="4865688"/>
          <p14:tracePt t="60041" x="6516688" y="4865688"/>
          <p14:tracePt t="60056" x="6516688" y="4881563"/>
          <p14:tracePt t="60064" x="6516688" y="4897438"/>
          <p14:tracePt t="60073" x="6516688" y="4937125"/>
          <p14:tracePt t="60081" x="6500813" y="4968875"/>
          <p14:tracePt t="60100" x="6500813" y="5000625"/>
          <p14:tracePt t="60116" x="6500813" y="5016500"/>
          <p14:tracePt t="60159" x="6500813" y="5032375"/>
          <p14:tracePt t="60177" x="6484938" y="5032375"/>
          <p14:tracePt t="60255" x="6484938" y="5040313"/>
          <p14:tracePt t="60272" x="6469063" y="5040313"/>
          <p14:tracePt t="60291" x="6461125" y="5056188"/>
          <p14:tracePt t="60307" x="6461125" y="5072063"/>
          <p14:tracePt t="60309" x="6445250" y="5087938"/>
          <p14:tracePt t="60327" x="6445250" y="5103813"/>
          <p14:tracePt t="60341" x="6429375" y="5103813"/>
          <p14:tracePt t="60342" x="6429375" y="5119688"/>
          <p14:tracePt t="60352" x="6429375" y="5135563"/>
          <p14:tracePt t="60369" x="6413500" y="5143500"/>
          <p14:tracePt t="60380" x="6413500" y="5159375"/>
          <p14:tracePt t="60395" x="6413500" y="5191125"/>
          <p14:tracePt t="60407" x="6397625" y="5207000"/>
          <p14:tracePt t="60427" x="6397625" y="5222875"/>
          <p14:tracePt t="60449" x="6397625" y="5238750"/>
          <p14:tracePt t="60479" x="6381750" y="5246688"/>
          <p14:tracePt t="60511" x="6381750" y="5262563"/>
          <p14:tracePt t="60527" x="6365875" y="5278438"/>
          <p14:tracePt t="60559" x="6413500" y="5278438"/>
          <p14:tracePt t="60565" x="6445250" y="5278438"/>
          <p14:tracePt t="60576" x="6500813" y="5246688"/>
          <p14:tracePt t="60584" x="6564313" y="5222875"/>
          <p14:tracePt t="60593" x="6572250" y="5207000"/>
          <p14:tracePt t="60600" x="6619875" y="5143500"/>
          <p14:tracePt t="60614" x="6635750" y="5135563"/>
          <p14:tracePt t="60660" x="6651625" y="5119688"/>
          <p14:tracePt t="60673" x="6651625" y="5135563"/>
          <p14:tracePt t="60678" x="6667500" y="5135563"/>
          <p14:tracePt t="60707" x="6651625" y="5135563"/>
          <p14:tracePt t="60783" x="6667500" y="5135563"/>
          <p14:tracePt t="60799" x="6691313" y="5135563"/>
          <p14:tracePt t="60809" x="6707188" y="5072063"/>
          <p14:tracePt t="60818" x="6707188" y="5040313"/>
          <p14:tracePt t="60832" x="6723063" y="5040313"/>
          <p14:tracePt t="60844" x="6738938" y="5000625"/>
          <p14:tracePt t="60853" x="6754813" y="4953000"/>
          <p14:tracePt t="60865" x="6770688" y="4937125"/>
          <p14:tracePt t="60879" x="6778625" y="4913313"/>
          <p14:tracePt t="60885" x="6794500" y="4913313"/>
          <p14:tracePt t="60899" x="6810375" y="4897438"/>
          <p14:tracePt t="60917" x="6842125" y="4897438"/>
          <p14:tracePt t="60929" x="6842125" y="4881563"/>
          <p14:tracePt t="60945" x="6858000" y="4865688"/>
          <p14:tracePt t="61135" x="6842125" y="4865688"/>
          <p14:tracePt t="61198" x="6826250" y="4865688"/>
          <p14:tracePt t="61249" x="6810375" y="4865688"/>
          <p14:tracePt t="61297" x="6810375" y="4881563"/>
          <p14:tracePt t="61377" x="6794500" y="4881563"/>
          <p14:tracePt t="61409" x="6778625" y="4881563"/>
          <p14:tracePt t="61441" x="6770688" y="4881563"/>
          <p14:tracePt t="61473" x="6754813" y="4881563"/>
          <p14:tracePt t="61506" x="6738938" y="4881563"/>
          <p14:tracePt t="61553" x="6723063" y="4881563"/>
          <p14:tracePt t="61601" x="6707188" y="4897438"/>
          <p14:tracePt t="61668" x="6691313" y="4897438"/>
          <p14:tracePt t="61745" x="6675438" y="4897438"/>
          <p14:tracePt t="61765" x="6675438" y="4913313"/>
          <p14:tracePt t="61794" x="6667500" y="4913313"/>
          <p14:tracePt t="61843" x="6651625" y="4913313"/>
          <p14:tracePt t="61986" x="6635750" y="4929188"/>
          <p14:tracePt t="62775" x="6619875" y="4929188"/>
          <p14:tracePt t="63309" x="6619875" y="4937125"/>
          <p14:tracePt t="65464" x="6635750" y="4929188"/>
          <p14:tracePt t="65468" x="6651625" y="4929188"/>
          <p14:tracePt t="65479" x="6651625" y="4913313"/>
          <p14:tracePt t="65483" x="6667500" y="4897438"/>
          <p14:tracePt t="65511" x="6651625" y="4881563"/>
          <p14:tracePt t="65527" x="6588125" y="4810125"/>
          <p14:tracePt t="65534" x="6516688" y="4730750"/>
          <p14:tracePt t="65554" x="6500813" y="4730750"/>
          <p14:tracePt t="65623" x="6484938" y="4706938"/>
          <p14:tracePt t="65639" x="6429375" y="4675188"/>
          <p14:tracePt t="65644" x="6429375" y="4659313"/>
          <p14:tracePt t="65655" x="6381750" y="4619625"/>
          <p14:tracePt t="65661" x="6381750" y="4603750"/>
          <p14:tracePt t="65675" x="6381750" y="4587875"/>
          <p14:tracePt t="65691" x="6381750" y="4572000"/>
          <p14:tracePt t="65704" x="6397625" y="4572000"/>
          <p14:tracePt t="65710" x="6397625" y="4556125"/>
          <p14:tracePt t="65725" x="6397625" y="4540250"/>
          <p14:tracePt t="65752" x="6397625" y="4524375"/>
          <p14:tracePt t="65773" x="6397625" y="4500563"/>
          <p14:tracePt t="65786" x="6381750" y="4500563"/>
          <p14:tracePt t="65807" x="6365875" y="4500563"/>
          <p14:tracePt t="65820" x="6365875" y="4484688"/>
          <p14:tracePt t="65822" x="6357938" y="4484688"/>
          <p14:tracePt t="65839" x="6342063" y="4484688"/>
          <p14:tracePt t="65840" x="6326188" y="4484688"/>
          <p14:tracePt t="65849" x="6310313" y="4484688"/>
          <p14:tracePt t="65865" x="6278563" y="4484688"/>
          <p14:tracePt t="65880" x="6262688" y="4484688"/>
          <p14:tracePt t="65889" x="6254750" y="4484688"/>
          <p14:tracePt t="65897" x="6238875" y="4484688"/>
          <p14:tracePt t="65913" x="6223000" y="4484688"/>
          <p14:tracePt t="65921" x="6207125" y="4484688"/>
          <p14:tracePt t="65931" x="6191250" y="4500563"/>
          <p14:tracePt t="65945" x="6175375" y="4500563"/>
          <p14:tracePt t="65948" x="6159500" y="4516438"/>
          <p14:tracePt t="65966" x="6151563" y="4516438"/>
          <p14:tracePt t="65973" x="6135688" y="4516438"/>
          <p14:tracePt t="65986" x="6103938" y="4516438"/>
          <p14:tracePt t="66010" x="6088063" y="4516438"/>
          <p14:tracePt t="66057" x="6072188" y="4516438"/>
          <p14:tracePt t="66121" x="6056313" y="4516438"/>
          <p14:tracePt t="66157" x="6040438" y="4516438"/>
          <p14:tracePt t="66189" x="6032500" y="4516438"/>
          <p14:tracePt t="66204" x="6032500" y="4524375"/>
          <p14:tracePt t="66233" x="6016625" y="4524375"/>
          <p14:tracePt t="66254" x="6000750" y="4524375"/>
          <p14:tracePt t="66286" x="5984875" y="4524375"/>
          <p14:tracePt t="66345" x="5969000" y="4524375"/>
          <p14:tracePt t="66366" x="5969000" y="4540250"/>
          <p14:tracePt t="66377" x="5953125" y="4540250"/>
          <p14:tracePt t="66457" x="5937250" y="4540250"/>
          <p14:tracePt t="66537" x="5929313" y="4540250"/>
          <p14:tracePt t="66585" x="5929313" y="4556125"/>
          <p14:tracePt t="66649" x="5913438" y="4556125"/>
          <p14:tracePt t="66793" x="5897563" y="4556125"/>
          <p14:tracePt t="66909" x="5897563" y="4572000"/>
          <p14:tracePt t="66921" x="5881688" y="4556125"/>
          <p14:tracePt t="66968" x="5865813" y="4556125"/>
          <p14:tracePt t="66987" x="5849938" y="4556125"/>
          <p14:tracePt t="66990" x="5849938" y="4572000"/>
          <p14:tracePt t="67002" x="5826125" y="4572000"/>
          <p14:tracePt t="67017" x="5810250" y="4587875"/>
          <p14:tracePt t="67024" x="5794375" y="4587875"/>
          <p14:tracePt t="67039" x="5762625" y="4603750"/>
          <p14:tracePt t="67054" x="5746750" y="4603750"/>
          <p14:tracePt t="67065" x="5722938" y="4619625"/>
          <p14:tracePt t="67074" x="5691188" y="4643438"/>
          <p14:tracePt t="67083" x="5659438" y="4691063"/>
          <p14:tracePt t="67095" x="5603875" y="4706938"/>
          <p14:tracePt t="67118" x="5588000" y="4722813"/>
          <p14:tracePt t="67120" x="5413375" y="4826000"/>
          <p14:tracePt t="67132" x="5365750" y="4865688"/>
          <p14:tracePt t="67134" x="5310188" y="4897438"/>
          <p14:tracePt t="67157" x="5207000" y="4984750"/>
          <p14:tracePt t="67171" x="5087938" y="5072063"/>
          <p14:tracePt t="67182" x="5024438" y="5103813"/>
          <p14:tracePt t="67185" x="4968875" y="5135563"/>
          <p14:tracePt t="67199" x="4881563" y="5175250"/>
          <p14:tracePt t="67213" x="4818063" y="5207000"/>
          <p14:tracePt t="67215" x="4778375" y="5222875"/>
          <p14:tracePt t="67232" x="4730750" y="5238750"/>
          <p14:tracePt t="67245" x="4730750" y="5246688"/>
          <p14:tracePt t="67249" x="4699000" y="5246688"/>
          <p14:tracePt t="67265" x="4691063" y="5262563"/>
          <p14:tracePt t="67274" x="4675188" y="5262563"/>
          <p14:tracePt t="67298" x="4659313" y="5262563"/>
          <p14:tracePt t="67315" x="4643438" y="5262563"/>
          <p14:tracePt t="67353" x="4627563" y="5262563"/>
          <p14:tracePt t="67373" x="4611688" y="5262563"/>
          <p14:tracePt t="67391" x="4595813" y="5262563"/>
          <p14:tracePt t="67404" x="4587875" y="5262563"/>
          <p14:tracePt t="67413" x="4524375" y="5294313"/>
          <p14:tracePt t="67424" x="4468813" y="5310188"/>
          <p14:tracePt t="67436" x="4405313" y="5341938"/>
          <p14:tracePt t="67448" x="4365625" y="5341938"/>
          <p14:tracePt t="67461" x="4302125" y="5365750"/>
          <p14:tracePt t="67464" x="4262438" y="5381625"/>
          <p14:tracePt t="67474" x="4198938" y="5397500"/>
          <p14:tracePt t="67489" x="4175125" y="5397500"/>
          <p14:tracePt t="67491" x="4127500" y="5413375"/>
          <p14:tracePt t="67503" x="4095750" y="5429250"/>
          <p14:tracePt t="67513" x="4056063" y="5445125"/>
          <p14:tracePt t="67523" x="4040188" y="5445125"/>
          <p14:tracePt t="67535" x="4008438" y="5445125"/>
          <p14:tracePt t="67539" x="3992563" y="5453063"/>
          <p14:tracePt t="67551" x="3976688" y="5453063"/>
          <p14:tracePt t="67565" x="3952875" y="5453063"/>
          <p14:tracePt t="67586" x="3937000" y="5453063"/>
          <p14:tracePt t="67588" x="3937000" y="5468938"/>
          <p14:tracePt t="67597" x="3937000" y="5413375"/>
          <p14:tracePt t="67604" x="3952875" y="5381625"/>
          <p14:tracePt t="67616" x="3921125" y="5381625"/>
          <p14:tracePt t="67619" x="3873500" y="5429250"/>
          <p14:tracePt t="67632" x="3873500" y="5445125"/>
          <p14:tracePt t="67635" x="3802063" y="5468938"/>
          <p14:tracePt t="67649" x="3817938" y="5468938"/>
          <p14:tracePt t="67665" x="3817938" y="5484813"/>
          <p14:tracePt t="67707" x="3802063" y="5484813"/>
          <p14:tracePt t="67739" x="3786188" y="5484813"/>
          <p14:tracePt t="67775" x="3770313" y="5484813"/>
          <p14:tracePt t="67797" x="3762375" y="5484813"/>
          <p14:tracePt t="67826" x="3746500" y="5484813"/>
          <p14:tracePt t="67857" x="3730625" y="5484813"/>
          <p14:tracePt t="67899" x="3714750" y="5484813"/>
          <p14:tracePt t="67947" x="3698875" y="5484813"/>
          <p14:tracePt t="68011" x="3683000" y="5484813"/>
          <p14:tracePt t="68031" x="3667125" y="5484813"/>
          <p14:tracePt t="68061" x="3643313" y="5484813"/>
          <p14:tracePt t="68082" x="3611563" y="5484813"/>
          <p14:tracePt t="68095" x="3595688" y="5484813"/>
          <p14:tracePt t="68096" x="3563938" y="5484813"/>
          <p14:tracePt t="68113" x="3540125" y="5484813"/>
          <p14:tracePt t="68123" x="3524250" y="5484813"/>
          <p14:tracePt t="68133" x="3508375" y="5484813"/>
          <p14:tracePt t="68147" x="3476625" y="5484813"/>
          <p14:tracePt t="68162" x="3460750" y="5484813"/>
          <p14:tracePt t="68165" x="3452813" y="5484813"/>
          <p14:tracePt t="68174" x="3421063" y="5484813"/>
          <p14:tracePt t="68184" x="3405188" y="5484813"/>
          <p14:tracePt t="68191" x="3389313" y="5484813"/>
          <p14:tracePt t="68204" x="3373438" y="5484813"/>
          <p14:tracePt t="68208" x="3357563" y="5484813"/>
          <p14:tracePt t="68212" x="3349625" y="5484813"/>
          <p14:tracePt t="68222" x="3333750" y="5484813"/>
          <p14:tracePt t="68224" x="3302000" y="5468938"/>
          <p14:tracePt t="68238" x="3286125" y="5468938"/>
          <p14:tracePt t="68245" x="3270250" y="5468938"/>
          <p14:tracePt t="68255" x="3254375" y="5453063"/>
          <p14:tracePt t="68269" x="3246438" y="5453063"/>
          <p14:tracePt t="68291" x="3230563" y="5453063"/>
          <p14:tracePt t="68296" x="3230563" y="5445125"/>
          <p14:tracePt t="68306" x="3198813" y="5445125"/>
          <p14:tracePt t="68320" x="3182938" y="5429250"/>
          <p14:tracePt t="68335" x="3182938" y="5413375"/>
          <p14:tracePt t="68383" x="3167063" y="5413375"/>
          <p14:tracePt t="68443" x="3167063" y="5397500"/>
          <p14:tracePt t="68462" x="3182938" y="5397500"/>
          <p14:tracePt t="68491" x="3230563" y="5453063"/>
          <p14:tracePt t="68525" x="3230563" y="5468938"/>
          <p14:tracePt t="68530" x="3214688" y="5468938"/>
          <p14:tracePt t="68717" x="3198813" y="5468938"/>
          <p14:tracePt t="68763" x="3198813" y="5484813"/>
          <p14:tracePt t="68780" x="3182938" y="5484813"/>
          <p14:tracePt t="68787" x="3167063" y="5484813"/>
          <p14:tracePt t="68812" x="3151188" y="5484813"/>
          <p14:tracePt t="68821" x="3143250" y="5500688"/>
          <p14:tracePt t="68831" x="3127375" y="5500688"/>
          <p14:tracePt t="68846" x="3111500" y="5500688"/>
          <p14:tracePt t="68854" x="3095625" y="5500688"/>
          <p14:tracePt t="68861" x="3079750" y="5500688"/>
          <p14:tracePt t="68883" x="3063875" y="5500688"/>
          <p14:tracePt t="68910" x="3048000" y="5516563"/>
          <p14:tracePt t="68943" x="3040063" y="5516563"/>
          <p14:tracePt t="68960" x="3024188" y="5516563"/>
          <p14:tracePt t="68977" x="3008313" y="5516563"/>
          <p14:tracePt t="68985" x="2992438" y="5516563"/>
          <p14:tracePt t="68994" x="2976563" y="5516563"/>
          <p14:tracePt t="68998" x="2944813" y="5516563"/>
          <p14:tracePt t="69012" x="2936875" y="5516563"/>
          <p14:tracePt t="69014" x="2921000" y="5516563"/>
          <p14:tracePt t="69027" x="2889250" y="5500688"/>
          <p14:tracePt t="69042" x="2873375" y="5500688"/>
          <p14:tracePt t="69044" x="2857500" y="5500688"/>
          <p14:tracePt t="69056" x="2841625" y="5500688"/>
          <p14:tracePt t="69063" x="2817813" y="5500688"/>
          <p14:tracePt t="69078" x="2714625" y="5500688"/>
          <p14:tracePt t="69090" x="2651125" y="5516563"/>
          <p14:tracePt t="69093" x="2627313" y="5516563"/>
          <p14:tracePt t="69108" x="2595563" y="5516563"/>
          <p14:tracePt t="69124" x="2579688" y="5516563"/>
          <p14:tracePt t="69140" x="2563813" y="5516563"/>
          <p14:tracePt t="69165" x="2547938" y="5516563"/>
          <p14:tracePt t="69244" x="2532063" y="5516563"/>
          <p14:tracePt t="69438" x="2532063" y="5500688"/>
          <p14:tracePt t="69485" x="2524125" y="5500688"/>
          <p14:tracePt t="69598" x="2524125" y="5484813"/>
          <p14:tracePt t="69629" x="2508250" y="5468938"/>
          <p14:tracePt t="69646" x="2476500" y="5445125"/>
          <p14:tracePt t="69653" x="2444750" y="5445125"/>
          <p14:tracePt t="69662" x="2428875" y="5429250"/>
          <p14:tracePt t="69687" x="2405063" y="5413375"/>
          <p14:tracePt t="69702" x="2389188" y="5413375"/>
          <p14:tracePt t="69723" x="2373313" y="5413375"/>
          <p14:tracePt t="69737" x="2357438" y="5413375"/>
          <p14:tracePt t="69747" x="2317750" y="5413375"/>
          <p14:tracePt t="69748" x="2301875" y="5413375"/>
          <p14:tracePt t="69762" x="2286000" y="5429250"/>
          <p14:tracePt t="69765" x="2254250" y="5445125"/>
          <p14:tracePt t="69779" x="2238375" y="5445125"/>
          <p14:tracePt t="69796" x="2222500" y="5445125"/>
          <p14:tracePt t="69821" x="2214563" y="5445125"/>
          <p14:tracePt t="69825" x="2198688" y="5445125"/>
          <p14:tracePt t="69839" x="2182813" y="5445125"/>
          <p14:tracePt t="69844" x="2166938" y="5445125"/>
          <p14:tracePt t="69861" x="2151063" y="5445125"/>
          <p14:tracePt t="69878" x="2135188" y="5445125"/>
          <p14:tracePt t="69905" x="2119313" y="5445125"/>
          <p14:tracePt t="70045" x="2135188" y="5429250"/>
          <p14:tracePt t="70062" x="2151063" y="5429250"/>
          <p14:tracePt t="70081" x="2151063" y="5413375"/>
          <p14:tracePt t="70088" x="2166938" y="5413375"/>
          <p14:tracePt t="70101" x="2182813" y="5413375"/>
          <p14:tracePt t="70104" x="2198688" y="5413375"/>
          <p14:tracePt t="70114" x="2222500" y="5413375"/>
          <p14:tracePt t="70128" x="2238375" y="5413375"/>
          <p14:tracePt t="70137" x="2254250" y="5413375"/>
          <p14:tracePt t="70145" x="2301875" y="5413375"/>
          <p14:tracePt t="70146" x="2325688" y="5413375"/>
          <p14:tracePt t="70157" x="2341563" y="5413375"/>
          <p14:tracePt t="70164" x="2357438" y="5413375"/>
          <p14:tracePt t="70178" x="2389188" y="5429250"/>
          <p14:tracePt t="70179" x="2405063" y="5429250"/>
          <p14:tracePt t="70191" x="2420938" y="5429250"/>
          <p14:tracePt t="70197" x="2460625" y="5429250"/>
          <p14:tracePt t="70209" x="2524125" y="5445125"/>
          <p14:tracePt t="70211" x="2595563" y="5445125"/>
          <p14:tracePt t="70222" x="2682875" y="5445125"/>
          <p14:tracePt t="70231" x="2786063" y="5445125"/>
          <p14:tracePt t="70243" x="2889250" y="5453063"/>
          <p14:tracePt t="70246" x="3008313" y="5468938"/>
          <p14:tracePt t="70257" x="3111500" y="5484813"/>
          <p14:tracePt t="70261" x="3214688" y="5500688"/>
          <p14:tracePt t="70276" x="3389313" y="5516563"/>
          <p14:tracePt t="70288" x="3476625" y="5532438"/>
          <p14:tracePt t="70296" x="3540125" y="5532438"/>
          <p14:tracePt t="70309" x="3667125" y="5556250"/>
          <p14:tracePt t="70324" x="3889375" y="5588000"/>
          <p14:tracePt t="70335" x="3976688" y="5603875"/>
          <p14:tracePt t="70356" x="4056063" y="5619750"/>
          <p14:tracePt t="70371" x="4111625" y="5619750"/>
          <p14:tracePt t="70381" x="4183063" y="5619750"/>
          <p14:tracePt t="70403" x="4214813" y="5635625"/>
          <p14:tracePt t="70406" x="4262438" y="5635625"/>
          <p14:tracePt t="70420" x="4286250" y="5635625"/>
          <p14:tracePt t="70424" x="4333875" y="5651500"/>
          <p14:tracePt t="70436" x="4468813" y="5659438"/>
          <p14:tracePt t="70447" x="4556125" y="5659438"/>
          <p14:tracePt t="70457" x="4643438" y="5659438"/>
          <p14:tracePt t="70471" x="4730750" y="5675313"/>
          <p14:tracePt t="70473" x="4794250" y="5675313"/>
          <p14:tracePt t="70486" x="4849813" y="5675313"/>
          <p14:tracePt t="70490" x="4921250" y="5675313"/>
          <p14:tracePt t="70505" x="4984750" y="5675313"/>
          <p14:tracePt t="70506" x="5040313" y="5675313"/>
          <p14:tracePt t="70513" x="5127625" y="5675313"/>
          <p14:tracePt t="70525" x="5191125" y="5675313"/>
          <p14:tracePt t="70536" x="5230813" y="5675313"/>
          <p14:tracePt t="70538" x="5278438" y="5691188"/>
          <p14:tracePt t="70548" x="5318125" y="5691188"/>
          <p14:tracePt t="70553" x="5334000" y="5691188"/>
          <p14:tracePt t="70565" x="5349875" y="5691188"/>
          <p14:tracePt t="70570" x="5365750" y="5675313"/>
          <p14:tracePt t="70580" x="5381625" y="5675313"/>
          <p14:tracePt t="70595" x="5413375" y="5675313"/>
          <p14:tracePt t="70598" x="5413375" y="5659438"/>
          <p14:tracePt t="70608" x="5421313" y="5659438"/>
          <p14:tracePt t="70619" x="5421313" y="5651500"/>
          <p14:tracePt t="70631" x="5437188" y="5651500"/>
          <p14:tracePt t="70645" x="5468938" y="5635625"/>
          <p14:tracePt t="70659" x="5500688" y="5619750"/>
          <p14:tracePt t="70661" x="5516563" y="5603875"/>
          <p14:tracePt t="70674" x="5524500" y="5588000"/>
          <p14:tracePt t="70681" x="5540375" y="5572125"/>
          <p14:tracePt t="70693" x="5556250" y="5572125"/>
          <p14:tracePt t="70696" x="5588000" y="5556250"/>
          <p14:tracePt t="70706" x="5603875" y="5548313"/>
          <p14:tracePt t="70708" x="5643563" y="5532438"/>
          <p14:tracePt t="70728" x="5659438" y="5516563"/>
          <p14:tracePt t="70737" x="5730875" y="5500688"/>
          <p14:tracePt t="70745" x="5746750" y="5500688"/>
          <p14:tracePt t="70757" x="5778500" y="5484813"/>
          <p14:tracePt t="70760" x="5810250" y="5468938"/>
          <p14:tracePt t="70772" x="5849938" y="5468938"/>
          <p14:tracePt t="70775" x="5881688" y="5453063"/>
          <p14:tracePt t="70793" x="5913438" y="5453063"/>
          <p14:tracePt t="70806" x="5953125" y="5453063"/>
          <p14:tracePt t="70820" x="5969000" y="5453063"/>
          <p14:tracePt t="70825" x="6040438" y="5445125"/>
          <p14:tracePt t="70837" x="6103938" y="5445125"/>
          <p14:tracePt t="70848" x="6151563" y="5429250"/>
          <p14:tracePt t="70859" x="6191250" y="5429250"/>
          <p14:tracePt t="70870" x="6254750" y="5413375"/>
          <p14:tracePt t="70873" x="6262688" y="5413375"/>
          <p14:tracePt t="70904" x="6310313" y="5397500"/>
          <p14:tracePt t="70906" x="6357938" y="5381625"/>
          <p14:tracePt t="70922" x="6413500" y="5381625"/>
          <p14:tracePt t="70926" x="6484938" y="5365750"/>
          <p14:tracePt t="70929" x="6532563" y="5365750"/>
          <p14:tracePt t="70946" x="6564313" y="5365750"/>
          <p14:tracePt t="70947" x="6572250" y="5365750"/>
          <p14:tracePt t="70961" x="6588125" y="5349875"/>
          <p14:tracePt t="70969" x="6604000" y="5349875"/>
          <p14:tracePt t="70980" x="6619875" y="5349875"/>
          <p14:tracePt t="70986" x="6651625" y="5349875"/>
          <p14:tracePt t="71001" x="6667500" y="5349875"/>
          <p14:tracePt t="71019" x="6675438" y="5349875"/>
          <p14:tracePt t="71029" x="6691313" y="5349875"/>
          <p14:tracePt t="71031" x="6707188" y="5349875"/>
          <p14:tracePt t="71045" x="6723063" y="5365750"/>
          <p14:tracePt t="71064" x="6738938" y="5365750"/>
          <p14:tracePt t="71167" x="6754813" y="5365750"/>
          <p14:tracePt t="71188" x="6770688" y="5365750"/>
          <p14:tracePt t="71191" x="6770688" y="5349875"/>
          <p14:tracePt t="71327" x="6754813" y="5349875"/>
          <p14:tracePt t="71335" x="6691313" y="5349875"/>
          <p14:tracePt t="71343" x="6619875" y="5349875"/>
          <p14:tracePt t="71349" x="6604000" y="5349875"/>
          <p14:tracePt t="71361" x="6564313" y="5349875"/>
          <p14:tracePt t="71371" x="6516688" y="5349875"/>
          <p14:tracePt t="71381" x="6413500" y="5349875"/>
          <p14:tracePt t="71395" x="6365875" y="5349875"/>
          <p14:tracePt t="71410" x="6357938" y="5349875"/>
          <p14:tracePt t="71743" x="6365875" y="5349875"/>
          <p14:tracePt t="71750" x="6381750" y="5349875"/>
          <p14:tracePt t="71759" x="6429375" y="5349875"/>
          <p14:tracePt t="71766" x="6500813" y="5349875"/>
          <p14:tracePt t="71775" x="6564313" y="5349875"/>
          <p14:tracePt t="71785" x="6619875" y="5349875"/>
          <p14:tracePt t="71794" x="6691313" y="5349875"/>
          <p14:tracePt t="71804" x="6738938" y="5349875"/>
          <p14:tracePt t="71820" x="6754813" y="5349875"/>
          <p14:tracePt t="71826" x="6770688" y="5349875"/>
          <p14:tracePt t="71831" x="6810375" y="5349875"/>
          <p14:tracePt t="71834" x="6826250" y="5349875"/>
          <p14:tracePt t="71842" x="6842125" y="5349875"/>
          <p14:tracePt t="71865" x="6858000" y="5349875"/>
          <p14:tracePt t="72241" x="6873875" y="5349875"/>
          <p14:tracePt t="72306" x="6881813" y="5349875"/>
          <p14:tracePt t="72369" x="6897688" y="5365750"/>
          <p14:tracePt t="72689" x="6913563" y="5365750"/>
          <p14:tracePt t="72695" x="6929438" y="5365750"/>
          <p14:tracePt t="72705" x="6945313" y="5365750"/>
          <p14:tracePt t="72712" x="6961188" y="5365750"/>
          <p14:tracePt t="72724" x="6985000" y="5381625"/>
          <p14:tracePt t="72732" x="7016750" y="5381625"/>
          <p14:tracePt t="72740" x="7088188" y="5381625"/>
          <p14:tracePt t="72746" x="7104063" y="5381625"/>
          <p14:tracePt t="72763" x="7151688" y="5397500"/>
          <p14:tracePt t="72766" x="7207250" y="5397500"/>
          <p14:tracePt t="72775" x="7294563" y="5397500"/>
          <p14:tracePt t="72777" x="7373938" y="5413375"/>
          <p14:tracePt t="72792" x="7397750" y="5413375"/>
          <p14:tracePt t="72795" x="7413625" y="5429250"/>
          <p14:tracePt t="72808" x="7461250" y="5429250"/>
          <p14:tracePt t="72819" x="7516813" y="5429250"/>
          <p14:tracePt t="72830" x="7564438" y="5429250"/>
          <p14:tracePt t="72842" x="7620000" y="5429250"/>
          <p14:tracePt t="72858" x="7683500" y="5429250"/>
          <p14:tracePt t="72861" x="7723188" y="5429250"/>
          <p14:tracePt t="72874" x="7754938" y="5429250"/>
          <p14:tracePt t="72884" x="7770813" y="5429250"/>
          <p14:tracePt t="72893" x="7810500" y="5429250"/>
          <p14:tracePt t="72907" x="7826375" y="5429250"/>
          <p14:tracePt t="72918" x="7905750" y="5429250"/>
          <p14:tracePt t="72919" x="7945438" y="5429250"/>
          <p14:tracePt t="72931" x="7961313" y="5429250"/>
          <p14:tracePt t="72943" x="8016875" y="5429250"/>
          <p14:tracePt t="72951" x="8096250" y="5429250"/>
          <p14:tracePt t="72953" x="8151813" y="5429250"/>
          <p14:tracePt t="72962" x="8215313" y="5429250"/>
          <p14:tracePt t="72970" x="8239125" y="5429250"/>
          <p14:tracePt t="72984" x="8358188" y="5429250"/>
          <p14:tracePt t="72996" x="8445500" y="5429250"/>
          <p14:tracePt t="73000" x="8532813" y="5429250"/>
          <p14:tracePt t="73013" x="8651875" y="5429250"/>
          <p14:tracePt t="73016" x="8755063" y="5429250"/>
          <p14:tracePt t="73028" x="8842375" y="5429250"/>
          <p14:tracePt t="73034" x="8905875" y="5429250"/>
          <p14:tracePt t="73045" x="8993188" y="5429250"/>
          <p14:tracePt t="73048" x="9080500" y="5429250"/>
          <p14:tracePt t="73059" x="9167813" y="5429250"/>
          <p14:tracePt t="73068" x="9247188" y="5429250"/>
          <p14:tracePt t="73081" x="9421813" y="5429250"/>
          <p14:tracePt t="73095" x="9493250" y="5429250"/>
          <p14:tracePt t="73096" x="9525000" y="5429250"/>
          <p14:tracePt t="73106" x="9540875" y="5429250"/>
          <p14:tracePt t="73113" x="9556750" y="5429250"/>
          <p14:tracePt t="73130" x="9564688" y="5429250"/>
          <p14:tracePt t="73270" x="9556750" y="5429250"/>
          <p14:tracePt t="73285" x="9525000" y="5429250"/>
          <p14:tracePt t="73297" x="9461500" y="5429250"/>
          <p14:tracePt t="73303" x="9421813" y="5429250"/>
          <p14:tracePt t="73315" x="9358313" y="5429250"/>
          <p14:tracePt t="73321" x="9247188" y="5445125"/>
          <p14:tracePt t="73334" x="8961438" y="5468938"/>
          <p14:tracePt t="73348" x="8818563" y="5516563"/>
          <p14:tracePt t="73359" x="8636000" y="5548313"/>
          <p14:tracePt t="73369" x="8445500" y="5588000"/>
          <p14:tracePt t="73371" x="8270875" y="5603875"/>
          <p14:tracePt t="73382" x="8096250" y="5619750"/>
          <p14:tracePt t="73383" x="7929563" y="5635625"/>
          <p14:tracePt t="73396" x="7810500" y="5635625"/>
          <p14:tracePt t="73404" x="7683500" y="5651500"/>
          <p14:tracePt t="73414" x="7548563" y="5659438"/>
          <p14:tracePt t="73417" x="7461250" y="5691188"/>
          <p14:tracePt t="73433" x="7429500" y="5707063"/>
          <p14:tracePt t="73443" x="7389813" y="5707063"/>
          <p14:tracePt t="73453" x="7326313" y="5722938"/>
          <p14:tracePt t="73467" x="7286625" y="5722938"/>
          <p14:tracePt t="73470" x="7239000" y="5722938"/>
          <p14:tracePt t="73483" x="7191375" y="5722938"/>
          <p14:tracePt t="73494" x="7135813" y="5738813"/>
          <p14:tracePt t="73498" x="7048500" y="5754688"/>
          <p14:tracePt t="73511" x="6985000" y="5770563"/>
          <p14:tracePt t="73513" x="6929438" y="5778500"/>
          <p14:tracePt t="73531" x="6858000" y="5794375"/>
          <p14:tracePt t="73533" x="6810375" y="5810250"/>
          <p14:tracePt t="73545" x="6770688" y="5826125"/>
          <p14:tracePt t="73560" x="6754813" y="5826125"/>
          <p14:tracePt t="73577" x="6738938" y="5826125"/>
          <p14:tracePt t="73587" x="6738938" y="5842000"/>
          <p14:tracePt t="73598" x="6723063" y="5842000"/>
          <p14:tracePt t="73631" x="6723063" y="5857875"/>
          <p14:tracePt t="73644" x="6707188" y="5857875"/>
          <p14:tracePt t="77157" x="6691313" y="5857875"/>
          <p14:tracePt t="77165" x="6635750" y="5857875"/>
          <p14:tracePt t="77174" x="6588125" y="5857875"/>
          <p14:tracePt t="77181" x="6532563" y="5857875"/>
          <p14:tracePt t="77191" x="6429375" y="5873750"/>
          <p14:tracePt t="77202" x="6175375" y="5897563"/>
          <p14:tracePt t="77218" x="6159500" y="5897563"/>
          <p14:tracePt t="77235" x="6151563" y="5913438"/>
          <p14:tracePt t="77247" x="6119813" y="5913438"/>
          <p14:tracePt t="77249" x="6119813" y="5929313"/>
          <p14:tracePt t="77264" x="6103938" y="5929313"/>
          <p14:tracePt t="77276" x="6103938" y="5945188"/>
          <p14:tracePt t="77286" x="6088063" y="5945188"/>
          <p14:tracePt t="77297" x="6088063" y="5961063"/>
          <p14:tracePt t="77310" x="6072188" y="5976938"/>
          <p14:tracePt t="77341" x="6072188" y="5984875"/>
          <p14:tracePt t="77350" x="6056313" y="5984875"/>
          <p14:tracePt t="77365" x="6056313" y="6000750"/>
          <p14:tracePt t="77377" x="6056313" y="6016625"/>
          <p14:tracePt t="77393" x="6056313" y="6032500"/>
          <p14:tracePt t="77407" x="6040438" y="6048375"/>
          <p14:tracePt t="77437" x="6032500" y="6064250"/>
          <p14:tracePt t="77469" x="6016625" y="6064250"/>
          <p14:tracePt t="77483" x="6000750" y="6080125"/>
          <p14:tracePt t="77515" x="6000750" y="6088063"/>
          <p14:tracePt t="77536" x="5984875" y="6088063"/>
          <p14:tracePt t="77541" x="5984875" y="6103938"/>
          <p14:tracePt t="77559" x="5984875" y="6119813"/>
          <p14:tracePt t="77582" x="5984875" y="6135688"/>
          <p14:tracePt t="77601" x="5984875" y="6151563"/>
          <p14:tracePt t="77606" x="5969000" y="6151563"/>
          <p14:tracePt t="77617" x="5969000" y="6167438"/>
          <p14:tracePt t="78027" x="5937250" y="6167438"/>
          <p14:tracePt t="78046" x="5929313" y="6167438"/>
          <p14:tracePt t="78051" x="5881688" y="6167438"/>
          <p14:tracePt t="78064" x="5834063" y="6167438"/>
          <p14:tracePt t="78065" x="5794375" y="6167438"/>
          <p14:tracePt t="78081" x="5778500" y="6167438"/>
          <p14:tracePt t="78125" x="5794375" y="6151563"/>
          <p14:tracePt t="78142" x="5778500" y="6151563"/>
          <p14:tracePt t="78173" x="5762625" y="6151563"/>
          <p14:tracePt t="78219" x="5746750" y="6167438"/>
          <p14:tracePt t="78267" x="5746750" y="6183313"/>
          <p14:tracePt t="78285" x="5730875" y="6183313"/>
          <p14:tracePt t="78555" x="5730875" y="6191250"/>
          <p14:tracePt t="78636" x="5730875" y="6207125"/>
          <p14:tracePt t="78669" x="5730875" y="6223000"/>
          <p14:tracePt t="78749" x="5730875" y="6238875"/>
          <p14:tracePt t="78781" x="5722938" y="6238875"/>
          <p14:tracePt t="78787" x="5722938" y="6254750"/>
          <p14:tracePt t="78833" x="5722938" y="6270625"/>
          <p14:tracePt t="78909" x="5707063" y="6270625"/>
          <p14:tracePt t="78989" x="5707063" y="6286500"/>
          <p14:tracePt t="79023" x="5707063" y="6294438"/>
          <p14:tracePt t="79038" x="5707063" y="6310313"/>
          <p14:tracePt t="79054" x="5707063" y="6326188"/>
          <p14:tracePt t="79077" x="5707063" y="6342063"/>
          <p14:tracePt t="79087" x="5691188" y="6342063"/>
          <p14:tracePt t="79133" x="5691188" y="6357938"/>
          <p14:tracePt t="79293" x="5691188" y="6373813"/>
          <p14:tracePt t="79862" x="5675313" y="6373813"/>
          <p14:tracePt t="79898" x="5675313" y="6357938"/>
          <p14:tracePt t="79910" x="5659438" y="6357938"/>
          <p14:tracePt t="79928" x="5643563" y="6342063"/>
          <p14:tracePt t="79945" x="5627688" y="6326188"/>
          <p14:tracePt t="79957" x="5619750" y="6326188"/>
          <p14:tracePt t="79974" x="5603875" y="6310313"/>
          <p14:tracePt t="79990" x="5588000" y="6310313"/>
          <p14:tracePt t="80010" x="5572125" y="6310313"/>
          <p14:tracePt t="80026" x="5556250" y="6310313"/>
          <p14:tracePt t="80037" x="5540375" y="6310313"/>
          <p14:tracePt t="80053" x="5524500" y="6310313"/>
          <p14:tracePt t="80060" x="5516563" y="6294438"/>
          <p14:tracePt t="80088" x="5500688" y="6294438"/>
          <p14:tracePt t="80106" x="5484813" y="6294438"/>
          <p14:tracePt t="80151" x="5468938" y="6294438"/>
          <p14:tracePt t="80872" x="5453063" y="6294438"/>
          <p14:tracePt t="81032" x="5468938" y="6294438"/>
          <p14:tracePt t="81036" x="5468938" y="6286500"/>
          <p14:tracePt t="81048" x="5468938" y="6294438"/>
          <p14:tracePt t="81053" x="5484813" y="6310313"/>
          <p14:tracePt t="81063" x="5524500" y="6310313"/>
          <p14:tracePt t="81079" x="5540375" y="6310313"/>
          <p14:tracePt t="81090" x="5556250" y="6310313"/>
          <p14:tracePt t="81104" x="5572125" y="6310313"/>
          <p14:tracePt t="81128" x="5588000" y="6310313"/>
          <p14:tracePt t="81147" x="5603875" y="6310313"/>
          <p14:tracePt t="81166" x="5619750" y="6310313"/>
          <p14:tracePt t="81194" x="5627688" y="6310313"/>
          <p14:tracePt t="81210" x="5643563" y="6326188"/>
          <p14:tracePt t="81245" x="5659438" y="6326188"/>
          <p14:tracePt t="81271" x="5675313" y="6326188"/>
          <p14:tracePt t="81303" x="5691188" y="6326188"/>
          <p14:tracePt t="81321" x="5722938" y="6326188"/>
          <p14:tracePt t="81337" x="5746750" y="6326188"/>
          <p14:tracePt t="81344" x="5794375" y="6326188"/>
          <p14:tracePt t="81361" x="5849938" y="6326188"/>
          <p14:tracePt t="81372" x="5953125" y="6326188"/>
          <p14:tracePt t="81389" x="6056313" y="6326188"/>
          <p14:tracePt t="81403" x="6191250" y="6342063"/>
          <p14:tracePt t="81405" x="6294438" y="6357938"/>
          <p14:tracePt t="81416" x="6413500" y="6373813"/>
          <p14:tracePt t="81427" x="6548438" y="6389688"/>
          <p14:tracePt t="81438" x="6707188" y="6389688"/>
          <p14:tracePt t="81448" x="6794500" y="6389688"/>
          <p14:tracePt t="81462" x="6897688" y="6389688"/>
          <p14:tracePt t="81465" x="7016750" y="6389688"/>
          <p14:tracePt t="81471" x="7104063" y="6389688"/>
          <p14:tracePt t="81481" x="7191375" y="6389688"/>
          <p14:tracePt t="81490" x="7270750" y="6389688"/>
          <p14:tracePt t="81504" x="7397750" y="6389688"/>
          <p14:tracePt t="81515" x="7461250" y="6389688"/>
          <p14:tracePt t="81520" x="7500938" y="6389688"/>
          <p14:tracePt t="81529" x="7580313" y="6389688"/>
          <p14:tracePt t="81537" x="7635875" y="6389688"/>
          <p14:tracePt t="81554" x="7770813" y="6389688"/>
          <p14:tracePt t="81565" x="7858125" y="6389688"/>
          <p14:tracePt t="81570" x="7929563" y="6389688"/>
          <p14:tracePt t="81579" x="8016875" y="6389688"/>
          <p14:tracePt t="81580" x="8112125" y="6389688"/>
          <p14:tracePt t="81595" x="8199438" y="6389688"/>
          <p14:tracePt t="81597" x="8255000" y="6389688"/>
          <p14:tracePt t="81608" x="8326438" y="6389688"/>
          <p14:tracePt t="81627" x="8358188" y="6389688"/>
          <p14:tracePt t="81644" x="8389938" y="6389688"/>
          <p14:tracePt t="81666" x="8405813" y="6389688"/>
          <p14:tracePt t="81693" x="8421688" y="6389688"/>
          <p14:tracePt t="81707" x="8429625" y="6389688"/>
          <p14:tracePt t="81727" x="8445500" y="6373813"/>
          <p14:tracePt t="81743" x="8493125" y="6373813"/>
          <p14:tracePt t="81745" x="8509000" y="6373813"/>
          <p14:tracePt t="81757" x="8524875" y="6373813"/>
          <p14:tracePt t="81758" x="8532813" y="6373813"/>
          <p14:tracePt t="81785" x="8548688" y="6373813"/>
          <p14:tracePt t="81807" x="8580438" y="6373813"/>
          <p14:tracePt t="81821" x="8596313" y="6373813"/>
          <p14:tracePt t="81837" x="8612188" y="6373813"/>
          <p14:tracePt t="81840" x="8612188" y="6357938"/>
          <p14:tracePt t="81855" x="8628063" y="6357938"/>
          <p14:tracePt t="81857" x="8636000" y="6357938"/>
          <p14:tracePt t="81865" x="8651875" y="6357938"/>
          <p14:tracePt t="81887" x="8683625" y="6342063"/>
          <p14:tracePt t="81899" x="8699500" y="6342063"/>
          <p14:tracePt t="81910" x="8699500" y="6326188"/>
          <p14:tracePt t="81993" x="8715375" y="6326188"/>
          <p14:tracePt t="82056" x="8699500" y="6326188"/>
          <p14:tracePt t="82076" x="8683625" y="6326188"/>
          <p14:tracePt t="82078" x="8667750" y="6326188"/>
          <p14:tracePt t="82090" x="8651875" y="6310313"/>
          <p14:tracePt t="82097" x="8628063" y="6310313"/>
          <p14:tracePt t="82108" x="8580438" y="6310313"/>
          <p14:tracePt t="82115" x="8548688" y="6310313"/>
          <p14:tracePt t="82127" x="8524875" y="6310313"/>
          <p14:tracePt t="82130" x="8477250" y="6310313"/>
          <p14:tracePt t="82146" x="8445500" y="6310313"/>
          <p14:tracePt t="82161" x="8421688" y="6310313"/>
          <p14:tracePt t="82189" x="8405813" y="6310313"/>
          <p14:tracePt t="82621" x="8421688" y="6310313"/>
          <p14:tracePt t="82637" x="8445500" y="6310313"/>
          <p14:tracePt t="82649" x="8461375" y="6310313"/>
          <p14:tracePt t="82659" x="8477250" y="6310313"/>
          <p14:tracePt t="82667" x="8509000" y="6310313"/>
          <p14:tracePt t="82674" x="8524875" y="6310313"/>
          <p14:tracePt t="82683" x="8548688" y="6310313"/>
          <p14:tracePt t="82692" x="8564563" y="6310313"/>
          <p14:tracePt t="82703" x="8580438" y="6310313"/>
          <p14:tracePt t="82710" x="8628063" y="6310313"/>
          <p14:tracePt t="82719" x="8636000" y="6310313"/>
          <p14:tracePt t="82723" x="8651875" y="6310313"/>
          <p14:tracePt t="82735" x="8715375" y="6310313"/>
          <p14:tracePt t="82748" x="8739188" y="6310313"/>
          <p14:tracePt t="82750" x="8755063" y="6310313"/>
          <p14:tracePt t="82761" x="8802688" y="6310313"/>
          <p14:tracePt t="82769" x="8858250" y="6310313"/>
          <p14:tracePt t="82781" x="8874125" y="6310313"/>
          <p14:tracePt t="82783" x="8937625" y="6310313"/>
          <p14:tracePt t="82796" x="8945563" y="6310313"/>
          <p14:tracePt t="82803" x="8977313" y="6310313"/>
          <p14:tracePt t="82816" x="9024938" y="6310313"/>
          <p14:tracePt t="82819" x="9040813" y="6310313"/>
          <p14:tracePt t="82831" x="9080500" y="6310313"/>
          <p14:tracePt t="82833" x="9128125" y="6310313"/>
          <p14:tracePt t="82847" x="9144000" y="6310313"/>
          <p14:tracePt t="82849" x="9183688" y="6310313"/>
          <p14:tracePt t="82866" x="9215438" y="6310313"/>
          <p14:tracePt t="82880" x="9231313" y="6310313"/>
          <p14:tracePt t="82896" x="9247188" y="6310313"/>
          <p14:tracePt t="82911" x="9247188" y="6326188"/>
          <p14:tracePt t="82927" x="9247188" y="6342063"/>
          <p14:tracePt t="82943" x="9255125" y="6342063"/>
          <p14:tracePt t="82959" x="9255125" y="6326188"/>
          <p14:tracePt t="82987" x="9271000" y="6326188"/>
          <p14:tracePt t="82993" x="9286875" y="6326188"/>
          <p14:tracePt t="83009" x="9302750" y="6326188"/>
          <p14:tracePt t="83033" x="9318625" y="6326188"/>
          <p14:tracePt t="83097" x="9334500" y="6326188"/>
          <p14:tracePt t="83182" x="9350375" y="6326188"/>
          <p14:tracePt t="83211" x="9358313" y="6326188"/>
          <p14:tracePt t="83243" x="9374188" y="6326188"/>
          <p14:tracePt t="83260" x="9390063" y="6326188"/>
          <p14:tracePt t="83292" x="9405938" y="6326188"/>
          <p14:tracePt t="83469" x="9390063" y="6326188"/>
          <p14:tracePt t="83483" x="9374188" y="6326188"/>
          <p14:tracePt t="83492" x="9358313" y="6326188"/>
          <p14:tracePt t="83501" x="9350375" y="6326188"/>
          <p14:tracePt t="83509" x="9334500" y="6326188"/>
          <p14:tracePt t="83519" x="9318625" y="6326188"/>
          <p14:tracePt t="83526" x="9271000" y="6326188"/>
          <p14:tracePt t="83540" x="9215438" y="6326188"/>
          <p14:tracePt t="83552" x="9167813" y="6326188"/>
          <p14:tracePt t="83553" x="9128125" y="6326188"/>
          <p14:tracePt t="83566" x="9112250" y="6326188"/>
          <p14:tracePt t="83574" x="9024938" y="6326188"/>
          <p14:tracePt t="83592" x="8921750" y="6357938"/>
          <p14:tracePt t="83603" x="8858250" y="6357938"/>
          <p14:tracePt t="83608" x="8786813" y="6373813"/>
          <p14:tracePt t="83618" x="8731250" y="6373813"/>
          <p14:tracePt t="83623" x="8683625" y="6373813"/>
          <p14:tracePt t="83635" x="8636000" y="6373813"/>
          <p14:tracePt t="83640" x="8596313" y="6373813"/>
          <p14:tracePt t="83648" x="8564563" y="6373813"/>
          <p14:tracePt t="83650" x="8493125" y="6373813"/>
          <p14:tracePt t="83664" x="8405813" y="6373813"/>
          <p14:tracePt t="83666" x="8326438" y="6373813"/>
          <p14:tracePt t="83677" x="8215313" y="6373813"/>
          <p14:tracePt t="83683" x="8112125" y="6373813"/>
          <p14:tracePt t="83697" x="7993063" y="6373813"/>
          <p14:tracePt t="83699" x="7889875" y="6373813"/>
          <p14:tracePt t="83709" x="7786688" y="6373813"/>
          <p14:tracePt t="83718" x="7667625" y="6373813"/>
          <p14:tracePt t="83730" x="7564438" y="6373813"/>
          <p14:tracePt t="83732" x="7429500" y="6373813"/>
          <p14:tracePt t="83743" x="7294563" y="6373813"/>
          <p14:tracePt t="83746" x="7151688" y="6373813"/>
          <p14:tracePt t="83761" x="6977063" y="6389688"/>
          <p14:tracePt t="83764" x="6826250" y="6389688"/>
          <p14:tracePt t="83776" x="6707188" y="6389688"/>
          <p14:tracePt t="83778" x="6604000" y="6389688"/>
          <p14:tracePt t="83792" x="6516688" y="6389688"/>
          <p14:tracePt t="83795" x="6461125" y="6389688"/>
          <p14:tracePt t="83809" x="6413500" y="6389688"/>
          <p14:tracePt t="83810" x="6397625" y="6389688"/>
          <p14:tracePt t="83826" x="6365875" y="6389688"/>
          <p14:tracePt t="83842" x="6357938" y="6389688"/>
          <p14:tracePt t="83851" x="6326188" y="6389688"/>
          <p14:tracePt t="83863" x="6310313" y="6389688"/>
          <p14:tracePt t="83876" x="6223000" y="6389688"/>
          <p14:tracePt t="83886" x="6175375" y="6389688"/>
          <p14:tracePt t="83897" x="6135688" y="6389688"/>
          <p14:tracePt t="83907" x="6072188" y="6389688"/>
          <p14:tracePt t="83910" x="5984875" y="6389688"/>
          <p14:tracePt t="83925" x="5778500" y="6389688"/>
          <p14:tracePt t="83936" x="5659438" y="6389688"/>
          <p14:tracePt t="83941" x="5524500" y="6389688"/>
          <p14:tracePt t="83949" x="5421313" y="6389688"/>
          <p14:tracePt t="83959" x="5294313" y="6397625"/>
          <p14:tracePt t="83974" x="5159375" y="6397625"/>
          <p14:tracePt t="83977" x="5024438" y="6397625"/>
          <p14:tracePt t="83986" x="4905375" y="6413500"/>
          <p14:tracePt t="83992" x="4794250" y="6429375"/>
          <p14:tracePt t="84006" x="4699000" y="6429375"/>
          <p14:tracePt t="84008" x="4643438" y="6445250"/>
          <p14:tracePt t="84017" x="4556125" y="6461125"/>
          <p14:tracePt t="84018" x="4492625" y="6477000"/>
          <p14:tracePt t="84031" x="4421188" y="6477000"/>
          <p14:tracePt t="84033" x="4365625" y="6492875"/>
          <p14:tracePt t="84045" x="4318000" y="6492875"/>
          <p14:tracePt t="84052" x="4302125" y="6492875"/>
          <p14:tracePt t="84065" x="4246563" y="6500813"/>
          <p14:tracePt t="84077" x="4214813" y="6516688"/>
          <p14:tracePt t="84085" x="4175125" y="6532563"/>
          <p14:tracePt t="84099" x="4095750" y="6548438"/>
          <p14:tracePt t="84102" x="4071938" y="6548438"/>
          <p14:tracePt t="84115" x="3992563" y="6580188"/>
          <p14:tracePt t="84132" x="3889375" y="6604000"/>
          <p14:tracePt t="84144" x="3849688" y="6596063"/>
          <p14:tracePt t="84145" x="3833813" y="6604000"/>
          <p14:tracePt t="84171" x="3817938" y="6604000"/>
          <p14:tracePt t="84189" x="3770313" y="6604000"/>
          <p14:tracePt t="84207" x="3762375" y="6604000"/>
          <p14:tracePt t="84209" x="3746500" y="6604000"/>
          <p14:tracePt t="84224" x="3714750" y="6604000"/>
          <p14:tracePt t="84235" x="3698875" y="6604000"/>
          <p14:tracePt t="84248" x="3683000" y="6604000"/>
          <p14:tracePt t="84277" x="3667125" y="6604000"/>
          <p14:tracePt t="84335" x="3659188" y="6604000"/>
          <p14:tracePt t="84492" x="3667125" y="6604000"/>
          <p14:tracePt t="84522" x="3667125" y="6596063"/>
          <p14:tracePt t="84618" x="3683000" y="6596063"/>
          <p14:tracePt t="84690" x="3698875" y="6596063"/>
          <p14:tracePt t="84717" x="3714750" y="6596063"/>
          <p14:tracePt t="84740" x="3730625" y="6596063"/>
          <p14:tracePt t="84755" x="3746500" y="6596063"/>
          <p14:tracePt t="84928" x="3762375" y="6596063"/>
          <p14:tracePt t="84941" x="3770313" y="6580188"/>
          <p14:tracePt t="84947" x="3786188" y="6580188"/>
          <p14:tracePt t="85025" x="3802063" y="6580188"/>
          <p14:tracePt t="85042" x="3849688" y="6604000"/>
          <p14:tracePt t="85054" x="3889375" y="6564313"/>
          <p14:tracePt t="85061" x="3905250" y="6580188"/>
          <p14:tracePt t="85072" x="3905250" y="6564313"/>
          <p14:tracePt t="85087" x="3937000" y="6564313"/>
          <p14:tracePt t="85093" x="3952875" y="6580188"/>
          <p14:tracePt t="85105" x="3968750" y="6564313"/>
          <p14:tracePt t="85108" x="3976688" y="6564313"/>
          <p14:tracePt t="85119" x="3992563" y="6564313"/>
          <p14:tracePt t="85128" x="4008438" y="6564313"/>
          <p14:tracePt t="85141" x="4024313" y="6564313"/>
          <p14:tracePt t="85142" x="4040188" y="6564313"/>
          <p14:tracePt t="85155" x="4056063" y="6564313"/>
          <p14:tracePt t="85171" x="4071938" y="6564313"/>
          <p14:tracePt t="85199" x="4071938" y="6548438"/>
          <p14:tracePt t="85232" x="4079875" y="6548438"/>
          <p14:tracePt t="85325" x="4095750" y="6548438"/>
          <p14:tracePt t="85357" x="4111625" y="6548438"/>
          <p14:tracePt t="85374" x="4111625" y="6532563"/>
          <p14:tracePt t="85383" x="4127500" y="6532563"/>
          <p14:tracePt t="85410" x="4143375" y="6532563"/>
          <p14:tracePt t="85421" x="4159250" y="6532563"/>
          <p14:tracePt t="85440" x="4175125" y="6532563"/>
          <p14:tracePt t="85446" x="4183063" y="6532563"/>
          <p14:tracePt t="85458" x="4198938" y="6516688"/>
          <p14:tracePt t="85461" x="4214813" y="6516688"/>
          <p14:tracePt t="85474" x="4230688" y="6516688"/>
          <p14:tracePt t="85488" x="4246563" y="6516688"/>
          <p14:tracePt t="85496" x="4262438" y="6516688"/>
          <p14:tracePt t="85511" x="4278313" y="6516688"/>
          <p14:tracePt t="85522" x="4278313" y="6500813"/>
          <p14:tracePt t="85525" x="4286250" y="6500813"/>
          <p14:tracePt t="85539" x="4302125" y="6500813"/>
          <p14:tracePt t="85555" x="4333875" y="6500813"/>
          <p14:tracePt t="85573" x="4349750" y="6492875"/>
          <p14:tracePt t="85606" x="4365625" y="6492875"/>
          <p14:tracePt t="85618" x="4381500" y="6492875"/>
          <p14:tracePt t="85636" x="4389438" y="6492875"/>
          <p14:tracePt t="85661" x="4405313" y="6477000"/>
          <p14:tracePt t="86078" x="4405313" y="6492875"/>
          <p14:tracePt t="86320" x="4405313" y="6500813"/>
          <p14:tracePt t="87330" x="4405313" y="6516688"/>
          <p14:tracePt t="93710" x="4405313" y="6500813"/>
          <p14:tracePt t="93729" x="4405313" y="6492875"/>
          <p14:tracePt t="93743" x="4452938" y="6445250"/>
          <p14:tracePt t="93752" x="4492625" y="6389688"/>
          <p14:tracePt t="93761" x="4540250" y="6342063"/>
          <p14:tracePt t="93763" x="4611688" y="6254750"/>
          <p14:tracePt t="93782" x="4699000" y="6151563"/>
          <p14:tracePt t="93792" x="4833938" y="6016625"/>
          <p14:tracePt t="93794" x="4968875" y="5873750"/>
          <p14:tracePt t="93811" x="5334000" y="5556250"/>
          <p14:tracePt t="93827" x="5516563" y="5397500"/>
          <p14:tracePt t="93830" x="5762625" y="5207000"/>
          <p14:tracePt t="93845" x="6238875" y="4826000"/>
          <p14:tracePt t="93859" x="6500813" y="4603750"/>
          <p14:tracePt t="93861" x="6754813" y="4413250"/>
          <p14:tracePt t="93876" x="7286625" y="4024313"/>
          <p14:tracePt t="93889" x="7500938" y="3881438"/>
          <p14:tracePt t="93892" x="7723188" y="3730625"/>
          <p14:tracePt t="93907" x="7929563" y="3595688"/>
          <p14:tracePt t="93910" x="8135938" y="3484563"/>
          <p14:tracePt t="93925" x="8532813" y="3286125"/>
          <p14:tracePt t="93935" x="8715375" y="3167063"/>
          <p14:tracePt t="93947" x="8890000" y="3063875"/>
          <p14:tracePt t="93956" x="9040813" y="2976563"/>
          <p14:tracePt t="93958" x="9144000" y="2905125"/>
          <p14:tracePt t="93979" x="9255125" y="2857500"/>
          <p14:tracePt t="93982" x="9358313" y="2833688"/>
          <p14:tracePt t="93989" x="9421813" y="2786063"/>
          <p14:tracePt t="93990" x="9437688" y="2770188"/>
          <p14:tracePt t="94001" x="9453563" y="2770188"/>
          <p14:tracePt t="94015" x="9453563" y="2754313"/>
          <p14:tracePt t="94319" x="9461500" y="2754313"/>
          <p14:tracePt t="94416" x="9453563" y="2754313"/>
          <p14:tracePt t="94450" x="9437688" y="2754313"/>
          <p14:tracePt t="94558" x="9421813" y="2770188"/>
          <p14:tracePt t="94591" x="9437688" y="2786063"/>
          <p14:tracePt t="94598" x="9437688" y="2801938"/>
          <p14:tracePt t="94608" x="9358313" y="2770188"/>
          <p14:tracePt t="94615" x="9405938" y="2786063"/>
          <p14:tracePt t="94627" x="9405938" y="2801938"/>
          <p14:tracePt t="94629" x="9421813" y="2770188"/>
          <p14:tracePt t="94645" x="9437688" y="2770188"/>
          <p14:tracePt t="94658" x="9437688" y="2801938"/>
          <p14:tracePt t="94739" x="9437688" y="2817813"/>
          <p14:tracePt t="94755" x="9437688" y="28336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80F4B-CF5F-DD43-BB89-FB14E372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3" y="216551"/>
            <a:ext cx="11244943" cy="77276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Calibri"/>
                <a:cs typeface="Calibri"/>
              </a:rPr>
              <a:t>NumPy Array Slicing Benchmark on TACC Frontera CPU System 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8005F4-A6AE-F1A9-8519-61AE37A77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5" y="2045093"/>
            <a:ext cx="4797789" cy="30734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B8D8DD-5877-3848-9966-0897BEE67BAF}"/>
              </a:ext>
            </a:extLst>
          </p:cNvPr>
          <p:cNvSpPr/>
          <p:nvPr/>
        </p:nvSpPr>
        <p:spPr>
          <a:xfrm>
            <a:off x="331342" y="5812331"/>
            <a:ext cx="6385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A. </a:t>
            </a:r>
            <a:r>
              <a:rPr lang="en-US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Shafi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, J. Hashmi , H. </a:t>
            </a:r>
            <a:r>
              <a:rPr lang="en-US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Subramoni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, and D. K. Panda, Efficient MPI-based Communication for GPU-Accelerated </a:t>
            </a:r>
            <a:r>
              <a:rPr lang="en-US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Dask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Applications, </a:t>
            </a:r>
            <a:r>
              <a:rPr lang="en-US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CCGrid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‘21 https://arxiv.org/abs/2101.08878 </a:t>
            </a:r>
            <a:endParaRPr lang="en-US" sz="2133" dirty="0">
              <a:solidFill>
                <a:schemeClr val="bg1">
                  <a:lumMod val="60000"/>
                  <a:lumOff val="4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F0506-DF4B-944B-AF3E-E18D336290B4}"/>
              </a:ext>
            </a:extLst>
          </p:cNvPr>
          <p:cNvSpPr txBox="1"/>
          <p:nvPr/>
        </p:nvSpPr>
        <p:spPr bwMode="auto">
          <a:xfrm>
            <a:off x="7308171" y="5759822"/>
            <a:ext cx="4834837" cy="81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 dirty="0">
                <a:solidFill>
                  <a:schemeClr val="tx2"/>
                </a:solidFill>
                <a:latin typeface="+mj-lt"/>
                <a:cs typeface="Calibri" pitchFamily="34" charset="0"/>
              </a:rPr>
              <a:t>MPI4Dask 0.3 release</a:t>
            </a:r>
          </a:p>
          <a:p>
            <a:pPr algn="ctr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 dirty="0">
                <a:solidFill>
                  <a:schemeClr val="tx2"/>
                </a:solidFill>
                <a:latin typeface="+mj-lt"/>
                <a:cs typeface="Calibri" pitchFamily="34" charset="0"/>
              </a:rPr>
              <a:t>(http://</a:t>
            </a:r>
            <a:r>
              <a:rPr kumimoji="1" lang="en-US" sz="1867" kern="0" dirty="0" err="1">
                <a:solidFill>
                  <a:schemeClr val="tx2"/>
                </a:solidFill>
                <a:latin typeface="+mj-lt"/>
                <a:cs typeface="Calibri" pitchFamily="34" charset="0"/>
              </a:rPr>
              <a:t>hibd.cse.ohio-state.edu</a:t>
            </a:r>
            <a:r>
              <a:rPr kumimoji="1" lang="en-US" sz="1867" kern="0" dirty="0">
                <a:solidFill>
                  <a:schemeClr val="tx2"/>
                </a:solidFill>
                <a:latin typeface="+mj-lt"/>
                <a:cs typeface="Calibri" pitchFamily="34" charset="0"/>
              </a:rPr>
              <a:t>)</a:t>
            </a:r>
            <a:endParaRPr lang="en-US" sz="1867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441EA-C081-BF42-996C-9C39285C8BA5}"/>
              </a:ext>
            </a:extLst>
          </p:cNvPr>
          <p:cNvSpPr/>
          <p:nvPr/>
        </p:nvSpPr>
        <p:spPr bwMode="auto">
          <a:xfrm>
            <a:off x="2019757" y="1638692"/>
            <a:ext cx="3008313" cy="406400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2133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1.26x better on average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914F47C-7E67-D52B-E115-AE92B81C5C52}"/>
              </a:ext>
            </a:extLst>
          </p:cNvPr>
          <p:cNvSpPr/>
          <p:nvPr/>
        </p:nvSpPr>
        <p:spPr bwMode="auto">
          <a:xfrm>
            <a:off x="7695133" y="1638692"/>
            <a:ext cx="3008313" cy="406400"/>
          </a:xfrm>
          <a:prstGeom prst="rect">
            <a:avLst/>
          </a:prstGeom>
          <a:solidFill>
            <a:srgbClr val="FFFF0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2133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3.17x better on average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E872AC8-7E98-6FA7-9AB5-53F6B531E401}"/>
              </a:ext>
            </a:extLst>
          </p:cNvPr>
          <p:cNvSpPr/>
          <p:nvPr/>
        </p:nvSpPr>
        <p:spPr bwMode="auto">
          <a:xfrm>
            <a:off x="3759708" y="5346885"/>
            <a:ext cx="4672584" cy="42887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From 32 workers, we increase array size by 16 times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C12FAAA-3866-E722-975A-1A192A1D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35" y="2089833"/>
            <a:ext cx="4709809" cy="3073470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7A524B17-60BD-0EF7-6C95-0404E62C98EA}"/>
              </a:ext>
            </a:extLst>
          </p:cNvPr>
          <p:cNvSpPr txBox="1"/>
          <p:nvPr/>
        </p:nvSpPr>
        <p:spPr>
          <a:xfrm>
            <a:off x="1435935" y="2834135"/>
            <a:ext cx="2087978" cy="66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highlight>
                  <a:srgbClr val="FFFF00"/>
                </a:highlight>
              </a:rPr>
              <a:t>On average, MPI4Dask is: 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highlight>
                  <a:srgbClr val="FFFF00"/>
                </a:highlight>
              </a:rPr>
              <a:t>     - 1.37x faster than UCX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highlight>
                  <a:srgbClr val="FFFF00"/>
                </a:highlight>
              </a:rPr>
              <a:t>     - 1.51x faster than TCP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737D59-4051-A9C0-E027-11736825A887}"/>
              </a:ext>
            </a:extLst>
          </p:cNvPr>
          <p:cNvSpPr txBox="1"/>
          <p:nvPr/>
        </p:nvSpPr>
        <p:spPr>
          <a:xfrm>
            <a:off x="10517859" y="2784901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1.9x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2B086D4-D0BE-6A17-1E8F-D9D95CE08703}"/>
              </a:ext>
            </a:extLst>
          </p:cNvPr>
          <p:cNvCxnSpPr>
            <a:cxnSpLocks/>
          </p:cNvCxnSpPr>
          <p:nvPr/>
        </p:nvCxnSpPr>
        <p:spPr>
          <a:xfrm flipV="1">
            <a:off x="10992836" y="2674536"/>
            <a:ext cx="0" cy="952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43C48DE6-4F8D-4C1A-7EC9-847A43207D4C}"/>
              </a:ext>
            </a:extLst>
          </p:cNvPr>
          <p:cNvSpPr txBox="1"/>
          <p:nvPr/>
        </p:nvSpPr>
        <p:spPr>
          <a:xfrm>
            <a:off x="9780453" y="3821109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2.1x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22124B4-0C8E-3C07-17A2-EE4D188D599D}"/>
              </a:ext>
            </a:extLst>
          </p:cNvPr>
          <p:cNvCxnSpPr>
            <a:cxnSpLocks/>
          </p:cNvCxnSpPr>
          <p:nvPr/>
        </p:nvCxnSpPr>
        <p:spPr>
          <a:xfrm flipV="1">
            <a:off x="10224740" y="3547563"/>
            <a:ext cx="0" cy="5800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D1C5A053-3B99-8169-085B-92E4DAE2DA26}"/>
              </a:ext>
            </a:extLst>
          </p:cNvPr>
          <p:cNvSpPr txBox="1"/>
          <p:nvPr/>
        </p:nvSpPr>
        <p:spPr>
          <a:xfrm>
            <a:off x="8998991" y="3626568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2.6x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D92C6A8-A9E8-7589-AAB5-12B23F2E5265}"/>
              </a:ext>
            </a:extLst>
          </p:cNvPr>
          <p:cNvCxnSpPr>
            <a:cxnSpLocks/>
          </p:cNvCxnSpPr>
          <p:nvPr/>
        </p:nvCxnSpPr>
        <p:spPr>
          <a:xfrm flipV="1">
            <a:off x="9428584" y="3459187"/>
            <a:ext cx="0" cy="7108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CC3ED42-2997-2E4C-E566-AB74911A8F26}"/>
              </a:ext>
            </a:extLst>
          </p:cNvPr>
          <p:cNvSpPr txBox="1"/>
          <p:nvPr/>
        </p:nvSpPr>
        <p:spPr>
          <a:xfrm>
            <a:off x="8208693" y="4039244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5.3x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4C52C63-DF2A-C4A7-49F7-E4A584E08234}"/>
              </a:ext>
            </a:extLst>
          </p:cNvPr>
          <p:cNvCxnSpPr>
            <a:cxnSpLocks/>
          </p:cNvCxnSpPr>
          <p:nvPr/>
        </p:nvCxnSpPr>
        <p:spPr>
          <a:xfrm flipV="1">
            <a:off x="8644634" y="3988490"/>
            <a:ext cx="0" cy="5434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7926805-8A35-1BE2-9460-D59E9D12100D}"/>
              </a:ext>
            </a:extLst>
          </p:cNvPr>
          <p:cNvSpPr txBox="1"/>
          <p:nvPr/>
        </p:nvSpPr>
        <p:spPr>
          <a:xfrm>
            <a:off x="7405346" y="2784901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5.2x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F5056A0-DEF2-267C-3887-9EF2ED3FA6C4}"/>
              </a:ext>
            </a:extLst>
          </p:cNvPr>
          <p:cNvCxnSpPr>
            <a:cxnSpLocks/>
          </p:cNvCxnSpPr>
          <p:nvPr/>
        </p:nvCxnSpPr>
        <p:spPr>
          <a:xfrm flipV="1">
            <a:off x="7856825" y="2757469"/>
            <a:ext cx="0" cy="1485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udio 19">
            <a:extLst>
              <a:ext uri="{FF2B5EF4-FFF2-40B4-BE49-F238E27FC236}">
                <a16:creationId xmlns:a16="http://schemas.microsoft.com/office/drawing/2014/main" id="{6E15D2AF-8D60-5A18-5419-52F50A573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9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37"/>
    </mc:Choice>
    <mc:Fallback>
      <p:transition spd="slow" advTm="4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" x="3540125" y="4421188"/>
          <p14:tracePt t="116" x="3524250" y="4421188"/>
          <p14:tracePt t="121" x="3524250" y="4413250"/>
          <p14:tracePt t="139" x="3524250" y="4365625"/>
          <p14:tracePt t="152" x="3524250" y="4278313"/>
          <p14:tracePt t="163" x="3524250" y="4230688"/>
          <p14:tracePt t="171" x="3524250" y="4206875"/>
          <p14:tracePt t="180" x="3524250" y="4087813"/>
          <p14:tracePt t="196" x="3524250" y="3984625"/>
          <p14:tracePt t="199" x="3524250" y="3865563"/>
          <p14:tracePt t="201" x="3524250" y="3746500"/>
          <p14:tracePt t="211" x="3540125" y="3611563"/>
          <p14:tracePt t="218" x="3556000" y="3452813"/>
          <p14:tracePt t="236" x="3595688" y="3198813"/>
          <p14:tracePt t="249" x="3667125" y="2936875"/>
          <p14:tracePt t="263" x="3698875" y="2833688"/>
          <p14:tracePt t="264" x="3730625" y="2714625"/>
          <p14:tracePt t="276" x="3762375" y="2579688"/>
          <p14:tracePt t="302" x="3873500" y="2301875"/>
          <p14:tracePt t="312" x="3889375" y="2270125"/>
          <p14:tracePt t="313" x="3921125" y="2230438"/>
          <p14:tracePt t="336" x="3968750" y="2135188"/>
          <p14:tracePt t="354" x="3968750" y="2127250"/>
          <p14:tracePt t="355" x="3976688" y="2111375"/>
          <p14:tracePt t="372" x="3976688" y="2095500"/>
          <p14:tracePt t="534" x="3976688" y="2079625"/>
          <p14:tracePt t="547" x="3976688" y="2095500"/>
          <p14:tracePt t="563" x="3968750" y="2095500"/>
          <p14:tracePt t="595" x="3952875" y="2095500"/>
          <p14:tracePt t="617" x="3937000" y="2079625"/>
          <p14:tracePt t="630" x="3905250" y="2063750"/>
          <p14:tracePt t="652" x="3889375" y="2047875"/>
          <p14:tracePt t="666" x="3873500" y="2047875"/>
          <p14:tracePt t="686" x="3865563" y="2032000"/>
          <p14:tracePt t="715" x="3849688" y="2032000"/>
          <p14:tracePt t="740" x="3849688" y="2008188"/>
          <p14:tracePt t="749" x="3849688" y="1992313"/>
          <p14:tracePt t="769" x="3849688" y="1976438"/>
          <p14:tracePt t="779" x="3849688" y="1960563"/>
          <p14:tracePt t="781" x="3849688" y="1944688"/>
          <p14:tracePt t="803" x="3849688" y="1928813"/>
          <p14:tracePt t="815" x="3849688" y="1905000"/>
          <p14:tracePt t="833" x="3865563" y="1905000"/>
          <p14:tracePt t="837" x="3865563" y="1889125"/>
          <p14:tracePt t="846" x="3865563" y="1873250"/>
          <p14:tracePt t="855" x="3865563" y="1857375"/>
          <p14:tracePt t="856" x="3865563" y="1841500"/>
          <p14:tracePt t="879" x="3873500" y="1825625"/>
          <p14:tracePt t="888" x="3873500" y="1817688"/>
          <p14:tracePt t="919" x="3873500" y="1857375"/>
          <p14:tracePt t="1090" x="3873500" y="1873250"/>
          <p14:tracePt t="1144" x="3889375" y="1873250"/>
          <p14:tracePt t="1166" x="3905250" y="1873250"/>
          <p14:tracePt t="1179" x="3968750" y="1873250"/>
          <p14:tracePt t="1187" x="4024313" y="1857375"/>
          <p14:tracePt t="1202" x="4056063" y="1857375"/>
          <p14:tracePt t="1206" x="4071938" y="1873250"/>
          <p14:tracePt t="1210" x="4071938" y="1889125"/>
          <p14:tracePt t="1230" x="4071938" y="1905000"/>
          <p14:tracePt t="1252" x="4071938" y="1920875"/>
          <p14:tracePt t="1279" x="4071938" y="1928813"/>
          <p14:tracePt t="1288" x="4071938" y="1944688"/>
          <p14:tracePt t="1307" x="4071938" y="1960563"/>
          <p14:tracePt t="1338" x="4056063" y="1960563"/>
          <p14:tracePt t="1877" x="4056063" y="1976438"/>
          <p14:tracePt t="1988" x="4056063" y="1960563"/>
          <p14:tracePt t="2015" x="4056063" y="1944688"/>
          <p14:tracePt t="2596" x="4040188" y="1928813"/>
          <p14:tracePt t="4562" x="4040188" y="1920875"/>
          <p14:tracePt t="4656" x="4024313" y="1905000"/>
          <p14:tracePt t="9836" x="3968750" y="1905000"/>
          <p14:tracePt t="9844" x="3952875" y="1889125"/>
          <p14:tracePt t="9857" x="3921125" y="1889125"/>
          <p14:tracePt t="9858" x="3889375" y="1889125"/>
          <p14:tracePt t="9869" x="3873500" y="1873250"/>
          <p14:tracePt t="9893" x="3865563" y="1873250"/>
          <p14:tracePt t="9901" x="3849688" y="1857375"/>
          <p14:tracePt t="9923" x="3833813" y="1857375"/>
          <p14:tracePt t="9934" x="3817938" y="1857375"/>
          <p14:tracePt t="9957" x="3802063" y="1841500"/>
          <p14:tracePt t="9961" x="3786188" y="1841500"/>
          <p14:tracePt t="9979" x="3762375" y="1825625"/>
          <p14:tracePt t="9998" x="3746500" y="1817688"/>
          <p14:tracePt t="10001" x="3730625" y="1817688"/>
          <p14:tracePt t="10016" x="3714750" y="1801813"/>
          <p14:tracePt t="10037" x="3698875" y="1801813"/>
          <p14:tracePt t="10046" x="3683000" y="1801813"/>
          <p14:tracePt t="10065" x="3683000" y="1785938"/>
          <p14:tracePt t="10159" x="3667125" y="1785938"/>
          <p14:tracePt t="10271" x="3667125" y="1817688"/>
          <p14:tracePt t="10276" x="3698875" y="1841500"/>
          <p14:tracePt t="10285" x="3714750" y="1889125"/>
          <p14:tracePt t="10292" x="3762375" y="1960563"/>
          <p14:tracePt t="10302" x="3817938" y="2047875"/>
          <p14:tracePt t="10316" x="3873500" y="2135188"/>
          <p14:tracePt t="10327" x="3968750" y="2230438"/>
          <p14:tracePt t="10329" x="4040188" y="2341563"/>
          <p14:tracePt t="10347" x="4246563" y="2611438"/>
          <p14:tracePt t="10358" x="4365625" y="2730500"/>
          <p14:tracePt t="10360" x="4484688" y="2849563"/>
          <p14:tracePt t="10381" x="4643438" y="3063875"/>
          <p14:tracePt t="10385" x="4659313" y="3079750"/>
          <p14:tracePt t="10396" x="4691063" y="3111500"/>
          <p14:tracePt t="10419" x="4762500" y="3159125"/>
          <p14:tracePt t="10423" x="4802188" y="3198813"/>
          <p14:tracePt t="10434" x="4818063" y="3198813"/>
          <p14:tracePt t="10436" x="4818063" y="3214688"/>
          <p14:tracePt t="10458" x="4833938" y="3214688"/>
          <p14:tracePt t="10460" x="4897438" y="3246438"/>
          <p14:tracePt t="10469" x="4905375" y="3230563"/>
          <p14:tracePt t="10475" x="4905375" y="3246438"/>
          <p14:tracePt t="10483" x="4921250" y="3246438"/>
          <p14:tracePt t="10526" x="4905375" y="3246438"/>
          <p14:tracePt t="10533" x="4921250" y="3246438"/>
          <p14:tracePt t="10544" x="4921250" y="3230563"/>
          <p14:tracePt t="10551" x="4921250" y="3246438"/>
          <p14:tracePt t="10566" x="4921250" y="3230563"/>
          <p14:tracePt t="10583" x="4921250" y="3214688"/>
          <p14:tracePt t="10670" x="4921250" y="3198813"/>
          <p14:tracePt t="10692" x="4921250" y="3182938"/>
          <p14:tracePt t="10722" x="4921250" y="3167063"/>
          <p14:tracePt t="10757" x="4921250" y="3159125"/>
          <p14:tracePt t="10814" x="4921250" y="3143250"/>
          <p14:tracePt t="10866" x="4921250" y="3127375"/>
          <p14:tracePt t="11136" x="4921250" y="3111500"/>
          <p14:tracePt t="12130" x="4921250" y="3095625"/>
          <p14:tracePt t="12352" x="4921250" y="3079750"/>
          <p14:tracePt t="12609" x="4905375" y="3079750"/>
          <p14:tracePt t="12738" x="4905375" y="3063875"/>
          <p14:tracePt t="12816" x="4897438" y="3063875"/>
          <p14:tracePt t="12880" x="4897438" y="3055938"/>
          <p14:tracePt t="13266" x="4881563" y="3040063"/>
          <p14:tracePt t="16504" x="4865688" y="3040063"/>
          <p14:tracePt t="16542" x="4865688" y="3055938"/>
          <p14:tracePt t="16546" x="4849813" y="3063875"/>
          <p14:tracePt t="16549" x="4849813" y="3055938"/>
          <p14:tracePt t="16554" x="4794250" y="3063875"/>
          <p14:tracePt t="16594" x="4794250" y="3079750"/>
          <p14:tracePt t="16614" x="4778375" y="3079750"/>
          <p14:tracePt t="17162" x="4794250" y="3079750"/>
          <p14:tracePt t="17176" x="4778375" y="3095625"/>
          <p14:tracePt t="17194" x="4762500" y="3095625"/>
          <p14:tracePt t="17220" x="4746625" y="3095625"/>
          <p14:tracePt t="18830" x="4714875" y="3095625"/>
          <p14:tracePt t="18849" x="4659313" y="3079750"/>
          <p14:tracePt t="18865" x="4587875" y="3063875"/>
          <p14:tracePt t="18867" x="4524375" y="3040063"/>
          <p14:tracePt t="18884" x="4437063" y="3008313"/>
          <p14:tracePt t="18897" x="4421188" y="3008313"/>
          <p14:tracePt t="18911" x="4405313" y="3008313"/>
          <p14:tracePt t="18914" x="4389438" y="3008313"/>
          <p14:tracePt t="18932" x="4381500" y="3008313"/>
          <p14:tracePt t="18947" x="4365625" y="2992438"/>
          <p14:tracePt t="18984" x="4349750" y="2992438"/>
          <p14:tracePt t="18995" x="4333875" y="2976563"/>
          <p14:tracePt t="19010" x="4318000" y="2976563"/>
          <p14:tracePt t="19027" x="4318000" y="2960688"/>
          <p14:tracePt t="19059" x="4302125" y="2960688"/>
          <p14:tracePt t="19070" x="4286250" y="2960688"/>
          <p14:tracePt t="19081" x="4286250" y="2952750"/>
          <p14:tracePt t="19106" x="4262438" y="2936875"/>
          <p14:tracePt t="19108" x="4246563" y="2936875"/>
          <p14:tracePt t="19127" x="4230688" y="2936875"/>
          <p14:tracePt t="19138" x="4214813" y="2936875"/>
          <p14:tracePt t="19161" x="4214813" y="2921000"/>
          <p14:tracePt t="19356" x="4198938" y="2921000"/>
          <p14:tracePt t="19680" x="4183063" y="2921000"/>
          <p14:tracePt t="19725" x="4175125" y="2921000"/>
          <p14:tracePt t="19761" x="4159250" y="2921000"/>
          <p14:tracePt t="19778" x="4159250" y="2889250"/>
          <p14:tracePt t="19790" x="4159250" y="2873375"/>
          <p14:tracePt t="19806" x="4159250" y="2857500"/>
          <p14:tracePt t="19810" x="4159250" y="2833688"/>
          <p14:tracePt t="19815" x="4175125" y="2786063"/>
          <p14:tracePt t="19825" x="4183063" y="2754313"/>
          <p14:tracePt t="19828" x="4230688" y="2714625"/>
          <p14:tracePt t="19845" x="4246563" y="2714625"/>
          <p14:tracePt t="19850" x="4286250" y="2682875"/>
          <p14:tracePt t="19859" x="4302125" y="2682875"/>
          <p14:tracePt t="19861" x="4349750" y="2682875"/>
          <p14:tracePt t="19872" x="4349750" y="2698750"/>
          <p14:tracePt t="19875" x="4349750" y="2714625"/>
          <p14:tracePt t="19902" x="4421188" y="2730500"/>
          <p14:tracePt t="19919" x="4405313" y="2730500"/>
          <p14:tracePt t="19954" x="4421188" y="2746375"/>
          <p14:tracePt t="19955" x="4437063" y="2746375"/>
          <p14:tracePt t="19973" x="4746625" y="2849563"/>
          <p14:tracePt t="19986" x="4937125" y="2889250"/>
          <p14:tracePt t="19988" x="5072063" y="2952750"/>
          <p14:tracePt t="20007" x="5056188" y="2952750"/>
          <p14:tracePt t="20062" x="5056188" y="2936875"/>
          <p14:tracePt t="20069" x="5040313" y="2936875"/>
          <p14:tracePt t="20084" x="5000625" y="2936875"/>
          <p14:tracePt t="20086" x="4984750" y="2921000"/>
          <p14:tracePt t="20095" x="4968875" y="2905125"/>
          <p14:tracePt t="20108" x="4921250" y="2889250"/>
          <p14:tracePt t="20119" x="4778375" y="2786063"/>
          <p14:tracePt t="20138" x="4714875" y="2746375"/>
          <p14:tracePt t="20140" x="4611688" y="2682875"/>
          <p14:tracePt t="20152" x="4524375" y="2627313"/>
          <p14:tracePt t="20153" x="4405313" y="2540000"/>
          <p14:tracePt t="20176" x="4159250" y="2357438"/>
          <p14:tracePt t="20181" x="4008438" y="2254250"/>
          <p14:tracePt t="20183" x="3873500" y="2151063"/>
          <p14:tracePt t="20194" x="3714750" y="2032000"/>
          <p14:tracePt t="20195" x="3563938" y="1928813"/>
          <p14:tracePt t="20217" x="3246438" y="1754188"/>
          <p14:tracePt t="20226" x="3063875" y="1666875"/>
          <p14:tracePt t="20228" x="2921000" y="1611313"/>
          <p14:tracePt t="20239" x="2754313" y="1531938"/>
          <p14:tracePt t="20257" x="2635250" y="1476375"/>
          <p14:tracePt t="20260" x="2476500" y="1404938"/>
          <p14:tracePt t="20265" x="2373313" y="1373188"/>
          <p14:tracePt t="20275" x="2222500" y="1301750"/>
          <p14:tracePt t="20292" x="2151063" y="1254125"/>
          <p14:tracePt t="20293" x="2095500" y="1206500"/>
          <p14:tracePt t="20311" x="1976438" y="1135063"/>
          <p14:tracePt t="20335" x="1912938" y="1079500"/>
          <p14:tracePt t="20338" x="1857375" y="1031875"/>
          <p14:tracePt t="20352" x="1825625" y="984250"/>
          <p14:tracePt t="20359" x="1801813" y="984250"/>
          <p14:tracePt t="20376" x="1785938" y="976313"/>
          <p14:tracePt t="20388" x="1754188" y="944563"/>
          <p14:tracePt t="20408" x="1754188" y="928688"/>
          <p14:tracePt t="20419" x="1738313" y="928688"/>
          <p14:tracePt t="20423" x="1738313" y="912813"/>
          <p14:tracePt t="20435" x="1722438" y="896938"/>
          <p14:tracePt t="20478" x="1722438" y="881063"/>
          <p14:tracePt t="20485" x="1706563" y="881063"/>
          <p14:tracePt t="20494" x="1706563" y="873125"/>
          <p14:tracePt t="20508" x="1698625" y="841375"/>
          <p14:tracePt t="20517" x="1651000" y="809625"/>
          <p14:tracePt t="20521" x="1651000" y="793750"/>
          <p14:tracePt t="20541" x="1635125" y="777875"/>
          <p14:tracePt t="20546" x="1619250" y="769938"/>
          <p14:tracePt t="20551" x="1603375" y="769938"/>
          <p14:tracePt t="20553" x="1603375" y="754063"/>
          <p14:tracePt t="20562" x="1579563" y="754063"/>
          <p14:tracePt t="20585" x="1563688" y="754063"/>
          <p14:tracePt t="20611" x="1563688" y="738188"/>
          <p14:tracePt t="20654" x="1547813" y="738188"/>
          <p14:tracePt t="20689" x="1531938" y="738188"/>
          <p14:tracePt t="20725" x="1516063" y="738188"/>
          <p14:tracePt t="20757" x="1500188" y="738188"/>
          <p14:tracePt t="20799" x="1492250" y="738188"/>
          <p14:tracePt t="20847" x="1531938" y="754063"/>
          <p14:tracePt t="20855" x="1579563" y="769938"/>
          <p14:tracePt t="20872" x="1682750" y="793750"/>
          <p14:tracePt t="20885" x="1905000" y="873125"/>
          <p14:tracePt t="20903" x="2047875" y="896938"/>
          <p14:tracePt t="20906" x="2182813" y="912813"/>
          <p14:tracePt t="20919" x="2389188" y="944563"/>
          <p14:tracePt t="20938" x="2508250" y="960438"/>
          <p14:tracePt t="20942" x="2595563" y="976313"/>
          <p14:tracePt t="20951" x="2651125" y="984250"/>
          <p14:tracePt t="20953" x="2698750" y="1000125"/>
          <p14:tracePt t="20976" x="2714625" y="1000125"/>
          <p14:tracePt t="21136" x="2730500" y="1000125"/>
          <p14:tracePt t="21154" x="2738438" y="1000125"/>
          <p14:tracePt t="21166" x="2754313" y="1000125"/>
          <p14:tracePt t="21178" x="2770188" y="1000125"/>
          <p14:tracePt t="21191" x="2786063" y="1000125"/>
          <p14:tracePt t="21192" x="2801938" y="1000125"/>
          <p14:tracePt t="21214" x="2817813" y="1000125"/>
          <p14:tracePt t="21227" x="2833688" y="1000125"/>
          <p14:tracePt t="21229" x="2841625" y="1000125"/>
          <p14:tracePt t="21235" x="2857500" y="1000125"/>
          <p14:tracePt t="21250" x="2873375" y="1000125"/>
          <p14:tracePt t="21266" x="2889250" y="984250"/>
          <p14:tracePt t="21358" x="2889250" y="976313"/>
          <p14:tracePt t="21365" x="2873375" y="960438"/>
          <p14:tracePt t="21383" x="2817813" y="960438"/>
          <p14:tracePt t="21394" x="2738438" y="944563"/>
          <p14:tracePt t="21396" x="2730500" y="944563"/>
          <p14:tracePt t="21414" x="2579688" y="912813"/>
          <p14:tracePt t="21427" x="2460625" y="896938"/>
          <p14:tracePt t="21429" x="2357438" y="881063"/>
          <p14:tracePt t="21450" x="2135188" y="857250"/>
          <p14:tracePt t="21461" x="1928813" y="825500"/>
          <p14:tracePt t="21486" x="1754188" y="793750"/>
          <p14:tracePt t="21497" x="1698625" y="777875"/>
          <p14:tracePt t="21499" x="1651000" y="769938"/>
          <p14:tracePt t="21510" x="1635125" y="769938"/>
          <p14:tracePt t="21530" x="1619250" y="769938"/>
          <p14:tracePt t="21544" x="1603375" y="769938"/>
          <p14:tracePt t="21562" x="1595438" y="769938"/>
          <p14:tracePt t="21578" x="1579563" y="769938"/>
          <p14:tracePt t="21601" x="1563688" y="769938"/>
          <p14:tracePt t="21619" x="1547813" y="769938"/>
          <p14:tracePt t="21641" x="1531938" y="769938"/>
          <p14:tracePt t="21652" x="1516063" y="769938"/>
          <p14:tracePt t="21712" x="1500188" y="777875"/>
          <p14:tracePt t="21734" x="1492250" y="777875"/>
          <p14:tracePt t="21782" x="1476375" y="777875"/>
          <p14:tracePt t="21808" x="1460500" y="777875"/>
          <p14:tracePt t="21827" x="1444625" y="777875"/>
          <p14:tracePt t="21847" x="1428750" y="777875"/>
          <p14:tracePt t="21862" x="1412875" y="777875"/>
          <p14:tracePt t="21890" x="1397000" y="777875"/>
          <p14:tracePt t="21968" x="1412875" y="777875"/>
          <p14:tracePt t="21990" x="1428750" y="777875"/>
          <p14:tracePt t="22000" x="1444625" y="777875"/>
          <p14:tracePt t="22013" x="1492250" y="793750"/>
          <p14:tracePt t="22025" x="1531938" y="809625"/>
          <p14:tracePt t="22026" x="1579563" y="809625"/>
          <p14:tracePt t="22035" x="1635125" y="809625"/>
          <p14:tracePt t="22051" x="1698625" y="825500"/>
          <p14:tracePt t="22054" x="1770063" y="841375"/>
          <p14:tracePt t="22059" x="1809750" y="841375"/>
          <p14:tracePt t="22070" x="1873250" y="857250"/>
          <p14:tracePt t="22086" x="1912938" y="857250"/>
          <p14:tracePt t="22101" x="1960563" y="873125"/>
          <p14:tracePt t="22103" x="2008188" y="873125"/>
          <p14:tracePt t="22116" x="2047875" y="873125"/>
          <p14:tracePt t="22117" x="2095500" y="873125"/>
          <p14:tracePt t="22131" x="2119313" y="873125"/>
          <p14:tracePt t="22141" x="2151063" y="873125"/>
          <p14:tracePt t="22152" x="2182813" y="873125"/>
          <p14:tracePt t="22168" x="2254250" y="873125"/>
          <p14:tracePt t="22184" x="2301875" y="873125"/>
          <p14:tracePt t="22200" x="2325688" y="881063"/>
          <p14:tracePt t="22211" x="2341563" y="881063"/>
          <p14:tracePt t="22234" x="2357438" y="881063"/>
          <p14:tracePt t="22248" x="2373313" y="881063"/>
          <p14:tracePt t="22284" x="2405063" y="873125"/>
          <p14:tracePt t="22297" x="2420938" y="873125"/>
          <p14:tracePt t="22320" x="2428875" y="873125"/>
          <p14:tracePt t="22329" x="2428875" y="857250"/>
          <p14:tracePt t="22349" x="2444750" y="857250"/>
          <p14:tracePt t="22359" x="2460625" y="857250"/>
          <p14:tracePt t="22369" x="2476500" y="857250"/>
          <p14:tracePt t="22390" x="2492375" y="857250"/>
          <p14:tracePt t="22393" x="2508250" y="857250"/>
          <p14:tracePt t="22402" x="2524125" y="857250"/>
          <p14:tracePt t="22420" x="2532063" y="841375"/>
          <p14:tracePt t="22427" x="2547938" y="841375"/>
          <p14:tracePt t="22430" x="2563813" y="841375"/>
          <p14:tracePt t="22446" x="2579688" y="841375"/>
          <p14:tracePt t="22459" x="2595563" y="841375"/>
          <p14:tracePt t="22466" x="2611438" y="841375"/>
          <p14:tracePt t="22483" x="2627313" y="841375"/>
          <p14:tracePt t="22486" x="2682875" y="825500"/>
          <p14:tracePt t="22499" x="2698750" y="825500"/>
          <p14:tracePt t="22515" x="2770188" y="825500"/>
          <p14:tracePt t="22517" x="2833688" y="825500"/>
          <p14:tracePt t="22519" x="2889250" y="825500"/>
          <p14:tracePt t="22533" x="2960688" y="825500"/>
          <p14:tracePt t="22535" x="2992438" y="825500"/>
          <p14:tracePt t="22552" x="3079750" y="809625"/>
          <p14:tracePt t="22569" x="3143250" y="793750"/>
          <p14:tracePt t="22584" x="3151188" y="793750"/>
          <p14:tracePt t="22601" x="3182938" y="793750"/>
          <p14:tracePt t="22610" x="3198813" y="793750"/>
          <p14:tracePt t="22625" x="3214688" y="793750"/>
          <p14:tracePt t="22627" x="3246438" y="793750"/>
          <p14:tracePt t="22630" x="3254375" y="793750"/>
          <p14:tracePt t="22650" x="3317875" y="793750"/>
          <p14:tracePt t="22659" x="3333750" y="793750"/>
          <p14:tracePt t="22667" x="3349625" y="793750"/>
          <p14:tracePt t="22675" x="3357563" y="793750"/>
          <p14:tracePt t="22678" x="3373438" y="793750"/>
          <p14:tracePt t="22697" x="3389313" y="793750"/>
          <p14:tracePt t="22709" x="3405188" y="793750"/>
          <p14:tracePt t="22731" x="3436938" y="793750"/>
          <p14:tracePt t="22744" x="3460750" y="793750"/>
          <p14:tracePt t="22763" x="3476625" y="793750"/>
          <p14:tracePt t="22767" x="3492500" y="793750"/>
          <p14:tracePt t="22777" x="3508375" y="793750"/>
          <p14:tracePt t="22797" x="3540125" y="793750"/>
          <p14:tracePt t="22801" x="3556000" y="793750"/>
          <p14:tracePt t="22803" x="3563938" y="793750"/>
          <p14:tracePt t="22814" x="3611563" y="793750"/>
          <p14:tracePt t="22832" x="3659188" y="793750"/>
          <p14:tracePt t="22835" x="3698875" y="793750"/>
          <p14:tracePt t="22840" x="3746500" y="793750"/>
          <p14:tracePt t="22842" x="3762375" y="793750"/>
          <p14:tracePt t="22859" x="3833813" y="777875"/>
          <p14:tracePt t="22863" x="3865563" y="777875"/>
          <p14:tracePt t="22875" x="3905250" y="777875"/>
          <p14:tracePt t="22877" x="3952875" y="777875"/>
          <p14:tracePt t="22886" x="4095750" y="777875"/>
          <p14:tracePt t="22903" x="4175125" y="777875"/>
          <p14:tracePt t="22909" x="4230688" y="777875"/>
          <p14:tracePt t="22918" x="4286250" y="777875"/>
          <p14:tracePt t="22920" x="4381500" y="777875"/>
          <p14:tracePt t="22941" x="4452938" y="777875"/>
          <p14:tracePt t="22943" x="4484688" y="777875"/>
          <p14:tracePt t="22945" x="4556125" y="777875"/>
          <p14:tracePt t="22953" x="4643438" y="777875"/>
          <p14:tracePt t="22965" x="4714875" y="777875"/>
          <p14:tracePt t="22968" x="4794250" y="777875"/>
          <p14:tracePt t="22985" x="4865688" y="777875"/>
          <p14:tracePt t="22999" x="4905375" y="777875"/>
          <p14:tracePt t="23002" x="4937125" y="777875"/>
          <p14:tracePt t="23014" x="4984750" y="777875"/>
          <p14:tracePt t="23016" x="5024438" y="777875"/>
          <p14:tracePt t="23033" x="5056188" y="777875"/>
          <p14:tracePt t="23049" x="5103813" y="777875"/>
          <p14:tracePt t="23069" x="5127625" y="777875"/>
          <p14:tracePt t="23080" x="5159375" y="777875"/>
          <p14:tracePt t="23101" x="5175250" y="777875"/>
          <p14:tracePt t="23114" x="5191125" y="777875"/>
          <p14:tracePt t="23126" x="5191125" y="769938"/>
          <p14:tracePt t="23286" x="5191125" y="777875"/>
          <p14:tracePt t="23298" x="5175250" y="777875"/>
          <p14:tracePt t="23316" x="5111750" y="825500"/>
          <p14:tracePt t="23331" x="5103813" y="841375"/>
          <p14:tracePt t="23334" x="5040313" y="881063"/>
          <p14:tracePt t="23336" x="5000625" y="896938"/>
          <p14:tracePt t="23347" x="4953000" y="944563"/>
          <p14:tracePt t="23366" x="4762500" y="1079500"/>
          <p14:tracePt t="23375" x="4699000" y="1135063"/>
          <p14:tracePt t="23383" x="4611688" y="1206500"/>
          <p14:tracePt t="23385" x="4572000" y="1254125"/>
          <p14:tracePt t="23402" x="4468813" y="1341438"/>
          <p14:tracePt t="23418" x="4421188" y="1389063"/>
          <p14:tracePt t="23428" x="4389438" y="1428750"/>
          <p14:tracePt t="23445" x="4381500" y="1444625"/>
          <p14:tracePt t="23450" x="4349750" y="1492250"/>
          <p14:tracePt t="23460" x="4349750" y="1516063"/>
          <p14:tracePt t="23468" x="4333875" y="1563688"/>
          <p14:tracePt t="23486" x="4318000" y="1619250"/>
          <p14:tracePt t="23501" x="4302125" y="1682750"/>
          <p14:tracePt t="23503" x="4278313" y="1770063"/>
          <p14:tracePt t="23526" x="4198938" y="1960563"/>
          <p14:tracePt t="23528" x="4095750" y="2230438"/>
          <p14:tracePt t="23544" x="3937000" y="2595563"/>
          <p14:tracePt t="23561" x="3905250" y="2889250"/>
          <p14:tracePt t="23578" x="3873500" y="3127375"/>
          <p14:tracePt t="23596" x="3833813" y="3286125"/>
          <p14:tracePt t="23611" x="3770313" y="3468688"/>
          <p14:tracePt t="23630" x="3746500" y="3556000"/>
          <p14:tracePt t="23633" x="3714750" y="3611563"/>
          <p14:tracePt t="23644" x="3714750" y="3627438"/>
          <p14:tracePt t="23645" x="3714750" y="3643313"/>
          <p14:tracePt t="23673" x="3714750" y="3675063"/>
          <p14:tracePt t="23685" x="3698875" y="3690938"/>
          <p14:tracePt t="23694" x="3683000" y="3698875"/>
          <p14:tracePt t="23711" x="3667125" y="3698875"/>
          <p14:tracePt t="23719" x="3659188" y="3698875"/>
          <p14:tracePt t="23729" x="3611563" y="3698875"/>
          <p14:tracePt t="23743" x="3540125" y="3698875"/>
          <p14:tracePt t="23752" x="3460750" y="3698875"/>
          <p14:tracePt t="23763" x="3405188" y="3698875"/>
          <p14:tracePt t="23767" x="3389313" y="3698875"/>
          <p14:tracePt t="23770" x="3317875" y="3698875"/>
          <p14:tracePt t="23783" x="3182938" y="3675063"/>
          <p14:tracePt t="23800" x="3151188" y="3659188"/>
          <p14:tracePt t="23803" x="3079750" y="3643313"/>
          <p14:tracePt t="23819" x="2976563" y="3611563"/>
          <p14:tracePt t="23837" x="2936875" y="3595688"/>
          <p14:tracePt t="23850" x="2921000" y="3595688"/>
          <p14:tracePt t="23851" x="2905125" y="3595688"/>
          <p14:tracePt t="23862" x="2889250" y="3595688"/>
          <p14:tracePt t="23865" x="2873375" y="3587750"/>
          <p14:tracePt t="23882" x="2857500" y="3587750"/>
          <p14:tracePt t="23896" x="2841625" y="3571875"/>
          <p14:tracePt t="23914" x="2833688" y="3571875"/>
          <p14:tracePt t="24035" x="2857500" y="3556000"/>
          <p14:tracePt t="24059" x="2905125" y="3556000"/>
          <p14:tracePt t="24069" x="2936875" y="3556000"/>
          <p14:tracePt t="24078" x="2944813" y="3556000"/>
          <p14:tracePt t="24091" x="3040063" y="3556000"/>
          <p14:tracePt t="24102" x="3079750" y="3571875"/>
          <p14:tracePt t="24112" x="3151188" y="3571875"/>
          <p14:tracePt t="24123" x="3270250" y="3571875"/>
          <p14:tracePt t="24134" x="3333750" y="3571875"/>
          <p14:tracePt t="24135" x="3389313" y="3571875"/>
          <p14:tracePt t="24148" x="3476625" y="3571875"/>
          <p14:tracePt t="24161" x="3563938" y="3571875"/>
          <p14:tracePt t="24175" x="3659188" y="3556000"/>
          <p14:tracePt t="24179" x="3746500" y="3508375"/>
          <p14:tracePt t="24181" x="3802063" y="3468688"/>
          <p14:tracePt t="24196" x="3889375" y="3421063"/>
          <p14:tracePt t="24200" x="3905250" y="3421063"/>
          <p14:tracePt t="24202" x="3921125" y="3405188"/>
          <p14:tracePt t="24215" x="3937000" y="3389313"/>
          <p14:tracePt t="24234" x="3968750" y="3365500"/>
          <p14:tracePt t="24259" x="3992563" y="3349625"/>
          <p14:tracePt t="24261" x="4024313" y="3317875"/>
          <p14:tracePt t="24278" x="4071938" y="3302000"/>
          <p14:tracePt t="24282" x="4079875" y="3286125"/>
          <p14:tracePt t="24283" x="4143375" y="3262313"/>
          <p14:tracePt t="24296" x="4230688" y="3214688"/>
          <p14:tracePt t="24298" x="4318000" y="3198813"/>
          <p14:tracePt t="24320" x="4587875" y="3167063"/>
          <p14:tracePt t="24331" x="4897438" y="3143250"/>
          <p14:tracePt t="24351" x="5127625" y="3111500"/>
          <p14:tracePt t="24362" x="5334000" y="3111500"/>
          <p14:tracePt t="24378" x="5588000" y="3111500"/>
          <p14:tracePt t="24393" x="5722938" y="3111500"/>
          <p14:tracePt t="24396" x="5834063" y="3111500"/>
          <p14:tracePt t="24411" x="6135688" y="3111500"/>
          <p14:tracePt t="24429" x="6238875" y="3111500"/>
          <p14:tracePt t="24432" x="6365875" y="3111500"/>
          <p14:tracePt t="24440" x="6500813" y="3111500"/>
          <p14:tracePt t="24442" x="6604000" y="3111500"/>
          <p14:tracePt t="24461" x="6667500" y="3111500"/>
          <p14:tracePt t="24464" x="6738938" y="3111500"/>
          <p14:tracePt t="24468" x="6778625" y="3111500"/>
          <p14:tracePt t="24478" x="6794500" y="3095625"/>
          <p14:tracePt t="24496" x="6810375" y="3095625"/>
          <p14:tracePt t="24501" x="6826250" y="3095625"/>
          <p14:tracePt t="24534" x="6826250" y="3079750"/>
          <p14:tracePt t="24568" x="6810375" y="3079750"/>
          <p14:tracePt t="24583" x="6770688" y="3079750"/>
          <p14:tracePt t="24592" x="6723063" y="3079750"/>
          <p14:tracePt t="24599" x="6667500" y="3079750"/>
          <p14:tracePt t="24610" x="6604000" y="3079750"/>
          <p14:tracePt t="24618" x="6532563" y="3095625"/>
          <p14:tracePt t="24630" x="6429375" y="3111500"/>
          <p14:tracePt t="24634" x="6294438" y="3143250"/>
          <p14:tracePt t="24636" x="6151563" y="3167063"/>
          <p14:tracePt t="24651" x="5746750" y="3262313"/>
          <p14:tracePt t="24669" x="5516563" y="3317875"/>
          <p14:tracePt t="24673" x="5262563" y="3389313"/>
          <p14:tracePt t="24690" x="4778375" y="3540125"/>
          <p14:tracePt t="24702" x="4587875" y="3595688"/>
          <p14:tracePt t="24705" x="4405313" y="3643313"/>
          <p14:tracePt t="24725" x="4127500" y="3762375"/>
          <p14:tracePt t="24728" x="4040188" y="3802063"/>
          <p14:tracePt t="24731" x="3976688" y="3849688"/>
          <p14:tracePt t="24774" x="3976688" y="3881438"/>
          <p14:tracePt t="24792" x="3976688" y="3897313"/>
          <p14:tracePt t="24812" x="3968750" y="3905250"/>
          <p14:tracePt t="24829" x="3968750" y="3968750"/>
          <p14:tracePt t="24846" x="3992563" y="4000500"/>
          <p14:tracePt t="24860" x="3992563" y="4024313"/>
          <p14:tracePt t="24879" x="4008438" y="4056063"/>
          <p14:tracePt t="24893" x="4024313" y="4071938"/>
          <p14:tracePt t="24912" x="4040188" y="4087813"/>
          <p14:tracePt t="24934" x="4040188" y="4103688"/>
          <p14:tracePt t="24958" x="4040188" y="4111625"/>
          <p14:tracePt t="24960" x="4040188" y="4127500"/>
          <p14:tracePt t="24969" x="4024313" y="4175125"/>
          <p14:tracePt t="24983" x="4008438" y="4191000"/>
          <p14:tracePt t="24985" x="3992563" y="4206875"/>
          <p14:tracePt t="25000" x="3992563" y="4214813"/>
          <p14:tracePt t="25008" x="3976688" y="4230688"/>
          <p14:tracePt t="25017" x="3968750" y="4262438"/>
          <p14:tracePt t="25021" x="3937000" y="4294188"/>
          <p14:tracePt t="25042" x="3889375" y="4333875"/>
          <p14:tracePt t="25049" x="3833813" y="4397375"/>
          <p14:tracePt t="25052" x="3817938" y="4413250"/>
          <p14:tracePt t="25067" x="3762375" y="4484688"/>
          <p14:tracePt t="25068" x="3730625" y="4516438"/>
          <p14:tracePt t="25082" x="3714750" y="4556125"/>
          <p14:tracePt t="25084" x="3667125" y="4619625"/>
          <p14:tracePt t="25097" x="3659188" y="4627563"/>
          <p14:tracePt t="25098" x="3643313" y="4643438"/>
          <p14:tracePt t="25116" x="3595688" y="4691063"/>
          <p14:tracePt t="25126" x="3579813" y="4722813"/>
          <p14:tracePt t="25151" x="3563938" y="4730750"/>
          <p14:tracePt t="25166" x="3556000" y="4730750"/>
          <p14:tracePt t="25168" x="3556000" y="4746625"/>
          <p14:tracePt t="25191" x="3540125" y="4762500"/>
          <p14:tracePt t="25210" x="3540125" y="4778375"/>
          <p14:tracePt t="25212" x="3524250" y="4778375"/>
          <p14:tracePt t="25239" x="3508375" y="4778375"/>
          <p14:tracePt t="25284" x="3492500" y="4778375"/>
          <p14:tracePt t="25334" x="3492500" y="4746625"/>
          <p14:tracePt t="25343" x="3524250" y="4659313"/>
          <p14:tracePt t="25363" x="3683000" y="4333875"/>
          <p14:tracePt t="25375" x="3849688" y="3984625"/>
          <p14:tracePt t="25386" x="3905250" y="3833813"/>
          <p14:tracePt t="25389" x="3976688" y="3698875"/>
          <p14:tracePt t="25407" x="4111625" y="3436938"/>
          <p14:tracePt t="25424" x="4198938" y="3246438"/>
          <p14:tracePt t="25448" x="4230688" y="3182938"/>
          <p14:tracePt t="25458" x="4246563" y="3182938"/>
          <p14:tracePt t="25486" x="4246563" y="3167063"/>
          <p14:tracePt t="25497" x="4278313" y="3167063"/>
          <p14:tracePt t="25510" x="4278313" y="3159125"/>
          <p14:tracePt t="25520" x="4286250" y="3159125"/>
          <p14:tracePt t="25534" x="4333875" y="3127375"/>
          <p14:tracePt t="25548" x="4349750" y="3111500"/>
          <p14:tracePt t="25550" x="4349750" y="3095625"/>
          <p14:tracePt t="25571" x="4365625" y="3063875"/>
          <p14:tracePt t="25580" x="4381500" y="3055938"/>
          <p14:tracePt t="25581" x="4381500" y="2976563"/>
          <p14:tracePt t="25593" x="4381500" y="2960688"/>
          <p14:tracePt t="25596" x="4381500" y="2921000"/>
          <p14:tracePt t="25612" x="4381500" y="2873375"/>
          <p14:tracePt t="25628" x="4381500" y="2849563"/>
          <p14:tracePt t="25644" x="4381500" y="2817813"/>
          <p14:tracePt t="25679" x="4365625" y="2801938"/>
          <p14:tracePt t="25714" x="4365625" y="2786063"/>
          <p14:tracePt t="25727" x="4381500" y="2786063"/>
          <p14:tracePt t="25729" x="4381500" y="2801938"/>
          <p14:tracePt t="25746" x="4389438" y="2786063"/>
          <p14:tracePt t="25749" x="4381500" y="2801938"/>
          <p14:tracePt t="25768" x="4381500" y="2786063"/>
          <p14:tracePt t="25769" x="4389438" y="2786063"/>
          <p14:tracePt t="25787" x="4437063" y="2857500"/>
          <p14:tracePt t="25818" x="4437063" y="2849563"/>
          <p14:tracePt t="25834" x="4437063" y="2770188"/>
          <p14:tracePt t="25846" x="4437063" y="2754313"/>
          <p14:tracePt t="25859" x="4421188" y="2714625"/>
          <p14:tracePt t="25868" x="4421188" y="2698750"/>
          <p14:tracePt t="25869" x="4405313" y="2698750"/>
          <p14:tracePt t="25884" x="4365625" y="2682875"/>
          <p14:tracePt t="25890" x="4333875" y="2651125"/>
          <p14:tracePt t="25899" x="4262438" y="2627313"/>
          <p14:tracePt t="25902" x="4175125" y="2595563"/>
          <p14:tracePt t="25919" x="4071938" y="2563813"/>
          <p14:tracePt t="25924" x="4008438" y="2540000"/>
          <p14:tracePt t="25928" x="3873500" y="2524125"/>
          <p14:tracePt t="25929" x="3762375" y="2508250"/>
          <p14:tracePt t="25943" x="3643313" y="2508250"/>
          <p14:tracePt t="25945" x="3524250" y="2508250"/>
          <p14:tracePt t="25963" x="3373438" y="2508250"/>
          <p14:tracePt t="25977" x="3286125" y="2524125"/>
          <p14:tracePt t="25979" x="3230563" y="2540000"/>
          <p14:tracePt t="25997" x="3167063" y="2547938"/>
          <p14:tracePt t="26010" x="3143250" y="2579688"/>
          <p14:tracePt t="26034" x="3079750" y="2651125"/>
          <p14:tracePt t="26044" x="3008313" y="2746375"/>
          <p14:tracePt t="26066" x="2944813" y="2817813"/>
          <p14:tracePt t="26076" x="2889250" y="2992438"/>
          <p14:tracePt t="26091" x="2817813" y="3230563"/>
          <p14:tracePt t="26102" x="2801938" y="3349625"/>
          <p14:tracePt t="26116" x="2786063" y="3436938"/>
          <p14:tracePt t="26130" x="2786063" y="3508375"/>
          <p14:tracePt t="26131" x="2786063" y="3627438"/>
          <p14:tracePt t="26148" x="2786063" y="3730625"/>
          <p14:tracePt t="26150" x="2786063" y="3833813"/>
          <p14:tracePt t="26153" x="2786063" y="3921125"/>
          <p14:tracePt t="26163" x="2801938" y="4008438"/>
          <p14:tracePt t="26170" x="2817813" y="4103688"/>
          <p14:tracePt t="26191" x="2841625" y="4175125"/>
          <p14:tracePt t="26194" x="2873375" y="4214813"/>
          <p14:tracePt t="26217" x="2889250" y="4246563"/>
          <p14:tracePt t="26222" x="2936875" y="4294188"/>
          <p14:tracePt t="26225" x="2960688" y="4318000"/>
          <p14:tracePt t="26236" x="2976563" y="4333875"/>
          <p14:tracePt t="26245" x="3024188" y="4349750"/>
          <p14:tracePt t="26258" x="3111500" y="4381500"/>
          <p14:tracePt t="26270" x="3167063" y="4397375"/>
          <p14:tracePt t="26281" x="3198813" y="4421188"/>
          <p14:tracePt t="26284" x="3214688" y="4421188"/>
          <p14:tracePt t="26288" x="3254375" y="4437063"/>
          <p14:tracePt t="26300" x="3317875" y="4437063"/>
          <p14:tracePt t="26320" x="3349625" y="4437063"/>
          <p14:tracePt t="26329" x="3357563" y="4437063"/>
          <p14:tracePt t="26348" x="3421063" y="4437063"/>
          <p14:tracePt t="26351" x="3540125" y="4437063"/>
          <p14:tracePt t="26361" x="3595688" y="4437063"/>
          <p14:tracePt t="26363" x="3683000" y="4437063"/>
          <p14:tracePt t="26382" x="3873500" y="4413250"/>
          <p14:tracePt t="26393" x="3937000" y="4397375"/>
          <p14:tracePt t="26401" x="4008438" y="4397375"/>
          <p14:tracePt t="26426" x="4079875" y="4397375"/>
          <p14:tracePt t="26428" x="4127500" y="4397375"/>
          <p14:tracePt t="26431" x="4143375" y="4397375"/>
          <p14:tracePt t="26451" x="4183063" y="4397375"/>
          <p14:tracePt t="26460" x="4230688" y="4381500"/>
          <p14:tracePt t="26475" x="4286250" y="4333875"/>
          <p14:tracePt t="26476" x="4349750" y="4262438"/>
          <p14:tracePt t="26492" x="4365625" y="4214813"/>
          <p14:tracePt t="26495" x="4381500" y="4206875"/>
          <p14:tracePt t="26507" x="4405313" y="4087813"/>
          <p14:tracePt t="26527" x="4421188" y="4008438"/>
          <p14:tracePt t="26530" x="4452938" y="3897313"/>
          <p14:tracePt t="26541" x="4484688" y="3802063"/>
          <p14:tracePt t="26542" x="4508500" y="3746500"/>
          <p14:tracePt t="26564" x="4524375" y="3690938"/>
          <p14:tracePt t="26570" x="4540250" y="3611563"/>
          <p14:tracePt t="26576" x="4572000" y="3468688"/>
          <p14:tracePt t="26595" x="4572000" y="3421063"/>
          <p14:tracePt t="26598" x="4572000" y="3373438"/>
          <p14:tracePt t="26609" x="4572000" y="3365500"/>
          <p14:tracePt t="26629" x="4556125" y="3365500"/>
          <p14:tracePt t="26639" x="4540250" y="3349625"/>
          <p14:tracePt t="26650" x="4524375" y="3317875"/>
          <p14:tracePt t="26665" x="4492625" y="3286125"/>
          <p14:tracePt t="26669" x="4484688" y="3270250"/>
          <p14:tracePt t="26674" x="4452938" y="3246438"/>
          <p14:tracePt t="26684" x="4365625" y="3143250"/>
          <p14:tracePt t="26702" x="4302125" y="3095625"/>
          <p14:tracePt t="26708" x="4246563" y="3055938"/>
          <p14:tracePt t="26718" x="4183063" y="3008313"/>
          <p14:tracePt t="26720" x="4143375" y="2992438"/>
          <p14:tracePt t="26741" x="3968750" y="2952750"/>
          <p14:tracePt t="26750" x="3905250" y="2905125"/>
          <p14:tracePt t="26752" x="3817938" y="2873375"/>
          <p14:tracePt t="26766" x="3683000" y="2833688"/>
          <p14:tracePt t="26784" x="3540125" y="2801938"/>
          <p14:tracePt t="26795" x="3452813" y="2801938"/>
          <p14:tracePt t="26818" x="3389313" y="2801938"/>
          <p14:tracePt t="26830" x="3349625" y="2801938"/>
          <p14:tracePt t="26832" x="3333750" y="2801938"/>
          <p14:tracePt t="26851" x="3286125" y="2833688"/>
          <p14:tracePt t="26862" x="3214688" y="2905125"/>
          <p14:tracePt t="26877" x="3111500" y="2976563"/>
          <p14:tracePt t="26896" x="3008313" y="3055938"/>
          <p14:tracePt t="26909" x="2960688" y="3095625"/>
          <p14:tracePt t="26998" x="2960688" y="3111500"/>
          <p14:tracePt t="27011" x="3024188" y="3063875"/>
          <p14:tracePt t="27025" x="3048000" y="3055938"/>
          <p14:tracePt t="27026" x="3111500" y="3024188"/>
          <p14:tracePt t="27037" x="3143250" y="3008313"/>
          <p14:tracePt t="27047" x="3214688" y="2960688"/>
          <p14:tracePt t="27048" x="3349625" y="2905125"/>
          <p14:tracePt t="27060" x="3476625" y="2833688"/>
          <p14:tracePt t="27070" x="3611563" y="2770188"/>
          <p14:tracePt t="27081" x="3746500" y="2714625"/>
          <p14:tracePt t="27083" x="4056063" y="2627313"/>
          <p14:tracePt t="27095" x="4246563" y="2611438"/>
          <p14:tracePt t="27104" x="4381500" y="2595563"/>
          <p14:tracePt t="27118" x="4699000" y="2595563"/>
          <p14:tracePt t="27129" x="4881563" y="2595563"/>
          <p14:tracePt t="27135" x="5056188" y="2595563"/>
          <p14:tracePt t="27153" x="5421313" y="2627313"/>
          <p14:tracePt t="27165" x="5619750" y="2627313"/>
          <p14:tracePt t="27168" x="5826125" y="2643188"/>
          <p14:tracePt t="27210" x="5897563" y="2714625"/>
          <p14:tracePt t="27225" x="5937250" y="2770188"/>
          <p14:tracePt t="27248" x="5929313" y="2817813"/>
          <p14:tracePt t="27261" x="5913438" y="2817813"/>
          <p14:tracePt t="27280" x="5865813" y="2817813"/>
          <p14:tracePt t="27295" x="5778500" y="2817813"/>
          <p14:tracePt t="27319" x="5762625" y="2817813"/>
          <p14:tracePt t="27321" x="5707063" y="2817813"/>
          <p14:tracePt t="27331" x="5691188" y="2817813"/>
          <p14:tracePt t="27353" x="5691188" y="2833688"/>
          <p14:tracePt t="27361" x="5691188" y="2873375"/>
          <p14:tracePt t="27376" x="5691188" y="2936875"/>
          <p14:tracePt t="27384" x="5707063" y="2952750"/>
          <p14:tracePt t="27397" x="5707063" y="2960688"/>
          <p14:tracePt t="27410" x="5730875" y="2960688"/>
          <p14:tracePt t="27412" x="5730875" y="2976563"/>
          <p14:tracePt t="27420" x="5778500" y="2992438"/>
          <p14:tracePt t="27431" x="5810250" y="3008313"/>
          <p14:tracePt t="27434" x="5834063" y="3024188"/>
          <p14:tracePt t="27437" x="5929313" y="3040063"/>
          <p14:tracePt t="27452" x="6135688" y="3063875"/>
          <p14:tracePt t="27475" x="6238875" y="3079750"/>
          <p14:tracePt t="27478" x="6365875" y="3079750"/>
          <p14:tracePt t="27481" x="6500813" y="3079750"/>
          <p14:tracePt t="27497" x="6651625" y="3079750"/>
          <p14:tracePt t="27501" x="6794500" y="3079750"/>
          <p14:tracePt t="27503" x="6977063" y="3079750"/>
          <p14:tracePt t="27513" x="7183438" y="3079750"/>
          <p14:tracePt t="27522" x="7373938" y="3055938"/>
          <p14:tracePt t="27544" x="7596188" y="3040063"/>
          <p14:tracePt t="27546" x="8008938" y="3024188"/>
          <p14:tracePt t="27550" x="8223250" y="3008313"/>
          <p14:tracePt t="27568" x="8358188" y="2992438"/>
          <p14:tracePt t="27570" x="8493125" y="2976563"/>
          <p14:tracePt t="27585" x="8786813" y="2905125"/>
          <p14:tracePt t="27602" x="8977313" y="2873375"/>
          <p14:tracePt t="27613" x="9064625" y="2849563"/>
          <p14:tracePt t="27615" x="9144000" y="2833688"/>
          <p14:tracePt t="27636" x="9151938" y="2817813"/>
          <p14:tracePt t="27647" x="9167813" y="2754313"/>
          <p14:tracePt t="27662" x="9199563" y="2698750"/>
          <p14:tracePt t="27681" x="9247188" y="2643188"/>
          <p14:tracePt t="27694" x="9302750" y="2563813"/>
          <p14:tracePt t="27716" x="9318625" y="2547938"/>
          <p14:tracePt t="27727" x="9405938" y="2524125"/>
          <p14:tracePt t="27748" x="9421813" y="2524125"/>
          <p14:tracePt t="27751" x="9493250" y="2524125"/>
          <p14:tracePt t="27757" x="9525000" y="2524125"/>
          <p14:tracePt t="27760" x="9556750" y="2524125"/>
          <p14:tracePt t="27769" x="9564688" y="2540000"/>
          <p14:tracePt t="27787" x="9612313" y="2540000"/>
          <p14:tracePt t="27791" x="9659938" y="2547938"/>
          <p14:tracePt t="27793" x="9659938" y="2563813"/>
          <p14:tracePt t="27803" x="9667875" y="2563813"/>
          <p14:tracePt t="27815" x="9683750" y="2563813"/>
          <p14:tracePt t="27835" x="9699625" y="2563813"/>
          <p14:tracePt t="27884" x="9683750" y="2492375"/>
          <p14:tracePt t="27910" x="9644063" y="2436813"/>
          <p14:tracePt t="27919" x="9564688" y="2373313"/>
          <p14:tracePt t="27929" x="9525000" y="2357438"/>
          <p14:tracePt t="27932" x="9477375" y="2341563"/>
          <p14:tracePt t="27943" x="9390063" y="2333625"/>
          <p14:tracePt t="27951" x="9334500" y="2317750"/>
          <p14:tracePt t="27954" x="9271000" y="2270125"/>
          <p14:tracePt t="27976" x="9080500" y="2230438"/>
          <p14:tracePt t="27979" x="8945563" y="2214563"/>
          <p14:tracePt t="27987" x="8818563" y="2198688"/>
          <p14:tracePt t="27999" x="8596313" y="2198688"/>
          <p14:tracePt t="28018" x="8421688" y="2214563"/>
          <p14:tracePt t="28030" x="8342313" y="2230438"/>
          <p14:tracePt t="28033" x="8270875" y="2238375"/>
          <p14:tracePt t="28045" x="8183563" y="2286000"/>
          <p14:tracePt t="28046" x="8096250" y="2357438"/>
          <p14:tracePt t="28063" x="7905750" y="2524125"/>
          <p14:tracePt t="28078" x="7810500" y="2627313"/>
          <p14:tracePt t="28080" x="7707313" y="2746375"/>
          <p14:tracePt t="28101" x="7548563" y="2921000"/>
          <p14:tracePt t="28111" x="7373938" y="3111500"/>
          <p14:tracePt t="28126" x="7254875" y="3286125"/>
          <p14:tracePt t="28136" x="7207250" y="3373438"/>
          <p14:tracePt t="28149" x="7183438" y="3436938"/>
          <p14:tracePt t="28158" x="7151688" y="3508375"/>
          <p14:tracePt t="28161" x="7151688" y="3556000"/>
          <p14:tracePt t="28180" x="7135813" y="3587750"/>
          <p14:tracePt t="28182" x="7119938" y="3627438"/>
          <p14:tracePt t="28194" x="7119938" y="3675063"/>
          <p14:tracePt t="28195" x="7104063" y="3714750"/>
          <p14:tracePt t="28214" x="7088188" y="3762375"/>
          <p14:tracePt t="28218" x="7088188" y="3802063"/>
          <p14:tracePt t="28223" x="7088188" y="3865563"/>
          <p14:tracePt t="28226" x="7088188" y="3921125"/>
          <p14:tracePt t="28235" x="7104063" y="4000500"/>
          <p14:tracePt t="28252" x="7104063" y="4056063"/>
          <p14:tracePt t="28256" x="7119938" y="4111625"/>
          <p14:tracePt t="28259" x="7151688" y="4191000"/>
          <p14:tracePt t="28270" x="7207250" y="4246563"/>
          <p14:tracePt t="28288" x="7207250" y="4278313"/>
          <p14:tracePt t="28301" x="7223125" y="4294188"/>
          <p14:tracePt t="28303" x="7239000" y="4318000"/>
          <p14:tracePt t="28318" x="7270750" y="4365625"/>
          <p14:tracePt t="28320" x="7294563" y="4397375"/>
          <p14:tracePt t="28335" x="7358063" y="4452938"/>
          <p14:tracePt t="28338" x="7397750" y="4500563"/>
          <p14:tracePt t="28351" x="7477125" y="4556125"/>
          <p14:tracePt t="28353" x="7548563" y="4603750"/>
          <p14:tracePt t="28376" x="7651750" y="4691063"/>
          <p14:tracePt t="28378" x="7739063" y="4730750"/>
          <p14:tracePt t="28387" x="7810500" y="4762500"/>
          <p14:tracePt t="28397" x="7874000" y="4794250"/>
          <p14:tracePt t="28400" x="7929563" y="4810125"/>
          <p14:tracePt t="28416" x="8064500" y="4833938"/>
          <p14:tracePt t="28428" x="8151813" y="4833938"/>
          <p14:tracePt t="28430" x="8255000" y="4833938"/>
          <p14:tracePt t="28451" x="8445500" y="4833938"/>
          <p14:tracePt t="28463" x="8628063" y="4833938"/>
          <p14:tracePt t="28477" x="8842375" y="4794250"/>
          <p14:tracePt t="28495" x="8945563" y="4746625"/>
          <p14:tracePt t="28521" x="8961438" y="4730750"/>
          <p14:tracePt t="28529" x="9009063" y="4675188"/>
          <p14:tracePt t="28537" x="9048750" y="4587875"/>
          <p14:tracePt t="28549" x="9080500" y="4468813"/>
          <p14:tracePt t="28560" x="9112250" y="4318000"/>
          <p14:tracePt t="28564" x="9128125" y="4175125"/>
          <p14:tracePt t="28584" x="9144000" y="3905250"/>
          <p14:tracePt t="28585" x="9144000" y="3817938"/>
          <p14:tracePt t="28597" x="9144000" y="3730625"/>
          <p14:tracePt t="28603" x="9144000" y="3643313"/>
          <p14:tracePt t="28626" x="9144000" y="3492500"/>
          <p14:tracePt t="28628" x="9144000" y="3436938"/>
          <p14:tracePt t="28643" x="9144000" y="3373438"/>
          <p14:tracePt t="28650" x="9112250" y="3349625"/>
          <p14:tracePt t="28663" x="9112250" y="3333750"/>
          <p14:tracePt t="28667" x="9096375" y="3317875"/>
          <p14:tracePt t="28677" x="9096375" y="3302000"/>
          <p14:tracePt t="28687" x="9096375" y="3286125"/>
          <p14:tracePt t="28699" x="9080500" y="3286125"/>
          <p14:tracePt t="28707" x="9064625" y="3286125"/>
          <p14:tracePt t="28732" x="9064625" y="3270250"/>
          <p14:tracePt t="28742" x="9040813" y="3246438"/>
          <p14:tracePt t="28774" x="9024938" y="3246438"/>
          <p14:tracePt t="28782" x="9009063" y="3246438"/>
          <p14:tracePt t="28816" x="8993188" y="3246438"/>
          <p14:tracePt t="28843" x="8993188" y="3230563"/>
          <p14:tracePt t="28890" x="8993188" y="3214688"/>
          <p14:tracePt t="28940" x="9009063" y="3214688"/>
          <p14:tracePt t="28971" x="9009063" y="3198813"/>
          <p14:tracePt t="28992" x="9009063" y="3182938"/>
          <p14:tracePt t="29000" x="8993188" y="3167063"/>
          <p14:tracePt t="29013" x="8977313" y="3159125"/>
          <p14:tracePt t="29026" x="8961438" y="3159125"/>
          <p14:tracePt t="29028" x="8937625" y="3159125"/>
          <p14:tracePt t="29038" x="8905875" y="3159125"/>
          <p14:tracePt t="29047" x="8834438" y="3143250"/>
          <p14:tracePt t="29060" x="8731250" y="3143250"/>
          <p14:tracePt t="29062" x="8636000" y="3167063"/>
          <p14:tracePt t="29070" x="8548688" y="3198813"/>
          <p14:tracePt t="29083" x="8461375" y="3230563"/>
          <p14:tracePt t="29092" x="8405813" y="3270250"/>
          <p14:tracePt t="29095" x="8342313" y="3317875"/>
          <p14:tracePt t="29105" x="8270875" y="3333750"/>
          <p14:tracePt t="29110" x="8215313" y="3365500"/>
          <p14:tracePt t="29120" x="8167688" y="3389313"/>
          <p14:tracePt t="29137" x="8120063" y="3373438"/>
          <p14:tracePt t="29150" x="8096250" y="3365500"/>
          <p14:tracePt t="29163" x="8048625" y="3349625"/>
          <p14:tracePt t="29180" x="8008938" y="3333750"/>
          <p14:tracePt t="29184" x="7993063" y="3333750"/>
          <p14:tracePt t="29186" x="7945438" y="3333750"/>
          <p14:tracePt t="29198" x="7929563" y="3333750"/>
          <p14:tracePt t="29201" x="7858125" y="3317875"/>
          <p14:tracePt t="29221" x="7739063" y="3270250"/>
          <p14:tracePt t="29231" x="7516813" y="3198813"/>
          <p14:tracePt t="29244" x="7397750" y="3127375"/>
          <p14:tracePt t="29252" x="7167563" y="3063875"/>
          <p14:tracePt t="29278" x="6635750" y="2960688"/>
          <p14:tracePt t="29281" x="6397625" y="2905125"/>
          <p14:tracePt t="29283" x="6151563" y="2833688"/>
          <p14:tracePt t="29295" x="5897563" y="2754313"/>
          <p14:tracePt t="29296" x="5627688" y="2682875"/>
          <p14:tracePt t="29316" x="5159375" y="2547938"/>
          <p14:tracePt t="29329" x="4794250" y="2476500"/>
          <p14:tracePt t="29349" x="4587875" y="2420938"/>
          <p14:tracePt t="29361" x="4421188" y="2357438"/>
          <p14:tracePt t="29383" x="4365625" y="2357438"/>
          <p14:tracePt t="29387" x="4302125" y="2341563"/>
          <p14:tracePt t="29391" x="4230688" y="2333625"/>
          <p14:tracePt t="29393" x="4175125" y="2317750"/>
          <p14:tracePt t="29412" x="4079875" y="2301875"/>
          <p14:tracePt t="29415" x="3992563" y="2286000"/>
          <p14:tracePt t="29427" x="3905250" y="2270125"/>
          <p14:tracePt t="29429" x="3833813" y="2254250"/>
          <p14:tracePt t="29450" x="3627438" y="2230438"/>
          <p14:tracePt t="29460" x="3421063" y="2198688"/>
          <p14:tracePt t="29476" x="3214688" y="2151063"/>
          <p14:tracePt t="29484" x="3143250" y="2135188"/>
          <p14:tracePt t="29497" x="3048000" y="2127250"/>
          <p14:tracePt t="29509" x="2889250" y="2079625"/>
          <p14:tracePt t="29519" x="2833688" y="2047875"/>
          <p14:tracePt t="29531" x="2786063" y="2047875"/>
          <p14:tracePt t="29535" x="2786063" y="2032000"/>
          <p14:tracePt t="29537" x="2770188" y="2032000"/>
          <p14:tracePt t="29550" x="2754313" y="2032000"/>
          <p14:tracePt t="29554" x="2738438" y="2024063"/>
          <p14:tracePt t="29579" x="2730500" y="2024063"/>
          <p14:tracePt t="29591" x="2714625" y="2024063"/>
          <p14:tracePt t="29601" x="2698750" y="2024063"/>
          <p14:tracePt t="29619" x="2651125" y="2024063"/>
          <p14:tracePt t="29630" x="2627313" y="2024063"/>
          <p14:tracePt t="29631" x="2595563" y="2024063"/>
          <p14:tracePt t="29645" x="2532063" y="2024063"/>
          <p14:tracePt t="29653" x="2460625" y="2008188"/>
          <p14:tracePt t="29671" x="2428875" y="2008188"/>
          <p14:tracePt t="29677" x="2420938" y="2008188"/>
          <p14:tracePt t="29681" x="2405063" y="2008188"/>
          <p14:tracePt t="29683" x="2389188" y="2008188"/>
          <p14:tracePt t="29701" x="2373313" y="2008188"/>
          <p14:tracePt t="29835" x="2420938" y="2008188"/>
          <p14:tracePt t="29851" x="2444750" y="1992313"/>
          <p14:tracePt t="29866" x="2492375" y="2008188"/>
          <p14:tracePt t="29868" x="2508250" y="2008188"/>
          <p14:tracePt t="29879" x="2563813" y="2024063"/>
          <p14:tracePt t="29886" x="2682875" y="2032000"/>
          <p14:tracePt t="29898" x="2801938" y="2047875"/>
          <p14:tracePt t="29900" x="2960688" y="2063750"/>
          <p14:tracePt t="29909" x="3143250" y="2095500"/>
          <p14:tracePt t="29932" x="3436938" y="2135188"/>
          <p14:tracePt t="29934" x="3556000" y="2151063"/>
          <p14:tracePt t="29936" x="3643313" y="2166938"/>
          <p14:tracePt t="29950" x="3667125" y="2166938"/>
          <p14:tracePt t="29952" x="3683000" y="2166938"/>
          <p14:tracePt t="30026" x="3667125" y="2166938"/>
          <p14:tracePt t="30033" x="3643313" y="2166938"/>
          <p14:tracePt t="30048" x="3595688" y="2151063"/>
          <p14:tracePt t="30050" x="3579813" y="2135188"/>
          <p14:tracePt t="30066" x="3540125" y="2135188"/>
          <p14:tracePt t="30084" x="3405188" y="2135188"/>
          <p14:tracePt t="30098" x="3357563" y="2135188"/>
          <p14:tracePt t="30117" x="3349625" y="2135188"/>
          <p14:tracePt t="30151" x="3421063" y="2135188"/>
          <p14:tracePt t="30160" x="3492500" y="2135188"/>
          <p14:tracePt t="30175" x="3714750" y="2135188"/>
          <p14:tracePt t="30186" x="3802063" y="2135188"/>
          <p14:tracePt t="30200" x="3889375" y="2135188"/>
          <p14:tracePt t="30209" x="3937000" y="2135188"/>
          <p14:tracePt t="30219" x="3952875" y="2135188"/>
          <p14:tracePt t="30266" x="3937000" y="2135188"/>
          <p14:tracePt t="30276" x="3921125" y="2127250"/>
          <p14:tracePt t="30284" x="3905250" y="2127250"/>
          <p14:tracePt t="30296" x="3889375" y="2127250"/>
          <p14:tracePt t="30309" x="3873500" y="2127250"/>
          <p14:tracePt t="30311" x="3802063" y="2111375"/>
          <p14:tracePt t="30319" x="3762375" y="2111375"/>
          <p14:tracePt t="30333" x="3730625" y="2095500"/>
          <p14:tracePt t="30335" x="3683000" y="2095500"/>
          <p14:tracePt t="30340" x="3643313" y="2079625"/>
          <p14:tracePt t="30351" x="3579813" y="2063750"/>
          <p14:tracePt t="30353" x="3556000" y="2063750"/>
          <p14:tracePt t="30375" x="3540125" y="2063750"/>
          <p14:tracePt t="30377" x="3508375" y="2063750"/>
          <p14:tracePt t="30492" x="3492500" y="2063750"/>
          <p14:tracePt t="30508" x="3492500" y="2079625"/>
          <p14:tracePt t="30527" x="3476625" y="2079625"/>
          <p14:tracePt t="30541" x="3476625" y="2095500"/>
          <p14:tracePt t="30557" x="3460750" y="2111375"/>
          <p14:tracePt t="30580" x="3460750" y="2127250"/>
          <p14:tracePt t="30583" x="3452813" y="2127250"/>
          <p14:tracePt t="30602" x="3436938" y="2127250"/>
          <p14:tracePt t="30615" x="3405188" y="2127250"/>
          <p14:tracePt t="30625" x="3405188" y="2135188"/>
          <p14:tracePt t="30636" x="3357563" y="2135188"/>
          <p14:tracePt t="30640" x="3317875" y="2135188"/>
          <p14:tracePt t="30647" x="3254375" y="2135188"/>
          <p14:tracePt t="30655" x="3214688" y="2135188"/>
          <p14:tracePt t="30673" x="3167063" y="2135188"/>
          <p14:tracePt t="30679" x="3111500" y="2135188"/>
          <p14:tracePt t="30690" x="3048000" y="2135188"/>
          <p14:tracePt t="30708" x="3040063" y="2135188"/>
          <p14:tracePt t="30723" x="3008313" y="2151063"/>
          <p14:tracePt t="30741" x="2960688" y="2198688"/>
          <p14:tracePt t="30750" x="2960688" y="2214563"/>
          <p14:tracePt t="30765" x="2944813" y="2230438"/>
          <p14:tracePt t="30767" x="2944813" y="2238375"/>
          <p14:tracePt t="30770" x="2936875" y="2270125"/>
          <p14:tracePt t="30788" x="2936875" y="2301875"/>
          <p14:tracePt t="30801" x="2936875" y="2341563"/>
          <p14:tracePt t="30802" x="2936875" y="2389188"/>
          <p14:tracePt t="30823" x="2960688" y="2460625"/>
          <p14:tracePt t="30835" x="3008313" y="2508250"/>
          <p14:tracePt t="30837" x="3040063" y="2540000"/>
          <p14:tracePt t="30859" x="3063875" y="2579688"/>
          <p14:tracePt t="30869" x="3079750" y="2595563"/>
          <p14:tracePt t="30870" x="3095625" y="2595563"/>
          <p14:tracePt t="30882" x="3127375" y="2595563"/>
          <p14:tracePt t="30902" x="3143250" y="2595563"/>
          <p14:tracePt t="30960" x="3167063" y="2547938"/>
          <p14:tracePt t="30972" x="3151188" y="2540000"/>
          <p14:tracePt t="30982" x="3143250" y="2524125"/>
          <p14:tracePt t="30990" x="3127375" y="2508250"/>
          <p14:tracePt t="31002" x="3111500" y="2492375"/>
          <p14:tracePt t="31014" x="3095625" y="2476500"/>
          <p14:tracePt t="31034" x="3024188" y="2460625"/>
          <p14:tracePt t="31042" x="3008313" y="2460625"/>
          <p14:tracePt t="31050" x="2992438" y="2460625"/>
          <p14:tracePt t="31063" x="2944813" y="2460625"/>
          <p14:tracePt t="31065" x="2936875" y="2460625"/>
          <p14:tracePt t="31074" x="2857500" y="2476500"/>
          <p14:tracePt t="31093" x="2833688" y="2508250"/>
          <p14:tracePt t="31103" x="2817813" y="2508250"/>
          <p14:tracePt t="31122" x="2786063" y="2563813"/>
          <p14:tracePt t="31125" x="2770188" y="2579688"/>
          <p14:tracePt t="31140" x="2738438" y="2786063"/>
          <p14:tracePt t="31157" x="2714625" y="2905125"/>
          <p14:tracePt t="31163" x="2698750" y="3063875"/>
          <p14:tracePt t="31167" x="2682875" y="3246438"/>
          <p14:tracePt t="31175" x="2667000" y="3421063"/>
          <p14:tracePt t="31199" x="2635250" y="3802063"/>
          <p14:tracePt t="31203" x="2627313" y="4008438"/>
          <p14:tracePt t="31205" x="2627313" y="4127500"/>
          <p14:tracePt t="31223" x="2635250" y="4159250"/>
          <p14:tracePt t="31234" x="2667000" y="4246563"/>
          <p14:tracePt t="31250" x="2682875" y="4310063"/>
          <p14:tracePt t="31251" x="2730500" y="4365625"/>
          <p14:tracePt t="31272" x="2786063" y="4468813"/>
          <p14:tracePt t="31281" x="2817813" y="4516438"/>
          <p14:tracePt t="31283" x="2841625" y="4587875"/>
          <p14:tracePt t="31304" x="2873375" y="4603750"/>
          <p14:tracePt t="31316" x="2905125" y="4603750"/>
          <p14:tracePt t="31318" x="2936875" y="4603750"/>
          <p14:tracePt t="31337" x="3040063" y="4603750"/>
          <p14:tracePt t="31347" x="3079750" y="4603750"/>
          <p14:tracePt t="31348" x="3143250" y="4587875"/>
          <p14:tracePt t="31369" x="3182938" y="4556125"/>
          <p14:tracePt t="31373" x="3230563" y="4540250"/>
          <p14:tracePt t="31375" x="3230563" y="4524375"/>
          <p14:tracePt t="31392" x="3230563" y="4516438"/>
          <p14:tracePt t="31408" x="3246438" y="4484688"/>
          <p14:tracePt t="31415" x="3246438" y="4437063"/>
          <p14:tracePt t="31427" x="3254375" y="4381500"/>
          <p14:tracePt t="31449" x="3230563" y="4262438"/>
          <p14:tracePt t="31459" x="3182938" y="4175125"/>
          <p14:tracePt t="31481" x="3167063" y="4127500"/>
          <p14:tracePt t="31484" x="3143250" y="4103688"/>
          <p14:tracePt t="31486" x="3095625" y="4071938"/>
          <p14:tracePt t="31501" x="3063875" y="4008438"/>
          <p14:tracePt t="31506" x="3008313" y="3968750"/>
          <p14:tracePt t="31508" x="2976563" y="3921125"/>
          <p14:tracePt t="31523" x="2817813" y="3762375"/>
          <p14:tracePt t="31540" x="2698750" y="3659188"/>
          <p14:tracePt t="31551" x="2635250" y="3595688"/>
          <p14:tracePt t="31566" x="2627313" y="3571875"/>
          <p14:tracePt t="31575" x="2611438" y="3556000"/>
          <p14:tracePt t="31587" x="2595563" y="3468688"/>
          <p14:tracePt t="31598" x="2595563" y="3421063"/>
          <p14:tracePt t="31604" x="2579688" y="3373438"/>
          <p14:tracePt t="31622" x="2563813" y="3317875"/>
          <p14:tracePt t="31634" x="2547938" y="3230563"/>
          <p14:tracePt t="31653" x="2532063" y="3167063"/>
          <p14:tracePt t="31657" x="2508250" y="3063875"/>
          <p14:tracePt t="31668" x="2492375" y="2976563"/>
          <p14:tracePt t="31688" x="2460625" y="2921000"/>
          <p14:tracePt t="31699" x="2460625" y="2873375"/>
          <p14:tracePt t="31701" x="2444750" y="2833688"/>
          <p14:tracePt t="31721" x="2444750" y="2786063"/>
          <p14:tracePt t="31725" x="2444750" y="2754313"/>
          <p14:tracePt t="31729" x="2428875" y="2746375"/>
          <p14:tracePt t="31732" x="2428875" y="2730500"/>
          <p14:tracePt t="31742" x="2420938" y="2730500"/>
          <p14:tracePt t="31757" x="2420938" y="2698750"/>
          <p14:tracePt t="31764" x="2405063" y="2698750"/>
          <p14:tracePt t="31767" x="2405063" y="2682875"/>
          <p14:tracePt t="31784" x="2389188" y="2682875"/>
          <p14:tracePt t="31800" x="2389188" y="2667000"/>
          <p14:tracePt t="31819" x="2373313" y="2651125"/>
          <p14:tracePt t="31830" x="2373313" y="2643188"/>
          <p14:tracePt t="31839" x="2373313" y="2627313"/>
          <p14:tracePt t="31859" x="2373313" y="2595563"/>
          <p14:tracePt t="31875" x="2373313" y="2547938"/>
          <p14:tracePt t="31892" x="2373313" y="2540000"/>
          <p14:tracePt t="31898" x="2373313" y="2524125"/>
          <p14:tracePt t="31907" x="2373313" y="2508250"/>
          <p14:tracePt t="31925" x="2373313" y="2460625"/>
          <p14:tracePt t="31936" x="2373313" y="2420938"/>
          <p14:tracePt t="31957" x="2373313" y="2373313"/>
          <p14:tracePt t="31975" x="2373313" y="2357438"/>
          <p14:tracePt t="31988" x="2373313" y="2341563"/>
          <p14:tracePt t="31990" x="2373313" y="2333625"/>
          <p14:tracePt t="32009" x="2373313" y="2317750"/>
          <p14:tracePt t="32022" x="2373313" y="2301875"/>
          <p14:tracePt t="32052" x="2373313" y="2286000"/>
          <p14:tracePt t="32069" x="2373313" y="2270125"/>
          <p14:tracePt t="32086" x="2341563" y="2238375"/>
          <p14:tracePt t="32099" x="2341563" y="2230438"/>
          <p14:tracePt t="32101" x="2341563" y="2214563"/>
          <p14:tracePt t="32124" x="2341563" y="2198688"/>
          <p14:tracePt t="32132" x="2341563" y="2182813"/>
          <p14:tracePt t="32161" x="2341563" y="2166938"/>
          <p14:tracePt t="32231" x="2341563" y="2151063"/>
          <p14:tracePt t="32272" x="2357438" y="2151063"/>
          <p14:tracePt t="32290" x="2357438" y="2135188"/>
          <p14:tracePt t="32309" x="2373313" y="2135188"/>
          <p14:tracePt t="32314" x="2389188" y="2135188"/>
          <p14:tracePt t="32326" x="2428875" y="2135188"/>
          <p14:tracePt t="32343" x="2460625" y="2127250"/>
          <p14:tracePt t="32357" x="2524125" y="2127250"/>
          <p14:tracePt t="32371" x="2595563" y="2127250"/>
          <p14:tracePt t="32384" x="2611438" y="2127250"/>
          <p14:tracePt t="32392" x="2627313" y="2111375"/>
          <p14:tracePt t="32415" x="2635250" y="2111375"/>
          <p14:tracePt t="32417" x="2651125" y="2111375"/>
          <p14:tracePt t="32440" x="2682875" y="2095500"/>
          <p14:tracePt t="32454" x="2682875" y="2079625"/>
          <p14:tracePt t="32465" x="2698750" y="2079625"/>
          <p14:tracePt t="32492" x="2714625" y="2063750"/>
          <p14:tracePt t="32515" x="2730500" y="2063750"/>
          <p14:tracePt t="32563" x="2738438" y="2063750"/>
          <p14:tracePt t="32574" x="2738438" y="2047875"/>
          <p14:tracePt t="32590" x="2754313" y="2047875"/>
          <p14:tracePt t="32598" x="2770188" y="2047875"/>
          <p14:tracePt t="32600" x="2786063" y="2047875"/>
          <p14:tracePt t="32618" x="2801938" y="2047875"/>
          <p14:tracePt t="32633" x="2817813" y="2047875"/>
          <p14:tracePt t="32641" x="2833688" y="2047875"/>
          <p14:tracePt t="32766" x="2841625" y="2047875"/>
          <p14:tracePt t="32816" x="2857500" y="2047875"/>
          <p14:tracePt t="32833" x="2857500" y="2032000"/>
          <p14:tracePt t="32869" x="2857500" y="2024063"/>
          <p14:tracePt t="32898" x="2857500" y="2008188"/>
          <p14:tracePt t="32918" x="2857500" y="1992313"/>
          <p14:tracePt t="32990" x="2857500" y="1976438"/>
          <p14:tracePt t="33014" x="2873375" y="1976438"/>
          <p14:tracePt t="33025" x="2889250" y="1976438"/>
          <p14:tracePt t="33036" x="2905125" y="1976438"/>
          <p14:tracePt t="33053" x="2936875" y="1976438"/>
          <p14:tracePt t="33066" x="2944813" y="1976438"/>
          <p14:tracePt t="33088" x="2960688" y="1976438"/>
          <p14:tracePt t="33262" x="2976563" y="1976438"/>
          <p14:tracePt t="33406" x="2976563" y="1960563"/>
          <p14:tracePt t="33425" x="2992438" y="1960563"/>
          <p14:tracePt t="33460" x="3008313" y="1960563"/>
          <p14:tracePt t="33471" x="3008313" y="1944688"/>
          <p14:tracePt t="33494" x="3024188" y="1944688"/>
          <p14:tracePt t="33505" x="3063875" y="1944688"/>
          <p14:tracePt t="33512" x="3079750" y="1944688"/>
          <p14:tracePt t="33527" x="3111500" y="1944688"/>
          <p14:tracePt t="33541" x="3151188" y="1944688"/>
          <p14:tracePt t="33543" x="3182938" y="1944688"/>
          <p14:tracePt t="33557" x="3214688" y="1944688"/>
          <p14:tracePt t="33578" x="3286125" y="1944688"/>
          <p14:tracePt t="33590" x="3317875" y="1944688"/>
          <p14:tracePt t="33611" x="3333750" y="1944688"/>
          <p14:tracePt t="33624" x="3357563" y="1928813"/>
          <p14:tracePt t="33646" x="3405188" y="1928813"/>
          <p14:tracePt t="33656" x="3460750" y="1928813"/>
          <p14:tracePt t="33658" x="3476625" y="1928813"/>
          <p14:tracePt t="33681" x="3492500" y="1928813"/>
          <p14:tracePt t="33685" x="3508375" y="1928813"/>
          <p14:tracePt t="33686" x="3540125" y="1928813"/>
          <p14:tracePt t="33703" x="3611563" y="1944688"/>
          <p14:tracePt t="33713" x="3627438" y="1944688"/>
          <p14:tracePt t="33729" x="3667125" y="1944688"/>
          <p14:tracePt t="33740" x="3698875" y="1944688"/>
          <p14:tracePt t="33770" x="3714750" y="1944688"/>
          <p14:tracePt t="33803" x="3730625" y="1944688"/>
          <p14:tracePt t="33824" x="3746500" y="1944688"/>
          <p14:tracePt t="33846" x="3762375" y="1944688"/>
          <p14:tracePt t="33878" x="3762375" y="1960563"/>
          <p14:tracePt t="33897" x="3730625" y="2024063"/>
          <p14:tracePt t="33921" x="3698875" y="2111375"/>
          <p14:tracePt t="34228" x="3770313" y="2063750"/>
          <p14:tracePt t="34242" x="3802063" y="2079625"/>
          <p14:tracePt t="34248" x="3817938" y="2079625"/>
          <p14:tracePt t="34264" x="3833813" y="2079625"/>
          <p14:tracePt t="34277" x="3849688" y="2079625"/>
          <p14:tracePt t="34294" x="3865563" y="2079625"/>
          <p14:tracePt t="34315" x="3873500" y="2079625"/>
          <p14:tracePt t="34339" x="3889375" y="2079625"/>
          <p14:tracePt t="34356" x="3889375" y="2095500"/>
          <p14:tracePt t="34373" x="3905250" y="2095500"/>
          <p14:tracePt t="34383" x="3905250" y="2111375"/>
          <p14:tracePt t="34391" x="3921125" y="2111375"/>
          <p14:tracePt t="34402" x="3921125" y="2127250"/>
          <p14:tracePt t="34730" x="3905250" y="2127250"/>
          <p14:tracePt t="34736" x="3889375" y="2127250"/>
          <p14:tracePt t="34747" x="3873500" y="2127250"/>
          <p14:tracePt t="34753" x="3849688" y="2127250"/>
          <p14:tracePt t="34772" x="3786188" y="2127250"/>
          <p14:tracePt t="34786" x="3762375" y="2127250"/>
          <p14:tracePt t="34795" x="3714750" y="2127250"/>
          <p14:tracePt t="34820" x="3683000" y="2135188"/>
          <p14:tracePt t="34840" x="3667125" y="2135188"/>
          <p14:tracePt t="34875" x="3659188" y="2135188"/>
          <p14:tracePt t="35048" x="3659188" y="2151063"/>
          <p14:tracePt t="35055" x="3667125" y="2151063"/>
          <p14:tracePt t="35083" x="3683000" y="2151063"/>
          <p14:tracePt t="35089" x="3698875" y="2166938"/>
          <p14:tracePt t="35105" x="3730625" y="2166938"/>
          <p14:tracePt t="35117" x="3746500" y="2166938"/>
          <p14:tracePt t="35126" x="3762375" y="2166938"/>
          <p14:tracePt t="35144" x="3786188" y="2166938"/>
          <p14:tracePt t="35167" x="3802063" y="2166938"/>
          <p14:tracePt t="35191" x="3817938" y="2166938"/>
          <p14:tracePt t="35199" x="3833813" y="2166938"/>
          <p14:tracePt t="35258" x="3849688" y="2166938"/>
          <p14:tracePt t="35306" x="3865563" y="2166938"/>
          <p14:tracePt t="35402" x="3873500" y="2166938"/>
          <p14:tracePt t="35950" x="3889375" y="2166938"/>
          <p14:tracePt t="35962" x="3905250" y="2166938"/>
          <p14:tracePt t="35971" x="3921125" y="2166938"/>
          <p14:tracePt t="35983" x="3992563" y="2166938"/>
          <p14:tracePt t="35985" x="4056063" y="2151063"/>
          <p14:tracePt t="35999" x="4071938" y="2151063"/>
          <p14:tracePt t="36001" x="4111625" y="2151063"/>
          <p14:tracePt t="36012" x="4198938" y="2135188"/>
          <p14:tracePt t="36023" x="4286250" y="2127250"/>
          <p14:tracePt t="36040" x="4508500" y="2111375"/>
          <p14:tracePt t="36048" x="4587875" y="2111375"/>
          <p14:tracePt t="36053" x="4595813" y="2111375"/>
          <p14:tracePt t="36075" x="4587875" y="2182813"/>
          <p14:tracePt t="36108" x="4587875" y="2198688"/>
          <p14:tracePt t="36220" x="4595813" y="2198688"/>
          <p14:tracePt t="36226" x="4572000" y="2198688"/>
          <p14:tracePt t="36237" x="4572000" y="2182813"/>
          <p14:tracePt t="36270" x="4572000" y="2151063"/>
          <p14:tracePt t="36286" x="4627563" y="2095500"/>
          <p14:tracePt t="36300" x="4627563" y="2032000"/>
          <p14:tracePt t="36308" x="4643438" y="2032000"/>
          <p14:tracePt t="36319" x="4675188" y="2024063"/>
          <p14:tracePt t="36331" x="4691063" y="2024063"/>
          <p14:tracePt t="36336" x="4699000" y="2008188"/>
          <p14:tracePt t="36340" x="4794250" y="1992313"/>
          <p14:tracePt t="36350" x="4921250" y="1992313"/>
          <p14:tracePt t="36353" x="5024438" y="1992313"/>
          <p14:tracePt t="36369" x="5111750" y="1992313"/>
          <p14:tracePt t="36384" x="5214938" y="1992313"/>
          <p14:tracePt t="36395" x="5310188" y="1992313"/>
          <p14:tracePt t="36413" x="5421313" y="2008188"/>
          <p14:tracePt t="36417" x="5524500" y="2024063"/>
          <p14:tracePt t="36419" x="5619750" y="2032000"/>
          <p14:tracePt t="36432" x="5707063" y="2032000"/>
          <p14:tracePt t="36434" x="5762625" y="2047875"/>
          <p14:tracePt t="36454" x="5865813" y="2063750"/>
          <p14:tracePt t="36466" x="5969000" y="2063750"/>
          <p14:tracePt t="36482" x="6040438" y="2063750"/>
          <p14:tracePt t="36483" x="6088063" y="2063750"/>
          <p14:tracePt t="36501" x="6135688" y="2063750"/>
          <p14:tracePt t="36513" x="6151563" y="2063750"/>
          <p14:tracePt t="36529" x="6159500" y="2063750"/>
          <p14:tracePt t="36672" x="6119813" y="2047875"/>
          <p14:tracePt t="36684" x="6056313" y="2024063"/>
          <p14:tracePt t="36694" x="6032500" y="2008188"/>
          <p14:tracePt t="36702" x="6000750" y="2008188"/>
          <p14:tracePt t="36711" x="5929313" y="1992313"/>
          <p14:tracePt t="36724" x="5810250" y="1944688"/>
          <p14:tracePt t="36735" x="5762625" y="1944688"/>
          <p14:tracePt t="36741" x="5746750" y="1928813"/>
          <p14:tracePt t="36752" x="5730875" y="1928813"/>
          <p14:tracePt t="36753" x="5722938" y="1920875"/>
          <p14:tracePt t="36779" x="5707063" y="1920875"/>
          <p14:tracePt t="36924" x="5691188" y="1920875"/>
          <p14:tracePt t="36944" x="5675313" y="1920875"/>
          <p14:tracePt t="36963" x="5659438" y="1905000"/>
          <p14:tracePt t="37132" x="5643563" y="1905000"/>
          <p14:tracePt t="37181" x="5627688" y="1905000"/>
          <p14:tracePt t="37213" x="5619750" y="1905000"/>
          <p14:tracePt t="37235" x="5603875" y="1905000"/>
          <p14:tracePt t="37245" x="5603875" y="1920875"/>
          <p14:tracePt t="37268" x="5588000" y="1920875"/>
          <p14:tracePt t="37278" x="5572125" y="1920875"/>
          <p14:tracePt t="37287" x="5556250" y="1920875"/>
          <p14:tracePt t="37305" x="5540375" y="1928813"/>
          <p14:tracePt t="37318" x="5524500" y="1928813"/>
          <p14:tracePt t="37338" x="5500688" y="1944688"/>
          <p14:tracePt t="37347" x="5453063" y="1960563"/>
          <p14:tracePt t="37349" x="5397500" y="2008188"/>
          <p14:tracePt t="37364" x="5334000" y="2047875"/>
          <p14:tracePt t="37382" x="5278438" y="2095500"/>
          <p14:tracePt t="37395" x="5230813" y="2111375"/>
          <p14:tracePt t="37416" x="5214938" y="2111375"/>
          <p14:tracePt t="37419" x="5214938" y="2127250"/>
          <p14:tracePt t="37422" x="5191125" y="2151063"/>
          <p14:tracePt t="37432" x="5159375" y="2166938"/>
          <p14:tracePt t="37451" x="5127625" y="2182813"/>
          <p14:tracePt t="37461" x="5127625" y="2198688"/>
          <p14:tracePt t="37463" x="5111750" y="2198688"/>
          <p14:tracePt t="37482" x="5087938" y="2230438"/>
          <p14:tracePt t="37485" x="5072063" y="2238375"/>
          <p14:tracePt t="37488" x="5056188" y="2254250"/>
          <p14:tracePt t="37494" x="5040313" y="2270125"/>
          <p14:tracePt t="37503" x="5008563" y="2286000"/>
          <p14:tracePt t="37522" x="5000625" y="2301875"/>
          <p14:tracePt t="37530" x="4968875" y="2317750"/>
          <p14:tracePt t="37547" x="4953000" y="2333625"/>
          <p14:tracePt t="37548" x="4921250" y="2341563"/>
          <p14:tracePt t="37562" x="4897438" y="2357438"/>
          <p14:tracePt t="37583" x="4849813" y="2389188"/>
          <p14:tracePt t="37587" x="4833938" y="2389188"/>
          <p14:tracePt t="37591" x="4794250" y="2405063"/>
          <p14:tracePt t="37601" x="4762500" y="2420938"/>
          <p14:tracePt t="37604" x="4746625" y="2420938"/>
          <p14:tracePt t="37622" x="4699000" y="2436813"/>
          <p14:tracePt t="37626" x="4691063" y="2444750"/>
          <p14:tracePt t="37635" x="4675188" y="2444750"/>
          <p14:tracePt t="37637" x="4659313" y="2444750"/>
          <p14:tracePt t="37649" x="4611688" y="2444750"/>
          <p14:tracePt t="37667" x="4595813" y="2444750"/>
          <p14:tracePt t="37668" x="4587875" y="2460625"/>
          <p14:tracePt t="37678" x="4572000" y="2460625"/>
          <p14:tracePt t="37687" x="4556125" y="2460625"/>
          <p14:tracePt t="37703" x="4508500" y="2460625"/>
          <p14:tracePt t="37717" x="4492625" y="2460625"/>
          <p14:tracePt t="37736" x="4468813" y="2460625"/>
          <p14:tracePt t="37745" x="4452938" y="2460625"/>
          <p14:tracePt t="37763" x="4437063" y="2460625"/>
          <p14:tracePt t="37782" x="4421188" y="2460625"/>
          <p14:tracePt t="37823" x="4421188" y="2476500"/>
          <p14:tracePt t="37852" x="4405313" y="2476500"/>
          <p14:tracePt t="37900" x="4421188" y="2476500"/>
          <p14:tracePt t="38143" x="4421188" y="2492375"/>
          <p14:tracePt t="38162" x="4421188" y="2524125"/>
          <p14:tracePt t="38180" x="4421188" y="2547938"/>
          <p14:tracePt t="38200" x="4421188" y="2579688"/>
          <p14:tracePt t="38208" x="4437063" y="2595563"/>
          <p14:tracePt t="38219" x="4437063" y="2643188"/>
          <p14:tracePt t="38233" x="4437063" y="2651125"/>
          <p14:tracePt t="38236" x="4437063" y="2667000"/>
          <p14:tracePt t="38255" x="4452938" y="2746375"/>
          <p14:tracePt t="38257" x="4468813" y="2817813"/>
          <p14:tracePt t="38260" x="4468813" y="2857500"/>
          <p14:tracePt t="38275" x="4484688" y="2905125"/>
          <p14:tracePt t="38276" x="4468813" y="2936875"/>
          <p14:tracePt t="38297" x="4468813" y="2952750"/>
          <p14:tracePt t="38300" x="4468813" y="2960688"/>
          <p14:tracePt t="38308" x="4484688" y="2976563"/>
          <p14:tracePt t="38325" x="4492625" y="2992438"/>
          <p14:tracePt t="38343" x="4492625" y="3008313"/>
          <p14:tracePt t="38372" x="4508500" y="3024188"/>
          <p14:tracePt t="38391" x="4556125" y="3024188"/>
          <p14:tracePt t="38401" x="4611688" y="3040063"/>
          <p14:tracePt t="38411" x="4659313" y="3040063"/>
          <p14:tracePt t="38422" x="4714875" y="3040063"/>
          <p14:tracePt t="38423" x="4802188" y="3040063"/>
          <p14:tracePt t="38442" x="5024438" y="3008313"/>
          <p14:tracePt t="38452" x="5246688" y="2976563"/>
          <p14:tracePt t="38466" x="5334000" y="2952750"/>
          <p14:tracePt t="38467" x="5334000" y="2936875"/>
          <p14:tracePt t="38486" x="5349875" y="2936875"/>
          <p14:tracePt t="38510" x="5349875" y="2921000"/>
          <p14:tracePt t="38527" x="5318125" y="2905125"/>
          <p14:tracePt t="38675" x="5349875" y="2905125"/>
          <p14:tracePt t="38686" x="5365750" y="2889250"/>
          <p14:tracePt t="38699" x="5365750" y="2873375"/>
          <p14:tracePt t="38707" x="5397500" y="2833688"/>
          <p14:tracePt t="38724" x="5413375" y="2801938"/>
          <p14:tracePt t="38736" x="5413375" y="2786063"/>
          <p14:tracePt t="38770" x="5413375" y="2770188"/>
          <p14:tracePt t="38789" x="5413375" y="2754313"/>
          <p14:tracePt t="38802" x="5421313" y="2754313"/>
          <p14:tracePt t="38820" x="5437188" y="2754313"/>
          <p14:tracePt t="38823" x="5453063" y="2754313"/>
          <p14:tracePt t="38844" x="5468938" y="2754313"/>
          <p14:tracePt t="38859" x="5484813" y="2754313"/>
          <p14:tracePt t="38873" x="5500688" y="2754313"/>
          <p14:tracePt t="38892" x="5516563" y="2754313"/>
          <p14:tracePt t="38903" x="5524500" y="2754313"/>
          <p14:tracePt t="38919" x="5524500" y="2770188"/>
          <p14:tracePt t="38946" x="5540375" y="2770188"/>
          <p14:tracePt t="39118" x="5540375" y="2786063"/>
          <p14:tracePt t="39295" x="5540375" y="28019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938649"/>
            <a:ext cx="10961717" cy="5104015"/>
          </a:xfrm>
        </p:spPr>
        <p:txBody>
          <a:bodyPr/>
          <a:lstStyle/>
          <a:p>
            <a:r>
              <a:rPr lang="en-US" sz="2800" dirty="0">
                <a:solidFill>
                  <a:schemeClr val="accent3"/>
                </a:solidFill>
              </a:rPr>
              <a:t>Overview, Design and Implementation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MPI4Dask</a:t>
            </a:r>
          </a:p>
          <a:p>
            <a:endParaRPr lang="en-US" sz="2800" dirty="0">
              <a:solidFill>
                <a:schemeClr val="accent3"/>
              </a:solidFill>
            </a:endParaRPr>
          </a:p>
          <a:p>
            <a:r>
              <a:rPr lang="en-US" sz="2800" dirty="0">
                <a:solidFill>
                  <a:schemeClr val="accent3"/>
                </a:solidFill>
              </a:rPr>
              <a:t>Performance Evaluation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3"/>
                </a:solidFill>
              </a:rPr>
              <a:t>MPI4Dask</a:t>
            </a:r>
          </a:p>
          <a:p>
            <a:endParaRPr lang="en-US" sz="2800" b="1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chemeClr val="tx2"/>
                </a:solidFill>
              </a:rPr>
              <a:t>Related Publications and Summary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99932"/>
            <a:ext cx="10015749" cy="772768"/>
          </a:xfrm>
        </p:spPr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9924CCC3-DEDB-D485-AEA7-7E81758C1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6"/>
    </mc:Choice>
    <mc:Fallback>
      <p:transition spd="slow" advTm="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" x="5540375" y="2801938"/>
          <p14:tracePt t="430" x="5540375" y="2786063"/>
          <p14:tracePt t="462" x="5540375" y="2770188"/>
          <p14:tracePt t="466" x="5556250" y="2770188"/>
          <p14:tracePt t="478" x="5556250" y="2754313"/>
          <p14:tracePt t="505" x="5556250" y="2746375"/>
          <p14:tracePt t="510" x="5572125" y="2746375"/>
          <p14:tracePt t="545" x="5572125" y="2730500"/>
          <p14:tracePt t="563" x="5588000" y="2730500"/>
          <p14:tracePt t="609" x="5588000" y="2714625"/>
          <p14:tracePt t="1064" x="5540375" y="2714625"/>
          <p14:tracePt t="1071" x="5524500" y="2714625"/>
          <p14:tracePt t="1080" x="5500688" y="2730500"/>
          <p14:tracePt t="1084" x="5500688" y="2746375"/>
          <p14:tracePt t="1100" x="5484813" y="2754313"/>
          <p14:tracePt t="1116" x="5453063" y="2770188"/>
          <p14:tracePt t="1249" x="5413375" y="2786063"/>
          <p14:tracePt t="1251" x="5159375" y="2992438"/>
          <p14:tracePt t="1259" x="5143500" y="2992438"/>
          <p14:tracePt t="1262" x="5127625" y="2992438"/>
          <p14:tracePt t="1279" x="5111750" y="3008313"/>
          <p14:tracePt t="1288" x="5111750" y="3024188"/>
          <p14:tracePt t="1294" x="5087938" y="3040063"/>
          <p14:tracePt t="1310" x="5056188" y="3063875"/>
          <p14:tracePt t="1327" x="5040313" y="3079750"/>
          <p14:tracePt t="1339" x="5008563" y="3111500"/>
          <p14:tracePt t="1371" x="5000625" y="3127375"/>
          <p14:tracePt t="1374" x="4849813" y="3270250"/>
          <p14:tracePt t="1394" x="4778375" y="3349625"/>
          <p14:tracePt t="1404" x="4714875" y="3389313"/>
          <p14:tracePt t="1405" x="4691063" y="3452813"/>
          <p14:tracePt t="1431" x="4627563" y="3484563"/>
          <p14:tracePt t="1438" x="4611688" y="3508375"/>
          <p14:tracePt t="1440" x="4587875" y="3556000"/>
          <p14:tracePt t="1462" x="4524375" y="3643313"/>
          <p14:tracePt t="1466" x="4508500" y="3659188"/>
          <p14:tracePt t="1495" x="4484688" y="3714750"/>
          <p14:tracePt t="1497" x="4437063" y="3794125"/>
          <p14:tracePt t="1504" x="4421188" y="3817938"/>
          <p14:tracePt t="1512" x="4405313" y="3833813"/>
          <p14:tracePt t="1543" x="4389438" y="3865563"/>
          <p14:tracePt t="1545" x="4381500" y="3881438"/>
          <p14:tracePt t="1562" x="4381500" y="3897313"/>
          <p14:tracePt t="1579" x="4381500" y="3905250"/>
          <p14:tracePt t="1596" x="4365625" y="3921125"/>
          <p14:tracePt t="1597" x="4349750" y="3937000"/>
          <p14:tracePt t="1629" x="4349750" y="3952875"/>
          <p14:tracePt t="1646" x="4349750" y="3968750"/>
          <p14:tracePt t="2754" x="4349750" y="3952875"/>
          <p14:tracePt t="3717" x="4349750" y="3968750"/>
          <p14:tracePt t="3721" x="4333875" y="3984625"/>
          <p14:tracePt t="3742" x="4278313" y="4040188"/>
          <p14:tracePt t="3748" x="4246563" y="4071938"/>
          <p14:tracePt t="3754" x="4175125" y="4127500"/>
          <p14:tracePt t="3764" x="4079875" y="4191000"/>
          <p14:tracePt t="3792" x="3627438" y="4500563"/>
          <p14:tracePt t="3796" x="3452813" y="4619625"/>
          <p14:tracePt t="3820" x="3040063" y="4865688"/>
          <p14:tracePt t="3852" x="2579688" y="5143500"/>
          <p14:tracePt t="3876" x="2405063" y="5246688"/>
          <p14:tracePt t="3877" x="2357438" y="5278438"/>
          <p14:tracePt t="3888" x="2301875" y="5326063"/>
          <p14:tracePt t="3926" x="2238375" y="5349875"/>
          <p14:tracePt t="3937" x="2222500" y="5365750"/>
          <p14:tracePt t="3978" x="2166938" y="5397500"/>
          <p14:tracePt t="3988" x="2151063" y="5397500"/>
          <p14:tracePt t="3992" x="2151063" y="5413375"/>
          <p14:tracePt t="4005" x="2135188" y="5429250"/>
          <p14:tracePt t="4028" x="2119313" y="5445125"/>
          <p14:tracePt t="4041" x="2111375" y="5445125"/>
          <p14:tracePt t="4042" x="2095500" y="5445125"/>
          <p14:tracePt t="4053" x="2095500" y="5453063"/>
          <p14:tracePt t="4089" x="2095500" y="5484813"/>
          <p14:tracePt t="4110" x="2079625" y="5500688"/>
          <p14:tracePt t="4112" x="2079625" y="5516563"/>
          <p14:tracePt t="4125" x="2079625" y="5548313"/>
          <p14:tracePt t="4138" x="2079625" y="5572125"/>
          <p14:tracePt t="4171" x="2079625" y="5588000"/>
          <p14:tracePt t="4196" x="2079625" y="5603875"/>
          <p14:tracePt t="4212" x="2095500" y="5603875"/>
          <p14:tracePt t="4341" x="2095500" y="5619750"/>
          <p14:tracePt t="4405" x="2095500" y="5635625"/>
          <p14:tracePt t="4436" x="2095500" y="5651500"/>
          <p14:tracePt t="4463" x="2095500" y="56594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7CBCC-5DD3-E146-9296-3A9C6218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83" y="876992"/>
            <a:ext cx="11328322" cy="5104015"/>
          </a:xfrm>
        </p:spPr>
        <p:txBody>
          <a:bodyPr/>
          <a:lstStyle/>
          <a:p>
            <a:r>
              <a:rPr lang="en-US" sz="2000" dirty="0"/>
              <a:t>Spark Meets MPI: Towards High-Performance Communication Framework for Spark using MPI K. Al Attar, A. Shafi, M. </a:t>
            </a:r>
            <a:r>
              <a:rPr lang="en-US" sz="2000" dirty="0" err="1"/>
              <a:t>Abduljabbar</a:t>
            </a:r>
            <a:r>
              <a:rPr lang="en-US" sz="2000" dirty="0"/>
              <a:t>, H. </a:t>
            </a:r>
            <a:r>
              <a:rPr lang="en-US" sz="2000" dirty="0" err="1"/>
              <a:t>Subramoni</a:t>
            </a:r>
            <a:r>
              <a:rPr lang="en-US" sz="2000" dirty="0"/>
              <a:t>, D. Panda IEEE Cluster '22, Sep 2022.</a:t>
            </a:r>
          </a:p>
          <a:p>
            <a:endParaRPr lang="en-US" sz="2000" dirty="0"/>
          </a:p>
          <a:p>
            <a:r>
              <a:rPr lang="en-US" sz="2000" dirty="0"/>
              <a:t>Towards Java-based HPC using the MVAPICH2 Library: Early Experiences K. Al Attar, A. Shafi, H. </a:t>
            </a:r>
            <a:r>
              <a:rPr lang="en-US" sz="2000" dirty="0" err="1"/>
              <a:t>Subramoni</a:t>
            </a:r>
            <a:r>
              <a:rPr lang="en-US" sz="2000" dirty="0"/>
              <a:t>, D. Panda HIPS '22 (IPDPSW), May 2022.</a:t>
            </a:r>
          </a:p>
          <a:p>
            <a:endParaRPr lang="en-US" sz="2000" dirty="0"/>
          </a:p>
          <a:p>
            <a:r>
              <a:rPr lang="en-US" sz="2000" dirty="0"/>
              <a:t>Efficient MPI-based Communication for GPU-Accelerated Dask Applications A. Shafi, J. Hashmi, H. </a:t>
            </a:r>
            <a:r>
              <a:rPr lang="en-US" sz="2000" dirty="0" err="1"/>
              <a:t>Subramoni</a:t>
            </a:r>
            <a:r>
              <a:rPr lang="en-US" sz="2000" dirty="0"/>
              <a:t>, D. Panda, The 21</a:t>
            </a:r>
            <a:r>
              <a:rPr lang="en-US" sz="2000" baseline="30000" dirty="0"/>
              <a:t>st</a:t>
            </a:r>
            <a:r>
              <a:rPr lang="en-US" sz="2000" dirty="0"/>
              <a:t> IEEE/ACM International Symposium on Cluster, Cloud and Internet Computing, May 2021. </a:t>
            </a:r>
            <a:r>
              <a:rPr lang="en-US" sz="2000" dirty="0">
                <a:hlinkClick r:id="rId4"/>
              </a:rPr>
              <a:t>https://arxiv.org/abs/2101.08878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Blink: Towards Efficient RDMA-based Communication Coroutines for Parallel Python Applications A. Shafi, J. Hashmi, H. </a:t>
            </a:r>
            <a:r>
              <a:rPr lang="en-US" sz="2000" dirty="0" err="1"/>
              <a:t>Subramoni</a:t>
            </a:r>
            <a:r>
              <a:rPr lang="en-US" sz="2000" dirty="0"/>
              <a:t>, D. Panda, 27</a:t>
            </a:r>
            <a:r>
              <a:rPr lang="en-US" sz="2000" baseline="30000" dirty="0"/>
              <a:t>th</a:t>
            </a:r>
            <a:r>
              <a:rPr lang="en-US" sz="2000" dirty="0"/>
              <a:t> IEEE International Conference on High Performance Computing, Data, and Analytics, Dec 2020.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EC044-D23B-B54A-AF9D-1FEEA90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5" y="162252"/>
            <a:ext cx="10015749" cy="772768"/>
          </a:xfrm>
        </p:spPr>
        <p:txBody>
          <a:bodyPr/>
          <a:lstStyle/>
          <a:p>
            <a:r>
              <a:rPr lang="en-US"/>
              <a:t>Related Publications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6795B10E-A4FC-CF9E-863C-4EEC0000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3"/>
    </mc:Choice>
    <mc:Fallback>
      <p:transition spd="slow" advTm="3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" x="2095500" y="5659438"/>
          <p14:tracePt t="320" x="2095500" y="5651500"/>
          <p14:tracePt t="331" x="2111375" y="5635625"/>
          <p14:tracePt t="338" x="2111375" y="5619750"/>
          <p14:tracePt t="346" x="2119313" y="5619750"/>
          <p14:tracePt t="353" x="2119313" y="5588000"/>
          <p14:tracePt t="366" x="2135188" y="5588000"/>
          <p14:tracePt t="373" x="2166938" y="5532438"/>
          <p14:tracePt t="378" x="2198688" y="5484813"/>
          <p14:tracePt t="384" x="2214563" y="5468938"/>
          <p14:tracePt t="414" x="2389188" y="5143500"/>
          <p14:tracePt t="435" x="2492375" y="5016500"/>
          <p14:tracePt t="437" x="2770188" y="4540250"/>
          <p14:tracePt t="449" x="2841625" y="4413250"/>
          <p14:tracePt t="458" x="2921000" y="4278313"/>
          <p14:tracePt t="472" x="2976563" y="4159250"/>
          <p14:tracePt t="473" x="3048000" y="4024313"/>
          <p14:tracePt t="481" x="3111500" y="3881438"/>
          <p14:tracePt t="504" x="3198813" y="3714750"/>
          <p14:tracePt t="506" x="3317875" y="3405188"/>
          <p14:tracePt t="522" x="3389313" y="3198813"/>
          <p14:tracePt t="531" x="3405188" y="3111500"/>
          <p14:tracePt t="547" x="3405188" y="3040063"/>
          <p14:tracePt t="549" x="3436938" y="2921000"/>
          <p14:tracePt t="572" x="3460750" y="2817813"/>
          <p14:tracePt t="584" x="3476625" y="2730500"/>
          <p14:tracePt t="587" x="3492500" y="2643188"/>
          <p14:tracePt t="603" x="3540125" y="2420938"/>
          <p14:tracePt t="617" x="3595688" y="2230438"/>
          <p14:tracePt t="628" x="3611563" y="2135188"/>
          <p14:tracePt t="630" x="3627438" y="2079625"/>
          <p14:tracePt t="653" x="3627438" y="2063750"/>
          <p14:tracePt t="665" x="3627438" y="2047875"/>
          <p14:tracePt t="668" x="3627438" y="2032000"/>
          <p14:tracePt t="687" x="3643313" y="2047875"/>
          <p14:tracePt t="689" x="3643313" y="2008188"/>
          <p14:tracePt t="701" x="3627438" y="1960563"/>
          <p14:tracePt t="719" x="3627438" y="1920875"/>
          <p14:tracePt t="721" x="3627438" y="1857375"/>
          <p14:tracePt t="734" x="3627438" y="1817688"/>
          <p14:tracePt t="737" x="3627438" y="1770063"/>
          <p14:tracePt t="745" x="3627438" y="1722438"/>
          <p14:tracePt t="771" x="3627438" y="1666875"/>
          <p14:tracePt t="780" x="3627438" y="1619250"/>
          <p14:tracePt t="790" x="3627438" y="1563688"/>
          <p14:tracePt t="814" x="3627438" y="1508125"/>
          <p14:tracePt t="837" x="3659188" y="1460500"/>
          <p14:tracePt t="849" x="3659188" y="1444625"/>
          <p14:tracePt t="871" x="3659188" y="1404938"/>
          <p14:tracePt t="872" x="3643313" y="1389063"/>
          <p14:tracePt t="1010" x="3627438" y="1389063"/>
          <p14:tracePt t="1017" x="3611563" y="1389063"/>
          <p14:tracePt t="1034" x="3579813" y="1389063"/>
          <p14:tracePt t="1046" x="3563938" y="1373188"/>
          <p14:tracePt t="1049" x="3556000" y="1373188"/>
          <p14:tracePt t="1057" x="3524250" y="1357313"/>
          <p14:tracePt t="1074" x="3508375" y="1357313"/>
          <p14:tracePt t="1082" x="3492500" y="1341438"/>
          <p14:tracePt t="1085" x="3476625" y="1341438"/>
          <p14:tracePt t="1102" x="3460750" y="1325563"/>
          <p14:tracePt t="1103" x="3452813" y="1325563"/>
          <p14:tracePt t="1107" x="3436938" y="1309688"/>
          <p14:tracePt t="1114" x="3405188" y="1309688"/>
          <p14:tracePt t="1123" x="3389313" y="1301750"/>
          <p14:tracePt t="1140" x="3373438" y="1285875"/>
          <p14:tracePt t="1147" x="3357563" y="1285875"/>
          <p14:tracePt t="1157" x="3373438" y="1285875"/>
          <p14:tracePt t="1179" x="3373438" y="1270000"/>
          <p14:tracePt t="1268" x="3373438" y="1206500"/>
          <p14:tracePt t="1269" x="3317875" y="1182688"/>
          <p14:tracePt t="1281" x="3270250" y="1166813"/>
          <p14:tracePt t="1288" x="3230563" y="1166813"/>
          <p14:tracePt t="1314" x="2976563" y="1087438"/>
          <p14:tracePt t="1316" x="2889250" y="1047750"/>
          <p14:tracePt t="1317" x="2770188" y="1016000"/>
          <p14:tracePt t="1329" x="2667000" y="1000125"/>
          <p14:tracePt t="1337" x="2532063" y="984250"/>
          <p14:tracePt t="1354" x="2286000" y="984250"/>
          <p14:tracePt t="1365" x="2032000" y="984250"/>
          <p14:tracePt t="1387" x="1889125" y="984250"/>
          <p14:tracePt t="1398" x="1841500" y="984250"/>
          <p14:tracePt t="1419" x="1825625" y="984250"/>
          <p14:tracePt t="1504" x="1809750" y="984250"/>
          <p14:tracePt t="1666" x="1809750" y="976313"/>
          <p14:tracePt t="1714" x="1825625" y="960438"/>
          <p14:tracePt t="1733" x="1841500" y="960438"/>
          <p14:tracePt t="1754" x="1857375" y="960438"/>
          <p14:tracePt t="1767" x="1873250" y="960438"/>
          <p14:tracePt t="1769" x="1889125" y="960438"/>
          <p14:tracePt t="1788" x="1912938" y="960438"/>
          <p14:tracePt t="1799" x="2008188" y="944563"/>
          <p14:tracePt t="1828" x="2016125" y="944563"/>
          <p14:tracePt t="1836" x="2032000" y="944563"/>
          <p14:tracePt t="1867" x="2032000" y="960438"/>
          <p14:tracePt t="1870" x="2079625" y="960438"/>
          <p14:tracePt t="1883" x="2095500" y="960438"/>
          <p14:tracePt t="1913" x="2111375" y="960438"/>
          <p14:tracePt t="1924" x="2151063" y="944563"/>
          <p14:tracePt t="1956" x="2166938" y="960438"/>
          <p14:tracePt t="3396" x="2166938" y="976313"/>
          <p14:tracePt t="3400" x="2182813" y="976313"/>
          <p14:tracePt t="3417" x="2222500" y="976313"/>
          <p14:tracePt t="3418" x="2286000" y="976313"/>
          <p14:tracePt t="3428" x="2405063" y="976313"/>
          <p14:tracePt t="3434" x="2508250" y="976313"/>
          <p14:tracePt t="3444" x="2635250" y="976313"/>
          <p14:tracePt t="3467" x="3048000" y="976313"/>
          <p14:tracePt t="3476" x="3151188" y="944563"/>
          <p14:tracePt t="3482" x="3270250" y="912813"/>
          <p14:tracePt t="3527" x="3762375" y="873125"/>
          <p14:tracePt t="3535" x="3833813" y="873125"/>
          <p14:tracePt t="3544" x="3937000" y="873125"/>
          <p14:tracePt t="3557" x="3976688" y="873125"/>
          <p14:tracePt t="3604" x="4008438" y="873125"/>
          <p14:tracePt t="3620" x="4024313" y="873125"/>
          <p14:tracePt t="4173" x="4024313" y="881063"/>
          <p14:tracePt t="4236" x="4024313" y="896938"/>
          <p14:tracePt t="4252" x="4008438" y="896938"/>
          <p14:tracePt t="4260" x="4008438" y="912813"/>
          <p14:tracePt t="4268" x="3992563" y="912813"/>
          <p14:tracePt t="4284" x="3968750" y="928688"/>
          <p14:tracePt t="4302" x="3921125" y="960438"/>
          <p14:tracePt t="4317" x="3889375" y="976313"/>
          <p14:tracePt t="4319" x="3833813" y="984250"/>
          <p14:tracePt t="4320" x="3786188" y="1016000"/>
          <p14:tracePt t="4346" x="3746500" y="1047750"/>
          <p14:tracePt t="4373" x="3643313" y="1063625"/>
          <p14:tracePt t="4386" x="3595688" y="1079500"/>
          <p14:tracePt t="4396" x="3595688" y="1087438"/>
          <p14:tracePt t="4398" x="3556000" y="1103313"/>
          <p14:tracePt t="4406" x="3524250" y="1119188"/>
          <p14:tracePt t="4418" x="3492500" y="1119188"/>
          <p14:tracePt t="4433" x="3476625" y="1119188"/>
          <p14:tracePt t="4435" x="3476625" y="1135063"/>
          <p14:tracePt t="4444" x="3460750" y="1135063"/>
          <p14:tracePt t="4452" x="3452813" y="1150938"/>
          <p14:tracePt t="4460" x="3436938" y="1150938"/>
          <p14:tracePt t="4484" x="3373438" y="1182688"/>
          <p14:tracePt t="4496" x="3317875" y="1222375"/>
          <p14:tracePt t="4499" x="3302000" y="1238250"/>
          <p14:tracePt t="4518" x="3270250" y="1238250"/>
          <p14:tracePt t="4530" x="3254375" y="1254125"/>
          <p14:tracePt t="4532" x="3246438" y="1254125"/>
          <p14:tracePt t="4553" x="3198813" y="1285875"/>
          <p14:tracePt t="4564" x="3151188" y="1285875"/>
          <p14:tracePt t="4566" x="3151188" y="1301750"/>
          <p14:tracePt t="4584" x="3127375" y="1309688"/>
          <p14:tracePt t="4595" x="3095625" y="1341438"/>
          <p14:tracePt t="4609" x="3063875" y="1373188"/>
          <p14:tracePt t="4634" x="3048000" y="1404938"/>
          <p14:tracePt t="4636" x="3040063" y="1444625"/>
          <p14:tracePt t="4647" x="3040063" y="1460500"/>
          <p14:tracePt t="4648" x="3008313" y="1508125"/>
          <p14:tracePt t="4658" x="2992438" y="1547813"/>
          <p14:tracePt t="4679" x="2992438" y="1595438"/>
          <p14:tracePt t="4681" x="2960688" y="1619250"/>
          <p14:tracePt t="4690" x="2936875" y="1698625"/>
          <p14:tracePt t="4701" x="2921000" y="1714500"/>
          <p14:tracePt t="4706" x="2905125" y="1722438"/>
          <p14:tracePt t="4710" x="2905125" y="1754188"/>
          <p14:tracePt t="4720" x="2889250" y="1754188"/>
          <p14:tracePt t="4736" x="2889250" y="1770063"/>
          <p14:tracePt t="4797" x="2841625" y="1754188"/>
          <p14:tracePt t="4806" x="2817813" y="1722438"/>
          <p14:tracePt t="4815" x="2754313" y="1682750"/>
          <p14:tracePt t="4822" x="2714625" y="1611313"/>
          <p14:tracePt t="4835" x="2667000" y="1563688"/>
          <p14:tracePt t="4838" x="2651125" y="1563688"/>
          <p14:tracePt t="4849" x="2651125" y="1547813"/>
          <p14:tracePt t="4879" x="2627313" y="1547813"/>
          <p14:tracePt t="4886" x="2611438" y="1531938"/>
          <p14:tracePt t="4941" x="2563813" y="1516063"/>
          <p14:tracePt t="4949" x="2611438" y="1547813"/>
          <p14:tracePt t="4961" x="2595563" y="1531938"/>
          <p14:tracePt t="4962" x="2627313" y="1531938"/>
          <p14:tracePt t="4979" x="2611438" y="1531938"/>
          <p14:tracePt t="4982" x="2611438" y="1547813"/>
          <p14:tracePt t="4995" x="2595563" y="1547813"/>
          <p14:tracePt t="4998" x="2595563" y="1531938"/>
          <p14:tracePt t="5014" x="2532063" y="1531938"/>
          <p14:tracePt t="5017" x="2508250" y="1531938"/>
          <p14:tracePt t="5031" x="2524125" y="1516063"/>
          <p14:tracePt t="5062" x="2492375" y="1516063"/>
          <p14:tracePt t="5092" x="2476500" y="1516063"/>
          <p14:tracePt t="5106" x="2476500" y="1508125"/>
          <p14:tracePt t="5131" x="2460625" y="1508125"/>
          <p14:tracePt t="5140" x="2444750" y="1508125"/>
          <p14:tracePt t="5146" x="2428875" y="1508125"/>
          <p14:tracePt t="5156" x="2420938" y="1492250"/>
          <p14:tracePt t="5174" x="2405063" y="1492250"/>
          <p14:tracePt t="5188" x="2341563" y="1492250"/>
          <p14:tracePt t="5205" x="2325688" y="1492250"/>
          <p14:tracePt t="5223" x="2325688" y="1476375"/>
          <p14:tracePt t="5235" x="2317750" y="1476375"/>
          <p14:tracePt t="5392" x="2317750" y="1460500"/>
          <p14:tracePt t="5398" x="2325688" y="1460500"/>
          <p14:tracePt t="5534" x="2317750" y="1460500"/>
          <p14:tracePt t="5554" x="2317750" y="1444625"/>
          <p14:tracePt t="5572" x="2301875" y="1444625"/>
          <p14:tracePt t="5591" x="2286000" y="1444625"/>
          <p14:tracePt t="5600" x="2286000" y="1428750"/>
          <p14:tracePt t="5615" x="2270125" y="1428750"/>
          <p14:tracePt t="5635" x="2254250" y="1412875"/>
          <p14:tracePt t="5671" x="2238375" y="1412875"/>
          <p14:tracePt t="5701" x="2222500" y="1404938"/>
          <p14:tracePt t="5735" x="2214563" y="1389063"/>
          <p14:tracePt t="5749" x="2198688" y="1389063"/>
          <p14:tracePt t="5779" x="2198688" y="1373188"/>
          <p14:tracePt t="5782" x="2182813" y="1373188"/>
          <p14:tracePt t="5799" x="2166938" y="1373188"/>
          <p14:tracePt t="5819" x="2135188" y="1357313"/>
          <p14:tracePt t="5834" x="2111375" y="1357313"/>
          <p14:tracePt t="5850" x="2032000" y="1357313"/>
          <p14:tracePt t="5867" x="2016125" y="1357313"/>
          <p14:tracePt t="5880" x="1976438" y="1357313"/>
          <p14:tracePt t="5881" x="1928813" y="1357313"/>
          <p14:tracePt t="5895" x="1912938" y="1357313"/>
          <p14:tracePt t="5919" x="1841500" y="1357313"/>
          <p14:tracePt t="5922" x="1785938" y="1357313"/>
          <p14:tracePt t="5925" x="1738313" y="1357313"/>
          <p14:tracePt t="5935" x="1698625" y="1357313"/>
          <p14:tracePt t="5946" x="1651000" y="1357313"/>
          <p14:tracePt t="5963" x="1595438" y="1357313"/>
          <p14:tracePt t="5966" x="1531938" y="1357313"/>
          <p14:tracePt t="5969" x="1460500" y="1357313"/>
          <p14:tracePt t="5979" x="1428750" y="1373188"/>
          <p14:tracePt t="5996" x="1357313" y="1404938"/>
          <p14:tracePt t="6001" x="1341438" y="1404938"/>
          <p14:tracePt t="6006" x="1325563" y="1404938"/>
          <p14:tracePt t="6008" x="1293813" y="1412875"/>
          <p14:tracePt t="6017" x="1285875" y="1412875"/>
          <p14:tracePt t="6041" x="1270000" y="1412875"/>
          <p14:tracePt t="6061" x="1254125" y="1412875"/>
          <p14:tracePt t="6072" x="1238250" y="1412875"/>
          <p14:tracePt t="6100" x="1222375" y="1412875"/>
          <p14:tracePt t="6128" x="1206500" y="1412875"/>
          <p14:tracePt t="6149" x="1190625" y="1412875"/>
          <p14:tracePt t="6211" x="1182688" y="1412875"/>
          <p14:tracePt t="6272" x="1182688" y="1404938"/>
          <p14:tracePt t="6463" x="1166813" y="1404938"/>
          <p14:tracePt t="6485" x="1166813" y="1412875"/>
          <p14:tracePt t="6498" x="1166813" y="1404938"/>
          <p14:tracePt t="6517" x="1150938" y="1404938"/>
          <p14:tracePt t="6544" x="1150938" y="1412875"/>
          <p14:tracePt t="6623" x="1166813" y="1412875"/>
          <p14:tracePt t="6644" x="1182688" y="1412875"/>
          <p14:tracePt t="6658" x="1190625" y="1412875"/>
          <p14:tracePt t="6680" x="1238250" y="1412875"/>
          <p14:tracePt t="6689" x="1285875" y="1412875"/>
          <p14:tracePt t="6695" x="1325563" y="1428750"/>
          <p14:tracePt t="6715" x="1444625" y="1444625"/>
          <p14:tracePt t="6730" x="1531938" y="1444625"/>
          <p14:tracePt t="6732" x="1603375" y="1444625"/>
          <p14:tracePt t="6743" x="1666875" y="1444625"/>
          <p14:tracePt t="6746" x="1722438" y="1444625"/>
          <p14:tracePt t="6762" x="1785938" y="1444625"/>
          <p14:tracePt t="6774" x="1809750" y="1444625"/>
          <p14:tracePt t="6795" x="1825625" y="1444625"/>
          <p14:tracePt t="6945" x="1841500" y="1444625"/>
          <p14:tracePt t="6964" x="1825625" y="1428750"/>
          <p14:tracePt t="6965" x="1825625" y="1412875"/>
          <p14:tracePt t="6980" x="1809750" y="1412875"/>
          <p14:tracePt t="7003" x="1785938" y="1404938"/>
          <p14:tracePt t="7019" x="1770063" y="1389063"/>
          <p14:tracePt t="7029" x="1754188" y="1389063"/>
          <p14:tracePt t="7123" x="1770063" y="1389063"/>
          <p14:tracePt t="7138" x="1785938" y="1389063"/>
          <p14:tracePt t="7145" x="1825625" y="1389063"/>
          <p14:tracePt t="7156" x="1889125" y="1373188"/>
          <p14:tracePt t="7158" x="1928813" y="1357313"/>
          <p14:tracePt t="7173" x="1944688" y="1357313"/>
          <p14:tracePt t="7176" x="1992313" y="1357313"/>
          <p14:tracePt t="7186" x="2032000" y="1357313"/>
          <p14:tracePt t="7192" x="2079625" y="1357313"/>
          <p14:tracePt t="7212" x="2119313" y="1357313"/>
          <p14:tracePt t="7227" x="2151063" y="1357313"/>
          <p14:tracePt t="7236" x="2166938" y="1357313"/>
          <p14:tracePt t="7257" x="2182813" y="1357313"/>
          <p14:tracePt t="7312" x="2198688" y="1341438"/>
          <p14:tracePt t="7443" x="2214563" y="1341438"/>
          <p14:tracePt t="7458" x="2222500" y="1341438"/>
          <p14:tracePt t="7472" x="2238375" y="1341438"/>
          <p14:tracePt t="7491" x="2254250" y="1341438"/>
          <p14:tracePt t="7530" x="2238375" y="1357313"/>
          <p14:tracePt t="7531" x="2222500" y="1357313"/>
          <p14:tracePt t="7651" x="2238375" y="1357313"/>
          <p14:tracePt t="7686" x="2254250" y="1357313"/>
          <p14:tracePt t="7701" x="2270125" y="1357313"/>
          <p14:tracePt t="7723" x="2286000" y="1357313"/>
          <p14:tracePt t="7734" x="2286000" y="1373188"/>
          <p14:tracePt t="7747" x="2301875" y="1389063"/>
          <p14:tracePt t="7768" x="2286000" y="1389063"/>
          <p14:tracePt t="7779" x="2301875" y="1389063"/>
          <p14:tracePt t="7796" x="2301875" y="1404938"/>
          <p14:tracePt t="7800" x="2325688" y="1428750"/>
          <p14:tracePt t="7802" x="2341563" y="1444625"/>
          <p14:tracePt t="7816" x="2405063" y="1508125"/>
          <p14:tracePt t="7832" x="2476500" y="1579563"/>
          <p14:tracePt t="7844" x="2547938" y="1666875"/>
          <p14:tracePt t="7866" x="2651125" y="1785938"/>
          <p14:tracePt t="7871" x="2936875" y="2032000"/>
          <p14:tracePt t="7880" x="3063875" y="2135188"/>
          <p14:tracePt t="7882" x="3167063" y="2198688"/>
          <p14:tracePt t="7903" x="3333750" y="2317750"/>
          <p14:tracePt t="7912" x="3405188" y="2373313"/>
          <p14:tracePt t="7914" x="3460750" y="2405063"/>
          <p14:tracePt t="7926" x="3556000" y="2444750"/>
          <p14:tracePt t="7929" x="3611563" y="2492375"/>
          <p14:tracePt t="7948" x="3746500" y="2563813"/>
          <p14:tracePt t="7959" x="3849688" y="2611438"/>
          <p14:tracePt t="7980" x="3952875" y="2667000"/>
          <p14:tracePt t="7993" x="4040188" y="2667000"/>
          <p14:tracePt t="8013" x="4127500" y="2667000"/>
          <p14:tracePt t="8024" x="4183063" y="2667000"/>
          <p14:tracePt t="8039" x="4230688" y="2667000"/>
          <p14:tracePt t="8050" x="4278313" y="2667000"/>
          <p14:tracePt t="8067" x="4286250" y="2667000"/>
          <p14:tracePt t="8073" x="4286250" y="2651125"/>
          <p14:tracePt t="8074" x="4365625" y="2643188"/>
          <p14:tracePt t="8083" x="4365625" y="2627313"/>
          <p14:tracePt t="8093" x="4405313" y="2643188"/>
          <p14:tracePt t="8105" x="4452938" y="2611438"/>
          <p14:tracePt t="8114" x="4492625" y="2563813"/>
          <p14:tracePt t="8125" x="4540250" y="2547938"/>
          <p14:tracePt t="8133" x="4556125" y="2540000"/>
          <p14:tracePt t="8134" x="4587875" y="2524125"/>
          <p14:tracePt t="8150" x="4595813" y="2508250"/>
          <p14:tracePt t="8155" x="4659313" y="2476500"/>
          <p14:tracePt t="8166" x="4714875" y="2436813"/>
          <p14:tracePt t="8176" x="4730750" y="2420938"/>
          <p14:tracePt t="8190" x="4762500" y="2420938"/>
          <p14:tracePt t="8191" x="4794250" y="2389188"/>
          <p14:tracePt t="8200" x="4794250" y="2373313"/>
          <p14:tracePt t="8202" x="4802188" y="2357438"/>
          <p14:tracePt t="8225" x="4818063" y="2357438"/>
          <p14:tracePt t="8232" x="4818063" y="2341563"/>
          <p14:tracePt t="8234" x="4833938" y="2341563"/>
          <p14:tracePt t="8306" x="4833938" y="2333625"/>
          <p14:tracePt t="8313" x="4833938" y="2317750"/>
          <p14:tracePt t="8339" x="4833938" y="2301875"/>
          <p14:tracePt t="8348" x="4833938" y="2254250"/>
          <p14:tracePt t="8366" x="4833938" y="2214563"/>
          <p14:tracePt t="8375" x="4849813" y="2182813"/>
          <p14:tracePt t="8391" x="4849813" y="2135188"/>
          <p14:tracePt t="8392" x="4881563" y="2079625"/>
          <p14:tracePt t="8408" x="4921250" y="2032000"/>
          <p14:tracePt t="8411" x="4968875" y="1992313"/>
          <p14:tracePt t="8424" x="5040313" y="1928813"/>
          <p14:tracePt t="8446" x="5040313" y="1920875"/>
          <p14:tracePt t="8461" x="5072063" y="1920875"/>
          <p14:tracePt t="8480" x="5214938" y="1920875"/>
          <p14:tracePt t="8491" x="5310188" y="1905000"/>
          <p14:tracePt t="8493" x="5421313" y="1873250"/>
          <p14:tracePt t="8513" x="5659438" y="1841500"/>
          <p14:tracePt t="8518" x="5794375" y="1817688"/>
          <p14:tracePt t="8522" x="5937250" y="1801813"/>
          <p14:tracePt t="8531" x="6088063" y="1785938"/>
          <p14:tracePt t="8547" x="6254750" y="1754188"/>
          <p14:tracePt t="8551" x="6381750" y="1722438"/>
          <p14:tracePt t="8557" x="6500813" y="1722438"/>
          <p14:tracePt t="8567" x="6619875" y="1714500"/>
          <p14:tracePt t="8578" x="6707188" y="1714500"/>
          <p14:tracePt t="8581" x="6770688" y="1714500"/>
          <p14:tracePt t="8584" x="6810375" y="1714500"/>
          <p14:tracePt t="8596" x="6826250" y="1714500"/>
          <p14:tracePt t="8614" x="6842125" y="1698625"/>
          <p14:tracePt t="8618" x="6873875" y="1698625"/>
          <p14:tracePt t="8630" x="6881813" y="1698625"/>
          <p14:tracePt t="8634" x="6929438" y="1698625"/>
          <p14:tracePt t="8650" x="7016750" y="1698625"/>
          <p14:tracePt t="8674" x="7048500" y="1714500"/>
          <p14:tracePt t="8676" x="7064375" y="1714500"/>
          <p14:tracePt t="8683" x="7080250" y="1714500"/>
          <p14:tracePt t="8700" x="7119938" y="1722438"/>
          <p14:tracePt t="8711" x="7135813" y="1722438"/>
          <p14:tracePt t="8713" x="7167563" y="1722438"/>
          <p14:tracePt t="8727" x="7167563" y="1738313"/>
          <p14:tracePt t="8729" x="7191375" y="1738313"/>
          <p14:tracePt t="8745" x="7207250" y="1738313"/>
          <p14:tracePt t="8761" x="7223125" y="1738313"/>
          <p14:tracePt t="8781" x="7239000" y="1738313"/>
          <p14:tracePt t="8792" x="7254875" y="1738313"/>
          <p14:tracePt t="8822" x="7286625" y="1738313"/>
          <p14:tracePt t="8834" x="7294563" y="1738313"/>
          <p14:tracePt t="8855" x="7310438" y="1722438"/>
          <p14:tracePt t="8858" x="7326313" y="1722438"/>
          <p14:tracePt t="8874" x="7342188" y="1714500"/>
          <p14:tracePt t="8901" x="7358063" y="1714500"/>
          <p14:tracePt t="8917" x="7358063" y="1698625"/>
          <p14:tracePt t="8932" x="7373938" y="1698625"/>
          <p14:tracePt t="8965" x="7389813" y="1682750"/>
          <p14:tracePt t="8982" x="7389813" y="1666875"/>
          <p14:tracePt t="9029" x="7389813" y="1651000"/>
          <p14:tracePt t="9062" x="7389813" y="1635125"/>
          <p14:tracePt t="9420" x="7342188" y="1635125"/>
          <p14:tracePt t="9428" x="7310438" y="1635125"/>
          <p14:tracePt t="9438" x="7286625" y="1635125"/>
          <p14:tracePt t="9449" x="7239000" y="1635125"/>
          <p14:tracePt t="9460" x="7207250" y="1635125"/>
          <p14:tracePt t="9463" x="7183438" y="1635125"/>
          <p14:tracePt t="9473" x="7135813" y="1651000"/>
          <p14:tracePt t="9482" x="7088188" y="1651000"/>
          <p14:tracePt t="9494" x="7048500" y="1651000"/>
          <p14:tracePt t="9496" x="7000875" y="1651000"/>
          <p14:tracePt t="9518" x="6977063" y="1651000"/>
          <p14:tracePt t="9521" x="6961188" y="1666875"/>
          <p14:tracePt t="9660" x="7000875" y="1651000"/>
          <p14:tracePt t="9677" x="7048500" y="1635125"/>
          <p14:tracePt t="9684" x="7064375" y="1619250"/>
          <p14:tracePt t="9692" x="7135813" y="1619250"/>
          <p14:tracePt t="9707" x="7183438" y="1619250"/>
          <p14:tracePt t="9719" x="7207250" y="1611313"/>
          <p14:tracePt t="9721" x="7254875" y="1611313"/>
          <p14:tracePt t="9741" x="7342188" y="1611313"/>
          <p14:tracePt t="9745" x="7358063" y="1611313"/>
          <p14:tracePt t="9749" x="7389813" y="1611313"/>
          <p14:tracePt t="9775" x="7397750" y="1611313"/>
          <p14:tracePt t="9789" x="7413625" y="1611313"/>
          <p14:tracePt t="9820" x="7429500" y="1611313"/>
          <p14:tracePt t="9844" x="7445375" y="1611313"/>
          <p14:tracePt t="9856" x="7461250" y="1611313"/>
          <p14:tracePt t="9879" x="7477125" y="1611313"/>
          <p14:tracePt t="9906" x="7493000" y="1611313"/>
          <p14:tracePt t="9934" x="7500938" y="1611313"/>
          <p14:tracePt t="9967" x="7516813" y="1611313"/>
          <p14:tracePt t="9989" x="7532688" y="1611313"/>
          <p14:tracePt t="10004" x="7564438" y="1611313"/>
          <p14:tracePt t="10026" x="7564438" y="1619250"/>
          <p14:tracePt t="10036" x="7580313" y="1619250"/>
          <p14:tracePt t="10053" x="7596188" y="1619250"/>
          <p14:tracePt t="10077" x="7604125" y="1619250"/>
          <p14:tracePt t="10103" x="7620000" y="1619250"/>
          <p14:tracePt t="10117" x="7635875" y="1619250"/>
          <p14:tracePt t="10145" x="7651750" y="1619250"/>
          <p14:tracePt t="10157" x="7683500" y="1635125"/>
          <p14:tracePt t="10192" x="7699375" y="1635125"/>
          <p14:tracePt t="10220" x="7707313" y="1635125"/>
          <p14:tracePt t="10238" x="7723188" y="1635125"/>
          <p14:tracePt t="10269" x="7739063" y="1635125"/>
          <p14:tracePt t="10305" x="7754938" y="1635125"/>
          <p14:tracePt t="10379" x="7770813" y="1635125"/>
          <p14:tracePt t="10395" x="7786688" y="1635125"/>
          <p14:tracePt t="10420" x="7802563" y="1635125"/>
          <p14:tracePt t="10449" x="7810500" y="1635125"/>
          <p14:tracePt t="10639" x="7802563" y="1635125"/>
          <p14:tracePt t="10655" x="7786688" y="1635125"/>
          <p14:tracePt t="10669" x="7770813" y="1635125"/>
          <p14:tracePt t="10672" x="7754938" y="1635125"/>
          <p14:tracePt t="10699" x="7723188" y="1635125"/>
          <p14:tracePt t="10721" x="7707313" y="1635125"/>
          <p14:tracePt t="10742" x="7699375" y="1635125"/>
          <p14:tracePt t="10782" x="7683500" y="1635125"/>
          <p14:tracePt t="10805" x="7667625" y="1635125"/>
          <p14:tracePt t="10832" x="7651750" y="1635125"/>
          <p14:tracePt t="10838" x="7635875" y="1635125"/>
          <p14:tracePt t="10851" x="7620000" y="1635125"/>
          <p14:tracePt t="10869" x="7596188" y="1635125"/>
          <p14:tracePt t="10885" x="7580313" y="1635125"/>
          <p14:tracePt t="10903" x="7564438" y="1635125"/>
          <p14:tracePt t="10921" x="7548563" y="1635125"/>
          <p14:tracePt t="10950" x="7532688" y="1635125"/>
          <p14:tracePt t="11021" x="7516813" y="1635125"/>
          <p14:tracePt t="11037" x="7500938" y="1635125"/>
          <p14:tracePt t="11071" x="7493000" y="1635125"/>
          <p14:tracePt t="11086" x="7461250" y="1635125"/>
          <p14:tracePt t="11094" x="7445375" y="1635125"/>
          <p14:tracePt t="11096" x="7397750" y="1635125"/>
          <p14:tracePt t="11118" x="7326313" y="1635125"/>
          <p14:tracePt t="11120" x="7191375" y="1635125"/>
          <p14:tracePt t="11128" x="7080250" y="1611313"/>
          <p14:tracePt t="11138" x="6977063" y="1595438"/>
          <p14:tracePt t="11152" x="6842125" y="1595438"/>
          <p14:tracePt t="11157" x="6707188" y="1579563"/>
          <p14:tracePt t="11161" x="6564313" y="1563688"/>
          <p14:tracePt t="11182" x="6254750" y="1531938"/>
          <p14:tracePt t="11185" x="6103938" y="1516063"/>
          <p14:tracePt t="11188" x="5953125" y="1516063"/>
          <p14:tracePt t="11198" x="5778500" y="1516063"/>
          <p14:tracePt t="11216" x="5643563" y="1516063"/>
          <p14:tracePt t="11221" x="5516563" y="1516063"/>
          <p14:tracePt t="11222" x="5381625" y="1516063"/>
          <p14:tracePt t="11233" x="5278438" y="1516063"/>
          <p14:tracePt t="11241" x="5159375" y="1516063"/>
          <p14:tracePt t="11256" x="4953000" y="1516063"/>
          <p14:tracePt t="11269" x="4833938" y="1516063"/>
          <p14:tracePt t="11271" x="4730750" y="1516063"/>
          <p14:tracePt t="11290" x="4508500" y="1516063"/>
          <p14:tracePt t="11299" x="4302125" y="1516063"/>
          <p14:tracePt t="11313" x="4183063" y="1516063"/>
          <p14:tracePt t="11316" x="4079875" y="1516063"/>
          <p14:tracePt t="11333" x="3817938" y="1516063"/>
          <p14:tracePt t="11348" x="3683000" y="1516063"/>
          <p14:tracePt t="11351" x="3556000" y="1516063"/>
          <p14:tracePt t="11369" x="3270250" y="1516063"/>
          <p14:tracePt t="11378" x="3143250" y="1516063"/>
          <p14:tracePt t="11380" x="3040063" y="1516063"/>
          <p14:tracePt t="11402" x="2936875" y="1516063"/>
          <p14:tracePt t="11412" x="2905125" y="1516063"/>
          <p14:tracePt t="11436" x="2889250" y="1516063"/>
          <p14:tracePt t="11446" x="2873375" y="1508125"/>
          <p14:tracePt t="11465" x="2857500" y="1508125"/>
          <p14:tracePt t="11487" x="2905125" y="1492250"/>
          <p14:tracePt t="11502" x="2960688" y="1492250"/>
          <p14:tracePt t="11506" x="2976563" y="1492250"/>
          <p14:tracePt t="11511" x="3040063" y="1547813"/>
          <p14:tracePt t="11521" x="3063875" y="1611313"/>
          <p14:tracePt t="11531" x="3111500" y="1682750"/>
          <p14:tracePt t="11545" x="3111500" y="1722438"/>
          <p14:tracePt t="11547" x="3151188" y="1754188"/>
          <p14:tracePt t="11555" x="3198813" y="1785938"/>
          <p14:tracePt t="11567" x="3198813" y="1801813"/>
          <p14:tracePt t="11645" x="3254375" y="1738313"/>
          <p14:tracePt t="11662" x="3254375" y="1722438"/>
          <p14:tracePt t="11669" x="3270250" y="1722438"/>
          <p14:tracePt t="11684" x="3286125" y="1714500"/>
          <p14:tracePt t="11703" x="3302000" y="1714500"/>
          <p14:tracePt t="11722" x="3317875" y="1714500"/>
          <p14:tracePt t="11731" x="3349625" y="1714500"/>
          <p14:tracePt t="11754" x="3357563" y="1714500"/>
          <p14:tracePt t="11765" x="3373438" y="1714500"/>
          <p14:tracePt t="11790" x="3389313" y="1714500"/>
          <p14:tracePt t="11825" x="3389313" y="1698625"/>
          <p14:tracePt t="11870" x="3389313" y="1682750"/>
          <p14:tracePt t="11893" x="3373438" y="1682750"/>
          <p14:tracePt t="11921" x="3357563" y="1666875"/>
          <p14:tracePt t="11939" x="3349625" y="1666875"/>
          <p14:tracePt t="11956" x="3349625" y="1651000"/>
          <p14:tracePt t="11968" x="3333750" y="1651000"/>
          <p14:tracePt t="11984" x="3317875" y="1635125"/>
          <p14:tracePt t="12030" x="3317875" y="1619250"/>
          <p14:tracePt t="12053" x="3317875" y="1611313"/>
          <p14:tracePt t="12070" x="3317875" y="1595438"/>
          <p14:tracePt t="12099" x="3317875" y="1579563"/>
          <p14:tracePt t="12163" x="3317875" y="1563688"/>
          <p14:tracePt t="12194" x="3317875" y="1547813"/>
          <p14:tracePt t="12255" x="3317875" y="1531938"/>
          <p14:tracePt t="12431" x="3302000" y="1516063"/>
          <p14:tracePt t="12465" x="3254375" y="1516063"/>
          <p14:tracePt t="12476" x="3246438" y="1508125"/>
          <p14:tracePt t="12484" x="3182938" y="1508125"/>
          <p14:tracePt t="12485" x="3111500" y="1492250"/>
          <p14:tracePt t="12500" x="3079750" y="1492250"/>
          <p14:tracePt t="12503" x="3008313" y="1492250"/>
          <p14:tracePt t="12517" x="2936875" y="1476375"/>
          <p14:tracePt t="12537" x="2889250" y="1476375"/>
          <p14:tracePt t="12550" x="2873375" y="1460500"/>
          <p14:tracePt t="12552" x="2841625" y="1460500"/>
          <p14:tracePt t="12569" x="2833688" y="1460500"/>
          <p14:tracePt t="12582" x="2817813" y="1460500"/>
          <p14:tracePt t="12602" x="2801938" y="1460500"/>
          <p14:tracePt t="12656" x="2801938" y="1444625"/>
          <p14:tracePt t="12663" x="2786063" y="1460500"/>
          <p14:tracePt t="12675" x="2786063" y="1444625"/>
          <p14:tracePt t="13523" x="2770188" y="1460500"/>
          <p14:tracePt t="17978" x="2754313" y="1476375"/>
          <p14:tracePt t="17989" x="2730500" y="1508125"/>
          <p14:tracePt t="17991" x="2698750" y="1531938"/>
          <p14:tracePt t="18012" x="2611438" y="1635125"/>
          <p14:tracePt t="18023" x="2532063" y="1738313"/>
          <p14:tracePt t="18045" x="2508250" y="1785938"/>
          <p14:tracePt t="18057" x="2460625" y="1841500"/>
          <p14:tracePt t="18077" x="2444750" y="1841500"/>
          <p14:tracePt t="18081" x="2420938" y="1905000"/>
          <p14:tracePt t="18091" x="2444750" y="1928813"/>
          <p14:tracePt t="18101" x="2460625" y="1960563"/>
          <p14:tracePt t="18123" x="2460625" y="2008188"/>
          <p14:tracePt t="18133" x="2460625" y="2024063"/>
          <p14:tracePt t="18150" x="2460625" y="2079625"/>
          <p14:tracePt t="18158" x="2460625" y="2127250"/>
          <p14:tracePt t="18162" x="2460625" y="2166938"/>
          <p14:tracePt t="18176" x="2460625" y="2214563"/>
          <p14:tracePt t="18178" x="2460625" y="2230438"/>
          <p14:tracePt t="18187" x="2460625" y="2238375"/>
          <p14:tracePt t="18190" x="2444750" y="2286000"/>
          <p14:tracePt t="18199" x="2444750" y="2317750"/>
          <p14:tracePt t="18211" x="2428875" y="2333625"/>
          <p14:tracePt t="18215" x="2428875" y="2341563"/>
          <p14:tracePt t="18219" x="2428875" y="2357438"/>
          <p14:tracePt t="18229" x="2420938" y="2373313"/>
          <p14:tracePt t="18245" x="2405063" y="2420938"/>
          <p14:tracePt t="18249" x="2405063" y="2436813"/>
          <p14:tracePt t="18254" x="2405063" y="2460625"/>
          <p14:tracePt t="18274" x="2420938" y="2476500"/>
          <p14:tracePt t="18289" x="2420938" y="2492375"/>
          <p14:tracePt t="18298" x="2420938" y="2508250"/>
          <p14:tracePt t="18537" x="2405063" y="2508250"/>
          <p14:tracePt t="18547" x="2373313" y="2508250"/>
          <p14:tracePt t="18561" x="2357438" y="2508250"/>
          <p14:tracePt t="18571" x="2317750" y="2492375"/>
          <p14:tracePt t="18573" x="2270125" y="2492375"/>
          <p14:tracePt t="18581" x="2254250" y="2492375"/>
          <p14:tracePt t="18599" x="2222500" y="2492375"/>
          <p14:tracePt t="18616" x="2214563" y="2492375"/>
          <p14:tracePt t="18740" x="2222500" y="2492375"/>
          <p14:tracePt t="18762" x="2286000" y="2492375"/>
          <p14:tracePt t="18778" x="2325688" y="2492375"/>
          <p14:tracePt t="18780" x="2373313" y="2492375"/>
          <p14:tracePt t="18788" x="2405063" y="2492375"/>
          <p14:tracePt t="18801" x="2420938" y="2492375"/>
          <p14:tracePt t="18811" x="2476500" y="2460625"/>
          <p14:tracePt t="18816" x="2524125" y="2460625"/>
          <p14:tracePt t="18824" x="2563813" y="2460625"/>
          <p14:tracePt t="18826" x="2627313" y="2444750"/>
          <p14:tracePt t="18842" x="2698750" y="2436813"/>
          <p14:tracePt t="18844" x="2738438" y="2420938"/>
          <p14:tracePt t="18857" x="2801938" y="2420938"/>
          <p14:tracePt t="18876" x="2857500" y="2405063"/>
          <p14:tracePt t="18886" x="2905125" y="2405063"/>
          <p14:tracePt t="18892" x="2944813" y="2405063"/>
          <p14:tracePt t="18910" x="3024188" y="2405063"/>
          <p14:tracePt t="18922" x="3063875" y="2389188"/>
          <p14:tracePt t="18942" x="3095625" y="2389188"/>
          <p14:tracePt t="18954" x="3127375" y="2389188"/>
          <p14:tracePt t="18974" x="3143250" y="2389188"/>
          <p14:tracePt t="18986" x="3151188" y="2389188"/>
          <p14:tracePt t="19006" x="3198813" y="2389188"/>
          <p14:tracePt t="19019" x="3270250" y="2389188"/>
          <p14:tracePt t="19040" x="3349625" y="2389188"/>
          <p14:tracePt t="19042" x="3405188" y="2389188"/>
          <p14:tracePt t="19052" x="3452813" y="2389188"/>
          <p14:tracePt t="19054" x="3540125" y="2389188"/>
          <p14:tracePt t="19073" x="3627438" y="2389188"/>
          <p14:tracePt t="19077" x="3730625" y="2389188"/>
          <p14:tracePt t="19082" x="3833813" y="2389188"/>
          <p14:tracePt t="19084" x="3921125" y="2389188"/>
          <p14:tracePt t="19093" x="4008438" y="2389188"/>
          <p14:tracePt t="19109" x="4071938" y="2389188"/>
          <p14:tracePt t="19114" x="4143375" y="2389188"/>
          <p14:tracePt t="19117" x="4198938" y="2389188"/>
          <p14:tracePt t="19125" x="4278313" y="2389188"/>
          <p14:tracePt t="19141" x="4333875" y="2389188"/>
          <p14:tracePt t="19145" x="4421188" y="2373313"/>
          <p14:tracePt t="19149" x="4484688" y="2357438"/>
          <p14:tracePt t="19159" x="4540250" y="2357438"/>
          <p14:tracePt t="19173" x="4611688" y="2357438"/>
          <p14:tracePt t="19177" x="4699000" y="2357438"/>
          <p14:tracePt t="19181" x="4778375" y="2357438"/>
          <p14:tracePt t="19190" x="4865688" y="2357438"/>
          <p14:tracePt t="19207" x="4953000" y="2357438"/>
          <p14:tracePt t="19210" x="5024438" y="2357438"/>
          <p14:tracePt t="19221" x="5040313" y="2357438"/>
          <p14:tracePt t="19237" x="5056188" y="2357438"/>
          <p14:tracePt t="19412" x="5056188" y="2373313"/>
          <p14:tracePt t="19422" x="5008563" y="2389188"/>
          <p14:tracePt t="19436" x="4953000" y="2389188"/>
          <p14:tracePt t="19437" x="4921250" y="2389188"/>
          <p14:tracePt t="19445" x="4865688" y="2389188"/>
          <p14:tracePt t="19460" x="4691063" y="2389188"/>
          <p14:tracePt t="19469" x="4587875" y="2389188"/>
          <p14:tracePt t="19476" x="4452938" y="2389188"/>
          <p14:tracePt t="19497" x="4183063" y="2389188"/>
          <p14:tracePt t="19503" x="4079875" y="2389188"/>
          <p14:tracePt t="19513" x="3952875" y="2389188"/>
          <p14:tracePt t="19532" x="3937000" y="2389188"/>
          <p14:tracePt t="19557" x="3921125" y="2389188"/>
          <p14:tracePt t="19753" x="3921125" y="2341563"/>
          <p14:tracePt t="19772" x="3905250" y="2301875"/>
          <p14:tracePt t="19773" x="3873500" y="2254250"/>
          <p14:tracePt t="19787" x="3849688" y="2214563"/>
          <p14:tracePt t="19790" x="3802063" y="2182813"/>
          <p14:tracePt t="19800" x="3762375" y="2135188"/>
          <p14:tracePt t="19814" x="3714750" y="2127250"/>
          <p14:tracePt t="19817" x="3659188" y="2095500"/>
          <p14:tracePt t="19828" x="3627438" y="2079625"/>
          <p14:tracePt t="19843" x="3595688" y="2079625"/>
          <p14:tracePt t="19847" x="3524250" y="2079625"/>
          <p14:tracePt t="19849" x="3476625" y="2079625"/>
          <p14:tracePt t="19854" x="3421063" y="2079625"/>
          <p14:tracePt t="19865" x="3357563" y="2079625"/>
          <p14:tracePt t="19878" x="3286125" y="2079625"/>
          <p14:tracePt t="19882" x="3214688" y="2095500"/>
          <p14:tracePt t="19884" x="3143250" y="2095500"/>
          <p14:tracePt t="19898" x="3079750" y="2111375"/>
          <p14:tracePt t="19899" x="3008313" y="2127250"/>
          <p14:tracePt t="19922" x="2944813" y="2151063"/>
          <p14:tracePt t="19932" x="2936875" y="2151063"/>
          <p14:tracePt t="19963" x="2936875" y="2166938"/>
          <p14:tracePt t="19978" x="2921000" y="2198688"/>
          <p14:tracePt t="19997" x="2905125" y="2214563"/>
          <p14:tracePt t="20011" x="2905125" y="2238375"/>
          <p14:tracePt t="20029" x="2889250" y="2270125"/>
          <p14:tracePt t="20042" x="2873375" y="2286000"/>
          <p14:tracePt t="20043" x="2873375" y="2301875"/>
          <p14:tracePt t="20064" x="2873375" y="2405063"/>
          <p14:tracePt t="20075" x="2857500" y="2436813"/>
          <p14:tracePt t="20098" x="2857500" y="2460625"/>
          <p14:tracePt t="20107" x="2857500" y="2476500"/>
          <p14:tracePt t="20123" x="2857500" y="2492375"/>
          <p14:tracePt t="20141" x="2873375" y="2508250"/>
          <p14:tracePt t="20156" x="2873375" y="2524125"/>
          <p14:tracePt t="20159" x="2889250" y="2540000"/>
          <p14:tracePt t="20177" x="2889250" y="2547938"/>
          <p14:tracePt t="20193" x="2936875" y="2611438"/>
          <p14:tracePt t="20213" x="2992438" y="2651125"/>
          <p14:tracePt t="20223" x="3024188" y="2651125"/>
          <p14:tracePt t="20225" x="3040063" y="2667000"/>
          <p14:tracePt t="20245" x="3167063" y="2730500"/>
          <p14:tracePt t="20249" x="3182938" y="2730500"/>
          <p14:tracePt t="20259" x="3246438" y="2746375"/>
          <p14:tracePt t="20277" x="3373438" y="2770188"/>
          <p14:tracePt t="20281" x="3436938" y="2770188"/>
          <p14:tracePt t="20287" x="3476625" y="2770188"/>
          <p14:tracePt t="20296" x="3524250" y="2770188"/>
          <p14:tracePt t="20317" x="3540125" y="2770188"/>
          <p14:tracePt t="20321" x="3563938" y="2754313"/>
          <p14:tracePt t="20332" x="3579813" y="2746375"/>
          <p14:tracePt t="20362" x="3627438" y="2698750"/>
          <p14:tracePt t="20364" x="3659188" y="2667000"/>
          <p14:tracePt t="20382" x="3683000" y="2643188"/>
          <p14:tracePt t="20388" x="3730625" y="2579688"/>
          <p14:tracePt t="20392" x="3746500" y="2563813"/>
          <p14:tracePt t="20401" x="3770313" y="2540000"/>
          <p14:tracePt t="20422" x="3817938" y="2476500"/>
          <p14:tracePt t="20423" x="3865563" y="2420938"/>
          <p14:tracePt t="20432" x="3873500" y="2405063"/>
          <p14:tracePt t="20447" x="3889375" y="2357438"/>
          <p14:tracePt t="20458" x="3905250" y="2357438"/>
          <p14:tracePt t="20460" x="3905250" y="2341563"/>
          <p14:tracePt t="20477" x="3905250" y="2333625"/>
          <p14:tracePt t="20495" x="3865563" y="2286000"/>
          <p14:tracePt t="20507" x="3833813" y="2214563"/>
          <p14:tracePt t="20527" x="3817938" y="2198688"/>
          <p14:tracePt t="20531" x="3817938" y="2182813"/>
          <p14:tracePt t="20540" x="3802063" y="2182813"/>
          <p14:tracePt t="20542" x="3746500" y="2135188"/>
          <p14:tracePt t="20562" x="3698875" y="2135188"/>
          <p14:tracePt t="20566" x="3659188" y="2135188"/>
          <p14:tracePt t="20572" x="3611563" y="2127250"/>
          <p14:tracePt t="20574" x="3563938" y="2111375"/>
          <p14:tracePt t="20598" x="3524250" y="2095500"/>
          <p14:tracePt t="20606" x="3508375" y="2095500"/>
          <p14:tracePt t="20608" x="3492500" y="2095500"/>
          <p14:tracePt t="20628" x="3476625" y="2095500"/>
          <p14:tracePt t="20633" x="3460750" y="2095500"/>
          <p14:tracePt t="20648" x="3452813" y="2111375"/>
          <p14:tracePt t="20661" x="3436938" y="2111375"/>
          <p14:tracePt t="20665" x="3421063" y="2127250"/>
          <p14:tracePt t="20691" x="3405188" y="2127250"/>
          <p14:tracePt t="20701" x="3405188" y="2135188"/>
          <p14:tracePt t="20714" x="3389313" y="2135188"/>
          <p14:tracePt t="20731" x="3389313" y="2151063"/>
          <p14:tracePt t="20745" x="3373438" y="2151063"/>
          <p14:tracePt t="20790" x="3373438" y="2166938"/>
          <p14:tracePt t="20813" x="3373438" y="2182813"/>
          <p14:tracePt t="20823" x="3389313" y="2182813"/>
          <p14:tracePt t="20831" x="3405188" y="2182813"/>
          <p14:tracePt t="20847" x="3492500" y="2198688"/>
          <p14:tracePt t="20860" x="3556000" y="2198688"/>
          <p14:tracePt t="20863" x="3595688" y="2198688"/>
          <p14:tracePt t="20881" x="3659188" y="2198688"/>
          <p14:tracePt t="20892" x="3730625" y="2182813"/>
          <p14:tracePt t="20907" x="3770313" y="2166938"/>
          <p14:tracePt t="20938" x="3786188" y="2166938"/>
          <p14:tracePt t="20955" x="3802063" y="2166938"/>
          <p14:tracePt t="20987" x="3817938" y="2166938"/>
          <p14:tracePt t="21004" x="3833813" y="2166938"/>
          <p14:tracePt t="21030" x="3849688" y="2166938"/>
          <p14:tracePt t="21038" x="3865563" y="2166938"/>
          <p14:tracePt t="21049" x="3873500" y="2166938"/>
          <p14:tracePt t="21050" x="3873500" y="2182813"/>
          <p14:tracePt t="21071" x="3905250" y="2182813"/>
          <p14:tracePt t="21081" x="3937000" y="2198688"/>
          <p14:tracePt t="21088" x="3952875" y="2214563"/>
          <p14:tracePt t="21107" x="3992563" y="2238375"/>
          <p14:tracePt t="21121" x="4056063" y="2270125"/>
          <p14:tracePt t="21124" x="4111625" y="2317750"/>
          <p14:tracePt t="21132" x="4183063" y="2373313"/>
          <p14:tracePt t="21141" x="4214813" y="2405063"/>
          <p14:tracePt t="21147" x="4278313" y="2460625"/>
          <p14:tracePt t="21149" x="4349750" y="2540000"/>
          <p14:tracePt t="21162" x="4421188" y="2595563"/>
          <p14:tracePt t="21164" x="4492625" y="2667000"/>
          <p14:tracePt t="21182" x="4611688" y="2817813"/>
          <p14:tracePt t="21193" x="4659313" y="2857500"/>
          <p14:tracePt t="21208" x="4699000" y="2921000"/>
          <p14:tracePt t="21210" x="4714875" y="2936875"/>
          <p14:tracePt t="21218" x="4714875" y="2952750"/>
          <p14:tracePt t="21232" x="4730750" y="2960688"/>
          <p14:tracePt t="21238" x="4794250" y="3040063"/>
          <p14:tracePt t="21248" x="4818063" y="3079750"/>
          <p14:tracePt t="21250" x="4833938" y="3111500"/>
          <p14:tracePt t="21267" x="4897438" y="3182938"/>
          <p14:tracePt t="21279" x="4921250" y="3230563"/>
          <p14:tracePt t="21280" x="4968875" y="3286125"/>
          <p14:tracePt t="21291" x="5008563" y="3333750"/>
          <p14:tracePt t="21294" x="5024438" y="3349625"/>
          <p14:tracePt t="21313" x="5040313" y="3365500"/>
          <p14:tracePt t="21322" x="5056188" y="3365500"/>
          <p14:tracePt t="21330" x="5056188" y="3373438"/>
          <p14:tracePt t="21399" x="5056188" y="3389313"/>
          <p14:tracePt t="21415" x="5008563" y="3421063"/>
          <p14:tracePt t="21425" x="5000625" y="3436938"/>
          <p14:tracePt t="21434" x="4937125" y="3484563"/>
          <p14:tracePt t="21445" x="4881563" y="3508375"/>
          <p14:tracePt t="21461" x="4865688" y="3524250"/>
          <p14:tracePt t="21462" x="4802188" y="3571875"/>
          <p14:tracePt t="21466" x="4699000" y="3627438"/>
          <p14:tracePt t="21481" x="4611688" y="3690938"/>
          <p14:tracePt t="21495" x="4524375" y="3778250"/>
          <p14:tracePt t="21496" x="4452938" y="3802063"/>
          <p14:tracePt t="21499" x="4452938" y="3817938"/>
          <p14:tracePt t="21512" x="4421188" y="3849688"/>
          <p14:tracePt t="21514" x="4365625" y="3897313"/>
          <p14:tracePt t="21534" x="4318000" y="3937000"/>
          <p14:tracePt t="21538" x="4278313" y="3984625"/>
          <p14:tracePt t="21550" x="4262438" y="4000500"/>
          <p14:tracePt t="21566" x="4246563" y="4024313"/>
          <p14:tracePt t="21589" x="4230688" y="4056063"/>
          <p14:tracePt t="21613" x="4198938" y="4103688"/>
          <p14:tracePt t="21615" x="4143375" y="4143375"/>
          <p14:tracePt t="21643" x="4079875" y="4159250"/>
          <p14:tracePt t="21648" x="4024313" y="4175125"/>
          <p14:tracePt t="21651" x="3937000" y="4175125"/>
          <p14:tracePt t="21678" x="3746500" y="4159250"/>
          <p14:tracePt t="21683" x="3476625" y="4111625"/>
          <p14:tracePt t="21694" x="3460750" y="4111625"/>
          <p14:tracePt t="21716" x="3405188" y="4103688"/>
          <p14:tracePt t="21726" x="3333750" y="4071938"/>
          <p14:tracePt t="21772" x="3317875" y="4071938"/>
          <p14:tracePt t="21832" x="3302000" y="4071938"/>
          <p14:tracePt t="21840" x="3302000" y="4056063"/>
          <p14:tracePt t="21859" x="3286125" y="4056063"/>
          <p14:tracePt t="21873" x="3270250" y="4056063"/>
          <p14:tracePt t="21881" x="3254375" y="4040188"/>
          <p14:tracePt t="21890" x="3246438" y="4040188"/>
          <p14:tracePt t="21908" x="3214688" y="4024313"/>
          <p14:tracePt t="21924" x="3198813" y="4024313"/>
          <p14:tracePt t="21926" x="3198813" y="4008438"/>
          <p14:tracePt t="21946" x="3182938" y="4008438"/>
          <p14:tracePt t="21950" x="3167063" y="4008438"/>
          <p14:tracePt t="21955" x="3167063" y="4000500"/>
          <p14:tracePt t="21965" x="3151188" y="4000500"/>
          <p14:tracePt t="21976" x="3151188" y="3984625"/>
          <p14:tracePt t="21994" x="3143250" y="3984625"/>
          <p14:tracePt t="22001" x="3143250" y="3968750"/>
          <p14:tracePt t="22056" x="3143250" y="3952875"/>
          <p14:tracePt t="22119" x="3143250" y="3937000"/>
          <p14:tracePt t="22231" x="3127375" y="3921125"/>
          <p14:tracePt t="22240" x="3095625" y="3905250"/>
          <p14:tracePt t="22249" x="3079750" y="3905250"/>
          <p14:tracePt t="22258" x="3040063" y="3905250"/>
          <p14:tracePt t="22268" x="3024188" y="3897313"/>
          <p14:tracePt t="22273" x="2976563" y="3897313"/>
          <p14:tracePt t="22283" x="2921000" y="3881438"/>
          <p14:tracePt t="22285" x="2817813" y="3865563"/>
          <p14:tracePt t="22299" x="2698750" y="3849688"/>
          <p14:tracePt t="22306" x="2563813" y="3849688"/>
          <p14:tracePt t="22317" x="2373313" y="3833813"/>
          <p14:tracePt t="22335" x="2286000" y="3833813"/>
          <p14:tracePt t="22347" x="2270125" y="3833813"/>
          <p14:tracePt t="22408" x="2254250" y="3849688"/>
          <p14:tracePt t="22414" x="2238375" y="3849688"/>
          <p14:tracePt t="22425" x="2222500" y="3865563"/>
          <p14:tracePt t="22433" x="2151063" y="3865563"/>
          <p14:tracePt t="22446" x="2119313" y="3897313"/>
          <p14:tracePt t="22449" x="2079625" y="3905250"/>
          <p14:tracePt t="22460" x="2008188" y="3952875"/>
          <p14:tracePt t="22462" x="1944688" y="3984625"/>
          <p14:tracePt t="22479" x="1857375" y="4000500"/>
          <p14:tracePt t="22493" x="1809750" y="4040188"/>
          <p14:tracePt t="22513" x="1770063" y="4071938"/>
          <p14:tracePt t="22525" x="1754188" y="4071938"/>
          <p14:tracePt t="22527" x="1754188" y="4087813"/>
          <p14:tracePt t="22548" x="1722438" y="4103688"/>
          <p14:tracePt t="22559" x="1706563" y="4159250"/>
          <p14:tracePt t="22578" x="1706563" y="4214813"/>
          <p14:tracePt t="22581" x="1698625" y="4262438"/>
          <p14:tracePt t="22590" x="1682750" y="4310063"/>
          <p14:tracePt t="22592" x="1682750" y="4318000"/>
          <p14:tracePt t="22601" x="1666875" y="4365625"/>
          <p14:tracePt t="22624" x="1666875" y="4413250"/>
          <p14:tracePt t="22625" x="1651000" y="4500563"/>
          <p14:tracePt t="22635" x="1635125" y="4540250"/>
          <p14:tracePt t="22645" x="1635125" y="4572000"/>
          <p14:tracePt t="22661" x="1635125" y="4619625"/>
          <p14:tracePt t="22666" x="1635125" y="4659313"/>
          <p14:tracePt t="22669" x="1635125" y="4706938"/>
          <p14:tracePt t="22673" x="1635125" y="4722813"/>
          <p14:tracePt t="22691" x="1635125" y="4746625"/>
          <p14:tracePt t="22694" x="1635125" y="4762500"/>
          <p14:tracePt t="22709" x="1635125" y="4778375"/>
          <p14:tracePt t="22718" x="1651000" y="4794250"/>
          <p14:tracePt t="22732" x="1651000" y="4833938"/>
          <p14:tracePt t="22739" x="1682750" y="4897438"/>
          <p14:tracePt t="22743" x="1698625" y="4937125"/>
          <p14:tracePt t="22751" x="1722438" y="5000625"/>
          <p14:tracePt t="22772" x="1722438" y="5032375"/>
          <p14:tracePt t="22774" x="1738313" y="5072063"/>
          <p14:tracePt t="22784" x="1770063" y="5103813"/>
          <p14:tracePt t="22795" x="1785938" y="5135563"/>
          <p14:tracePt t="22816" x="1841500" y="5191125"/>
          <p14:tracePt t="22818" x="1873250" y="5222875"/>
          <p14:tracePt t="22830" x="1944688" y="5278438"/>
          <p14:tracePt t="22834" x="1976438" y="5310188"/>
          <p14:tracePt t="22850" x="2032000" y="5365750"/>
          <p14:tracePt t="22856" x="2079625" y="5413375"/>
          <p14:tracePt t="22866" x="2182813" y="5468938"/>
          <p14:tracePt t="22868" x="2254250" y="5516563"/>
          <p14:tracePt t="22892" x="2420938" y="5572125"/>
          <p14:tracePt t="22895" x="2476500" y="5588000"/>
          <p14:tracePt t="22896" x="2524125" y="5603875"/>
          <p14:tracePt t="22915" x="2547938" y="5603875"/>
          <p14:tracePt t="22933" x="2563813" y="5603875"/>
          <p14:tracePt t="22947" x="2579688" y="5603875"/>
          <p14:tracePt t="22976" x="2579688" y="5588000"/>
          <p14:tracePt t="23021" x="2595563" y="5572125"/>
          <p14:tracePt t="23050" x="2595563" y="5556250"/>
          <p14:tracePt t="23068" x="2611438" y="5556250"/>
          <p14:tracePt t="23092" x="2682875" y="5556250"/>
          <p14:tracePt t="23100" x="2714625" y="5556250"/>
          <p14:tracePt t="23110" x="2754313" y="5572125"/>
          <p14:tracePt t="23123" x="2841625" y="5603875"/>
          <p14:tracePt t="23126" x="2944813" y="5635625"/>
          <p14:tracePt t="23145" x="3349625" y="5738813"/>
          <p14:tracePt t="23146" x="3595688" y="5810250"/>
          <p14:tracePt t="23160" x="3833813" y="5881688"/>
          <p14:tracePt t="23166" x="4071938" y="5976938"/>
          <p14:tracePt t="23168" x="4318000" y="6016625"/>
          <p14:tracePt t="23190" x="4730750" y="6135688"/>
          <p14:tracePt t="23202" x="4968875" y="6183313"/>
          <p14:tracePt t="23213" x="5024438" y="6191250"/>
          <p14:tracePt t="23215" x="5072063" y="6191250"/>
          <p14:tracePt t="23232" x="5143500" y="6191250"/>
          <p14:tracePt t="23235" x="5175250" y="6191250"/>
          <p14:tracePt t="23249" x="5207000" y="6191250"/>
          <p14:tracePt t="23267" x="5230813" y="6191250"/>
          <p14:tracePt t="23277" x="5246688" y="6191250"/>
          <p14:tracePt t="23292" x="5294313" y="6183313"/>
          <p14:tracePt t="23294" x="5310188" y="6167438"/>
          <p14:tracePt t="23296" x="5349875" y="6167438"/>
          <p14:tracePt t="23312" x="5453063" y="6167438"/>
          <p14:tracePt t="23326" x="5484813" y="6167438"/>
          <p14:tracePt t="23328" x="5556250" y="6167438"/>
          <p14:tracePt t="23349" x="5778500" y="6183313"/>
          <p14:tracePt t="23360" x="5969000" y="6191250"/>
          <p14:tracePt t="23379" x="6159500" y="6191250"/>
          <p14:tracePt t="23393" x="6326188" y="6191250"/>
          <p14:tracePt t="23410" x="6365875" y="6191250"/>
          <p14:tracePt t="23427" x="6381750" y="6191250"/>
          <p14:tracePt t="23452" x="6397625" y="6191250"/>
          <p14:tracePt t="23476" x="6413500" y="6191250"/>
          <p14:tracePt t="23480" x="6429375" y="6191250"/>
          <p14:tracePt t="23490" x="6445250" y="6191250"/>
          <p14:tracePt t="23491" x="6445250" y="6183313"/>
          <p14:tracePt t="23511" x="6469063" y="6183313"/>
          <p14:tracePt t="23517" x="6484938" y="6167438"/>
          <p14:tracePt t="23522" x="6500813" y="6167438"/>
          <p14:tracePt t="23532" x="6500813" y="6151563"/>
          <p14:tracePt t="23545" x="6516688" y="6151563"/>
          <p14:tracePt t="23549" x="6516688" y="6135688"/>
          <p14:tracePt t="23563" x="6532563" y="6135688"/>
          <p14:tracePt t="23584" x="6548438" y="6119813"/>
          <p14:tracePt t="23595" x="6548438" y="6088063"/>
          <p14:tracePt t="23617" x="6564313" y="6080125"/>
          <p14:tracePt t="23627" x="6564313" y="6064250"/>
          <p14:tracePt t="23650" x="6564313" y="6048375"/>
          <p14:tracePt t="23682" x="6572250" y="6016625"/>
          <p14:tracePt t="23699" x="6572250" y="6000750"/>
          <p14:tracePt t="23717" x="6635750" y="5929313"/>
          <p14:tracePt t="23732" x="6691313" y="5873750"/>
          <p14:tracePt t="23751" x="6794500" y="5770563"/>
          <p14:tracePt t="23761" x="6810375" y="5754688"/>
          <p14:tracePt t="23763" x="6873875" y="5722938"/>
          <p14:tracePt t="23775" x="6913563" y="5691188"/>
          <p14:tracePt t="23796" x="6961188" y="5675313"/>
          <p14:tracePt t="23810" x="7000875" y="5659438"/>
          <p14:tracePt t="23830" x="7064375" y="5651500"/>
          <p14:tracePt t="23842" x="7088188" y="5635625"/>
          <p14:tracePt t="23863" x="7104063" y="5619750"/>
          <p14:tracePt t="23875" x="7119938" y="5619750"/>
          <p14:tracePt t="23884" x="7119938" y="5603875"/>
          <p14:tracePt t="23906" x="7135813" y="5603875"/>
          <p14:tracePt t="23917" x="7135813" y="5588000"/>
          <p14:tracePt t="23927" x="7151688" y="5588000"/>
          <p14:tracePt t="23939" x="7151688" y="5572125"/>
          <p14:tracePt t="23947" x="7167563" y="5572125"/>
          <p14:tracePt t="23965" x="7183438" y="5556250"/>
          <p14:tracePt t="23980" x="7207250" y="5548313"/>
          <p14:tracePt t="23995" x="7239000" y="5532438"/>
          <p14:tracePt t="24014" x="7254875" y="5532438"/>
          <p14:tracePt t="24017" x="7310438" y="5532438"/>
          <p14:tracePt t="24031" x="7397750" y="5532438"/>
          <p14:tracePt t="24051" x="7461250" y="5532438"/>
          <p14:tracePt t="24059" x="7500938" y="5532438"/>
          <p14:tracePt t="24074" x="7548563" y="5532438"/>
          <p14:tracePt t="24076" x="7620000" y="5532438"/>
          <p14:tracePt t="24083" x="7707313" y="5548313"/>
          <p14:tracePt t="24099" x="7826375" y="5556250"/>
          <p14:tracePt t="24109" x="7858125" y="5556250"/>
          <p14:tracePt t="24111" x="7905750" y="5556250"/>
          <p14:tracePt t="24133" x="7993063" y="5556250"/>
          <p14:tracePt t="24142" x="8032750" y="5556250"/>
          <p14:tracePt t="24146" x="8080375" y="5556250"/>
          <p14:tracePt t="24157" x="8112125" y="5556250"/>
          <p14:tracePt t="24158" x="8183563" y="5556250"/>
          <p14:tracePt t="24178" x="8286750" y="5532438"/>
          <p14:tracePt t="24192" x="8326438" y="5516563"/>
          <p14:tracePt t="24194" x="8342313" y="5500688"/>
          <p14:tracePt t="24212" x="8405813" y="5468938"/>
          <p14:tracePt t="24227" x="8445500" y="5453063"/>
          <p14:tracePt t="24228" x="8477250" y="5445125"/>
          <p14:tracePt t="24247" x="8548688" y="5413375"/>
          <p14:tracePt t="24258" x="8580438" y="5381625"/>
          <p14:tracePt t="24278" x="8596313" y="5365750"/>
          <p14:tracePt t="24291" x="8628063" y="5341938"/>
          <p14:tracePt t="24302" x="8636000" y="5326063"/>
          <p14:tracePt t="24325" x="8636000" y="5278438"/>
          <p14:tracePt t="24327" x="8636000" y="5222875"/>
          <p14:tracePt t="24335" x="8636000" y="5143500"/>
          <p14:tracePt t="24346" x="8628063" y="5056188"/>
          <p14:tracePt t="24351" x="8596313" y="4968875"/>
          <p14:tracePt t="24360" x="8564563" y="4865688"/>
          <p14:tracePt t="24377" x="8477250" y="4659313"/>
          <p14:tracePt t="24391" x="8302625" y="4452938"/>
          <p14:tracePt t="24401" x="8064500" y="4294188"/>
          <p14:tracePt t="24423" x="7739063" y="4143375"/>
          <p14:tracePt t="24433" x="7596188" y="4103688"/>
          <p14:tracePt t="24435" x="7500938" y="4087813"/>
          <p14:tracePt t="24448" x="7445375" y="4087813"/>
          <p14:tracePt t="24466" x="7397750" y="4087813"/>
          <p14:tracePt t="24468" x="7389813" y="4087813"/>
          <p14:tracePt t="24479" x="7389813" y="4103688"/>
          <p14:tracePt t="24500" x="7413625" y="4103688"/>
          <p14:tracePt t="24512" x="7429500" y="4103688"/>
          <p14:tracePt t="24532" x="7461250" y="4103688"/>
          <p14:tracePt t="24543" x="7493000" y="4103688"/>
          <p14:tracePt t="24548" x="7532688" y="4103688"/>
          <p14:tracePt t="24566" x="7580313" y="4111625"/>
          <p14:tracePt t="24579" x="7596188" y="4111625"/>
          <p14:tracePt t="24683" x="7604125" y="4111625"/>
          <p14:tracePt t="24879" x="7596188" y="4127500"/>
          <p14:tracePt t="24892" x="7580313" y="4143375"/>
          <p14:tracePt t="24902" x="7532688" y="4159250"/>
          <p14:tracePt t="24913" x="7461250" y="4214813"/>
          <p14:tracePt t="24929" x="7207250" y="4294188"/>
          <p14:tracePt t="24941" x="7032625" y="4365625"/>
          <p14:tracePt t="24950" x="6842125" y="4437063"/>
          <p14:tracePt t="24959" x="6651625" y="4516438"/>
          <p14:tracePt t="24976" x="6469063" y="4556125"/>
          <p14:tracePt t="24982" x="6207125" y="4659313"/>
          <p14:tracePt t="24992" x="6151563" y="4691063"/>
          <p14:tracePt t="25011" x="6135688" y="4691063"/>
          <p14:tracePt t="25051" x="6119813" y="4706938"/>
          <p14:tracePt t="25074" x="6119813" y="4722813"/>
          <p14:tracePt t="25086" x="6119813" y="4730750"/>
          <p14:tracePt t="25106" x="6103938" y="4746625"/>
          <p14:tracePt t="25120" x="6040438" y="4794250"/>
          <p14:tracePt t="25122" x="6032500" y="4810125"/>
          <p14:tracePt t="25142" x="5881688" y="4865688"/>
          <p14:tracePt t="25152" x="5778500" y="4929188"/>
          <p14:tracePt t="25156" x="5675313" y="4984750"/>
          <p14:tracePt t="25174" x="5437188" y="5056188"/>
          <p14:tracePt t="25186" x="5334000" y="5087938"/>
          <p14:tracePt t="25188" x="5214938" y="5119688"/>
          <p14:tracePt t="25210" x="5000625" y="5175250"/>
          <p14:tracePt t="25219" x="4921250" y="5191125"/>
          <p14:tracePt t="25222" x="4833938" y="5191125"/>
          <p14:tracePt t="25235" x="4730750" y="5191125"/>
          <p14:tracePt t="25244" x="4714875" y="5191125"/>
          <p14:tracePt t="25269" x="4699000" y="5191125"/>
          <p14:tracePt t="25271" x="4691063" y="5191125"/>
          <p14:tracePt t="25289" x="4675188" y="5191125"/>
          <p14:tracePt t="25290" x="4595813" y="5175250"/>
          <p14:tracePt t="25301" x="4556125" y="5135563"/>
          <p14:tracePt t="25303" x="4540250" y="5119688"/>
          <p14:tracePt t="25324" x="4556125" y="5119688"/>
          <p14:tracePt t="25327" x="4540250" y="5087938"/>
          <p14:tracePt t="25332" x="4524375" y="5087938"/>
          <p14:tracePt t="25352" x="4484688" y="5056188"/>
          <p14:tracePt t="25355" x="4437063" y="5032375"/>
          <p14:tracePt t="25358" x="4405313" y="4984750"/>
          <p14:tracePt t="25367" x="4389438" y="4984750"/>
          <p14:tracePt t="25375" x="4381500" y="4953000"/>
          <p14:tracePt t="25394" x="4349750" y="4937125"/>
          <p14:tracePt t="25401" x="4333875" y="4929188"/>
          <p14:tracePt t="25410" x="4318000" y="4913313"/>
          <p14:tracePt t="25421" x="4246563" y="4881563"/>
          <p14:tracePt t="25423" x="4183063" y="4826000"/>
          <p14:tracePt t="25424" x="4159250" y="4810125"/>
          <p14:tracePt t="25438" x="4056063" y="4762500"/>
          <p14:tracePt t="25444" x="3937000" y="4722813"/>
          <p14:tracePt t="25465" x="3683000" y="4603750"/>
          <p14:tracePt t="25471" x="3556000" y="4556125"/>
          <p14:tracePt t="25473" x="3405188" y="4524375"/>
          <p14:tracePt t="25493" x="3230563" y="4484688"/>
          <p14:tracePt t="25507" x="2992438" y="4421188"/>
          <p14:tracePt t="25518" x="2857500" y="4365625"/>
          <p14:tracePt t="25526" x="2738438" y="4318000"/>
          <p14:tracePt t="25544" x="2595563" y="4246563"/>
          <p14:tracePt t="25557" x="2547938" y="4246563"/>
          <p14:tracePt t="25559" x="2524125" y="4230688"/>
          <p14:tracePt t="25569" x="2492375" y="4230688"/>
          <p14:tracePt t="25571" x="2492375" y="4214813"/>
          <p14:tracePt t="25590" x="2460625" y="4206875"/>
          <p14:tracePt t="25601" x="2428875" y="4191000"/>
          <p14:tracePt t="25623" x="2420938" y="4191000"/>
          <p14:tracePt t="25635" x="2389188" y="4159250"/>
          <p14:tracePt t="25657" x="2325688" y="4111625"/>
          <p14:tracePt t="25668" x="2317750" y="4103688"/>
          <p14:tracePt t="25684" x="2286000" y="4071938"/>
          <p14:tracePt t="25686" x="2270125" y="4056063"/>
          <p14:tracePt t="25694" x="2238375" y="4024313"/>
          <p14:tracePt t="25727" x="2222500" y="4008438"/>
          <p14:tracePt t="25769" x="2222500" y="4000500"/>
          <p14:tracePt t="25779" x="2222500" y="3968750"/>
          <p14:tracePt t="25788" x="2222500" y="3952875"/>
          <p14:tracePt t="25801" x="2238375" y="3952875"/>
          <p14:tracePt t="25803" x="2270125" y="3921125"/>
          <p14:tracePt t="25811" x="2286000" y="3905250"/>
          <p14:tracePt t="25825" x="2341563" y="3881438"/>
          <p14:tracePt t="25826" x="2420938" y="3849688"/>
          <p14:tracePt t="25840" x="2428875" y="3849688"/>
          <p14:tracePt t="25858" x="2508250" y="3849688"/>
          <p14:tracePt t="25865" x="2714625" y="3849688"/>
          <p14:tracePt t="25875" x="2841625" y="3849688"/>
          <p14:tracePt t="25878" x="3008313" y="3849688"/>
          <p14:tracePt t="25900" x="3254375" y="3849688"/>
          <p14:tracePt t="25909" x="3389313" y="3849688"/>
          <p14:tracePt t="25911" x="3492500" y="3849688"/>
          <p14:tracePt t="25923" x="3659188" y="3849688"/>
          <p14:tracePt t="25942" x="3667125" y="3849688"/>
          <p14:tracePt t="25984" x="3683000" y="3849688"/>
          <p14:tracePt t="26029" x="3698875" y="3849688"/>
          <p14:tracePt t="26036" x="3762375" y="3849688"/>
          <p14:tracePt t="26052" x="3802063" y="3865563"/>
          <p14:tracePt t="26069" x="3976688" y="3897313"/>
          <p14:tracePt t="26086" x="4262438" y="3921125"/>
          <p14:tracePt t="26101" x="4452938" y="3937000"/>
          <p14:tracePt t="26103" x="4659313" y="3952875"/>
          <p14:tracePt t="26119" x="4849813" y="3984625"/>
          <p14:tracePt t="26123" x="5000625" y="3984625"/>
          <p14:tracePt t="26132" x="5008563" y="3984625"/>
          <p14:tracePt t="26133" x="5040313" y="3984625"/>
          <p14:tracePt t="26152" x="5127625" y="3984625"/>
          <p14:tracePt t="26155" x="5262563" y="3984625"/>
          <p14:tracePt t="26166" x="5397500" y="4008438"/>
          <p14:tracePt t="26168" x="5500688" y="4008438"/>
          <p14:tracePt t="26186" x="5619750" y="4008438"/>
          <p14:tracePt t="26188" x="5707063" y="4008438"/>
          <p14:tracePt t="26200" x="5849938" y="4024313"/>
          <p14:tracePt t="26208" x="5897563" y="4024313"/>
          <p14:tracePt t="26223" x="5929313" y="4040188"/>
          <p14:tracePt t="26226" x="5953125" y="4040188"/>
          <p14:tracePt t="26240" x="5969000" y="4040188"/>
          <p14:tracePt t="26258" x="5984875" y="4040188"/>
          <p14:tracePt t="26271" x="5984875" y="4056063"/>
          <p14:tracePt t="26318" x="6000750" y="4056063"/>
          <p14:tracePt t="26324" x="6016625" y="4056063"/>
          <p14:tracePt t="26336" x="6072188" y="4056063"/>
          <p14:tracePt t="26342" x="6103938" y="4056063"/>
          <p14:tracePt t="26358" x="6262688" y="4087813"/>
          <p14:tracePt t="26369" x="6429375" y="4103688"/>
          <p14:tracePt t="26376" x="6548438" y="4111625"/>
          <p14:tracePt t="26394" x="6842125" y="4127500"/>
          <p14:tracePt t="26405" x="7016750" y="4175125"/>
          <p14:tracePt t="26407" x="7135813" y="4206875"/>
          <p14:tracePt t="26419" x="7429500" y="4246563"/>
          <p14:tracePt t="26442" x="7620000" y="4278313"/>
          <p14:tracePt t="26451" x="7802563" y="4278313"/>
          <p14:tracePt t="26466" x="7858125" y="4278313"/>
          <p14:tracePt t="26467" x="7905750" y="4278313"/>
          <p14:tracePt t="26484" x="7945438" y="4278313"/>
          <p14:tracePt t="26487" x="7977188" y="4278313"/>
          <p14:tracePt t="26502" x="8016875" y="4278313"/>
          <p14:tracePt t="26518" x="8032750" y="4278313"/>
          <p14:tracePt t="26522" x="8064500" y="4278313"/>
          <p14:tracePt t="26534" x="8096250" y="4278313"/>
          <p14:tracePt t="26544" x="8120063" y="4278313"/>
          <p14:tracePt t="26561" x="8167688" y="4278313"/>
          <p14:tracePt t="26571" x="8199438" y="4278313"/>
          <p14:tracePt t="26594" x="8215313" y="4278313"/>
          <p14:tracePt t="26600" x="8255000" y="4278313"/>
          <p14:tracePt t="26610" x="8270875" y="4278313"/>
          <p14:tracePt t="26633" x="8302625" y="4278313"/>
          <p14:tracePt t="26644" x="8318500" y="4278313"/>
          <p14:tracePt t="26662" x="8326438" y="4278313"/>
          <p14:tracePt t="26717" x="8286750" y="4278313"/>
          <p14:tracePt t="26724" x="8270875" y="4278313"/>
          <p14:tracePt t="26738" x="8255000" y="4278313"/>
          <p14:tracePt t="26741" x="8183563" y="4278313"/>
          <p14:tracePt t="26751" x="8032750" y="4278313"/>
          <p14:tracePt t="26759" x="7858125" y="4278313"/>
          <p14:tracePt t="26775" x="7413625" y="4278313"/>
          <p14:tracePt t="26785" x="7191375" y="4278313"/>
          <p14:tracePt t="26793" x="6985000" y="4278313"/>
          <p14:tracePt t="26818" x="6548438" y="4278313"/>
          <p14:tracePt t="26820" x="6326188" y="4278313"/>
          <p14:tracePt t="26822" x="6135688" y="4278313"/>
          <p14:tracePt t="26839" x="5746750" y="4278313"/>
          <p14:tracePt t="26854" x="5500688" y="4278313"/>
          <p14:tracePt t="26873" x="5381625" y="4278313"/>
          <p14:tracePt t="26874" x="5278438" y="4294188"/>
          <p14:tracePt t="26886" x="5087938" y="4349750"/>
          <p14:tracePt t="26906" x="4968875" y="4365625"/>
          <p14:tracePt t="26910" x="4865688" y="4397375"/>
          <p14:tracePt t="26915" x="4730750" y="4413250"/>
          <p14:tracePt t="26917" x="4587875" y="4421188"/>
          <p14:tracePt t="26937" x="4437063" y="4421188"/>
          <p14:tracePt t="26941" x="4278313" y="4437063"/>
          <p14:tracePt t="26943" x="4127500" y="4437063"/>
          <p14:tracePt t="26953" x="3968750" y="4437063"/>
          <p14:tracePt t="26972" x="3817938" y="4437063"/>
          <p14:tracePt t="26976" x="3667125" y="4452938"/>
          <p14:tracePt t="26978" x="3492500" y="4468813"/>
          <p14:tracePt t="26983" x="3357563" y="4468813"/>
          <p14:tracePt t="26990" x="3230563" y="4468813"/>
          <p14:tracePt t="27006" x="3127375" y="4468813"/>
          <p14:tracePt t="27009" x="3040063" y="4468813"/>
          <p14:tracePt t="27011" x="2976563" y="4468813"/>
          <p14:tracePt t="27023" x="2905125" y="4468813"/>
          <p14:tracePt t="27038" x="2857500" y="4468813"/>
          <p14:tracePt t="27049" x="2841625" y="4468813"/>
          <p14:tracePt t="27050" x="2833688" y="4468813"/>
          <p14:tracePt t="27058" x="2817813" y="4468813"/>
          <p14:tracePt t="27060" x="2801938" y="4468813"/>
          <p14:tracePt t="27071" x="2786063" y="4468813"/>
          <p14:tracePt t="27088" x="2754313" y="4468813"/>
          <p14:tracePt t="27106" x="2738438" y="4468813"/>
          <p14:tracePt t="27108" x="2730500" y="4468813"/>
          <p14:tracePt t="27125" x="2714625" y="4468813"/>
          <p14:tracePt t="27128" x="2698750" y="4468813"/>
          <p14:tracePt t="27140" x="2682875" y="4468813"/>
          <p14:tracePt t="27159" x="2667000" y="4468813"/>
          <p14:tracePt t="27172" x="2651125" y="4468813"/>
          <p14:tracePt t="27186" x="2635250" y="4468813"/>
          <p14:tracePt t="27205" x="2627313" y="4468813"/>
          <p14:tracePt t="27221" x="2611438" y="4468813"/>
          <p14:tracePt t="27239" x="2595563" y="4468813"/>
          <p14:tracePt t="27253" x="2579688" y="4468813"/>
          <p14:tracePt t="27273" x="2563813" y="4468813"/>
          <p14:tracePt t="27285" x="2547938" y="4468813"/>
          <p14:tracePt t="27309" x="2532063" y="4468813"/>
          <p14:tracePt t="27318" x="2524125" y="4468813"/>
          <p14:tracePt t="27353" x="2508250" y="4468813"/>
          <p14:tracePt t="27379" x="2492375" y="4468813"/>
          <p14:tracePt t="27408" x="2476500" y="4468813"/>
          <p14:tracePt t="27443" x="2460625" y="4468813"/>
          <p14:tracePt t="27475" x="2444750" y="4468813"/>
          <p14:tracePt t="27492" x="2428875" y="4468813"/>
          <p14:tracePt t="27567" x="2420938" y="4468813"/>
          <p14:tracePt t="27631" x="2428875" y="4468813"/>
          <p14:tracePt t="27653" x="2444750" y="4468813"/>
          <p14:tracePt t="27684" x="2460625" y="4468813"/>
          <p14:tracePt t="27719" x="2476500" y="4468813"/>
          <p14:tracePt t="27744" x="2492375" y="4468813"/>
          <p14:tracePt t="27769" x="2508250" y="4468813"/>
          <p14:tracePt t="27814" x="2524125" y="4468813"/>
          <p14:tracePt t="27824" x="2532063" y="4452938"/>
          <p14:tracePt t="27842" x="2563813" y="4452938"/>
          <p14:tracePt t="27863" x="2595563" y="4452938"/>
          <p14:tracePt t="27869" x="2611438" y="4452938"/>
          <p14:tracePt t="27878" x="2627313" y="4452938"/>
          <p14:tracePt t="27888" x="2635250" y="4452938"/>
          <p14:tracePt t="27902" x="2651125" y="4452938"/>
          <p14:tracePt t="27912" x="2667000" y="4452938"/>
          <p14:tracePt t="28703" x="2667000" y="4437063"/>
          <p14:tracePt t="28732" x="2651125" y="4421188"/>
          <p14:tracePt t="28765" x="2651125" y="4413250"/>
          <p14:tracePt t="28783" x="2635250" y="4397375"/>
          <p14:tracePt t="28891" x="2651125" y="4397375"/>
          <p14:tracePt t="28897" x="2667000" y="4397375"/>
          <p14:tracePt t="28911" x="2667000" y="4365625"/>
          <p14:tracePt t="28912" x="2682875" y="4365625"/>
          <p14:tracePt t="28928" x="2738438" y="4333875"/>
          <p14:tracePt t="28939" x="2770188" y="4318000"/>
          <p14:tracePt t="28948" x="2817813" y="4310063"/>
          <p14:tracePt t="28966" x="2857500" y="4294188"/>
          <p14:tracePt t="28970" x="2921000" y="4262438"/>
          <p14:tracePt t="28973" x="2960688" y="4246563"/>
          <p14:tracePt t="28978" x="2992438" y="4246563"/>
          <p14:tracePt t="28988" x="3063875" y="4214813"/>
          <p14:tracePt t="29004" x="3111500" y="4206875"/>
          <p14:tracePt t="29011" x="3246438" y="4191000"/>
          <p14:tracePt t="29021" x="3302000" y="4159250"/>
          <p14:tracePt t="29023" x="3317875" y="4159250"/>
          <p14:tracePt t="29041" x="3421063" y="4143375"/>
          <p14:tracePt t="29056" x="3460750" y="4143375"/>
          <p14:tracePt t="29098" x="3460750" y="4127500"/>
          <p14:tracePt t="29105" x="3460750" y="4111625"/>
          <p14:tracePt t="29119" x="3492500" y="4159250"/>
          <p14:tracePt t="29131" x="3508375" y="4159250"/>
          <p14:tracePt t="29153" x="3524250" y="4143375"/>
          <p14:tracePt t="29156" x="3540125" y="4143375"/>
          <p14:tracePt t="29166" x="3556000" y="4143375"/>
          <p14:tracePt t="29168" x="3595688" y="4111625"/>
          <p14:tracePt t="29188" x="3667125" y="4103688"/>
          <p14:tracePt t="29198" x="3849688" y="4040188"/>
          <p14:tracePt t="29222" x="4008438" y="4008438"/>
          <p14:tracePt t="29233" x="4230688" y="3984625"/>
          <p14:tracePt t="29253" x="4381500" y="3952875"/>
          <p14:tracePt t="29256" x="4587875" y="3937000"/>
          <p14:tracePt t="29267" x="5000625" y="3937000"/>
          <p14:tracePt t="29286" x="5191125" y="3937000"/>
          <p14:tracePt t="29290" x="5349875" y="3937000"/>
          <p14:tracePt t="29292" x="5468938" y="3937000"/>
          <p14:tracePt t="29300" x="5588000" y="3937000"/>
          <p14:tracePt t="29319" x="5675313" y="3937000"/>
          <p14:tracePt t="29323" x="5730875" y="3937000"/>
          <p14:tracePt t="29325" x="5746750" y="3937000"/>
          <p14:tracePt t="29341" x="5762625" y="3937000"/>
          <p14:tracePt t="29364" x="5794375" y="3937000"/>
          <p14:tracePt t="29365" x="5834063" y="3937000"/>
          <p14:tracePt t="29383" x="5865813" y="3937000"/>
          <p14:tracePt t="29398" x="5881688" y="3937000"/>
          <p14:tracePt t="29401" x="5937250" y="3937000"/>
          <p14:tracePt t="29403" x="5984875" y="3937000"/>
          <p14:tracePt t="29417" x="6016625" y="3937000"/>
          <p14:tracePt t="29439" x="6032500" y="3937000"/>
          <p14:tracePt t="29563" x="6016625" y="3937000"/>
          <p14:tracePt t="29579" x="6016625" y="3952875"/>
          <p14:tracePt t="29587" x="5969000" y="3952875"/>
          <p14:tracePt t="29602" x="5834063" y="3952875"/>
          <p14:tracePt t="29611" x="5826125" y="3952875"/>
          <p14:tracePt t="29620" x="5778500" y="3952875"/>
          <p14:tracePt t="29629" x="5691188" y="3952875"/>
          <p14:tracePt t="29643" x="5603875" y="3952875"/>
          <p14:tracePt t="29646" x="5500688" y="3952875"/>
          <p14:tracePt t="29652" x="5365750" y="3952875"/>
          <p14:tracePt t="29660" x="5214938" y="3952875"/>
          <p14:tracePt t="29675" x="5040313" y="3952875"/>
          <p14:tracePt t="29680" x="4881563" y="3952875"/>
          <p14:tracePt t="29685" x="4730750" y="3952875"/>
          <p14:tracePt t="29693" x="4587875" y="3952875"/>
          <p14:tracePt t="29697" x="4468813" y="3952875"/>
          <p14:tracePt t="29713" x="4318000" y="3952875"/>
          <p14:tracePt t="29725" x="4302125" y="3952875"/>
          <p14:tracePt t="29746" x="4286250" y="3952875"/>
          <p14:tracePt t="29758" x="4278313" y="3952875"/>
          <p14:tracePt t="29802" x="4262438" y="3952875"/>
          <p14:tracePt t="29834" x="4246563" y="3952875"/>
          <p14:tracePt t="29852" x="4230688" y="3952875"/>
          <p14:tracePt t="29883" x="4214813" y="3952875"/>
          <p14:tracePt t="30157" x="4214813" y="3968750"/>
          <p14:tracePt t="30220" x="4198938" y="3952875"/>
          <p14:tracePt t="32465" x="4198938" y="3968750"/>
          <p14:tracePt t="32596" x="4183063" y="3952875"/>
          <p14:tracePt t="32865" x="4175125" y="3952875"/>
          <p14:tracePt t="32868" x="4175125" y="3968750"/>
          <p14:tracePt t="32879" x="4183063" y="3968750"/>
          <p14:tracePt t="35165" x="4183063" y="3952875"/>
          <p14:tracePt t="35279" x="4183063" y="3937000"/>
          <p14:tracePt t="35308" x="4198938" y="3937000"/>
          <p14:tracePt t="35328" x="4183063" y="3937000"/>
          <p14:tracePt t="35503" x="4198938" y="3937000"/>
          <p14:tracePt t="35517" x="4198938" y="3952875"/>
          <p14:tracePt t="35534" x="4198938" y="3968750"/>
          <p14:tracePt t="35679" x="4198938" y="3984625"/>
          <p14:tracePt t="35857" x="4183063" y="3984625"/>
          <p14:tracePt t="35949" x="4175125" y="3968750"/>
          <p14:tracePt t="36063" x="4183063" y="3984625"/>
          <p14:tracePt t="36080" x="4175125" y="3984625"/>
          <p14:tracePt t="36191" x="4175125" y="4000500"/>
          <p14:tracePt t="36511" x="4159250" y="4000500"/>
          <p14:tracePt t="36526" x="4159250" y="3984625"/>
          <p14:tracePt t="36536" x="4159250" y="39687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78E4B-22E6-8D40-9B39-94BDAB4C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921258"/>
            <a:ext cx="11252941" cy="5104015"/>
          </a:xfrm>
        </p:spPr>
        <p:txBody>
          <a:bodyPr/>
          <a:lstStyle/>
          <a:p>
            <a:pPr marL="342265" indent="-342265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+mn-lt"/>
              </a:rPr>
              <a:t>Apache Spark and Dask are two popular Big Data processing frameworks</a:t>
            </a:r>
          </a:p>
          <a:p>
            <a:pPr marL="342265" indent="-342265"/>
            <a:r>
              <a:rPr lang="en-US" sz="2800" dirty="0">
                <a:solidFill>
                  <a:schemeClr val="bg2"/>
                </a:solidFill>
                <a:latin typeface="+mn-lt"/>
                <a:cs typeface="Calibri"/>
              </a:rPr>
              <a:t>There is existing support for parallel and distributed on HPC systems: </a:t>
            </a:r>
          </a:p>
          <a:p>
            <a:pPr marL="742306" lvl="1" indent="-342265"/>
            <a:r>
              <a:rPr lang="en-US" sz="2400" dirty="0">
                <a:solidFill>
                  <a:schemeClr val="bg2"/>
                </a:solidFill>
                <a:latin typeface="+mn-lt"/>
                <a:cs typeface="Calibri"/>
              </a:rPr>
              <a:t>One bottleneck is the lack of support for low-latency and high-bandwidth interconnects</a:t>
            </a:r>
          </a:p>
          <a:p>
            <a:pPr marL="342265" indent="-342265"/>
            <a:r>
              <a:rPr lang="en-US" sz="2800" dirty="0">
                <a:solidFill>
                  <a:schemeClr val="bg2"/>
                </a:solidFill>
                <a:latin typeface="+mn-lt"/>
                <a:cs typeface="Calibri"/>
              </a:rPr>
              <a:t>This talk presented latest developments in the MPI4Dask (MPI-based Dask ecosystem) and MPI4Spark (MPI-based Spark ecosystem)</a:t>
            </a:r>
          </a:p>
          <a:p>
            <a:pPr marL="342265" indent="-342265"/>
            <a:r>
              <a:rPr lang="en-US" sz="2800" dirty="0">
                <a:solidFill>
                  <a:schemeClr val="bg2"/>
                </a:solidFill>
                <a:latin typeface="+mn-lt"/>
                <a:cs typeface="Calibri"/>
              </a:rPr>
              <a:t>Provided an overview of issues, challenges, and opportunities for designing efficient communication runtimes </a:t>
            </a:r>
            <a:endParaRPr lang="en-US" sz="2800" dirty="0">
              <a:solidFill>
                <a:schemeClr val="bg2"/>
              </a:solidFill>
              <a:latin typeface="+mn-lt"/>
            </a:endParaRPr>
          </a:p>
          <a:p>
            <a:pPr marL="742315" lvl="1" indent="-285115"/>
            <a:r>
              <a:rPr lang="en-US" dirty="0">
                <a:solidFill>
                  <a:schemeClr val="bg2"/>
                </a:solidFill>
                <a:latin typeface="+mn-lt"/>
                <a:cs typeface="Calibri"/>
              </a:rPr>
              <a:t>Efficient, scalable, and hierarchical designs are crucial for Big Data/Data Science frameworks</a:t>
            </a:r>
          </a:p>
          <a:p>
            <a:pPr marL="742315" lvl="1" indent="-285115"/>
            <a:r>
              <a:rPr lang="en-US" dirty="0">
                <a:solidFill>
                  <a:schemeClr val="bg2"/>
                </a:solidFill>
                <a:latin typeface="+mn-lt"/>
              </a:rPr>
              <a:t>Co-design of communication runtimes and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BigData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/Data Science frameworks will be essential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9CB145-BBD2-824E-97E0-034EFB07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38699"/>
            <a:ext cx="10795460" cy="772768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D365BD75-8C54-DAB7-D2AD-8477F2112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92"/>
    </mc:Choice>
    <mc:Fallback>
      <p:transition spd="slow" advTm="6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3" x="11366500" y="1206500"/>
          <p14:tracePt t="698" x="11334750" y="1222375"/>
          <p14:tracePt t="717" x="11310938" y="1222375"/>
          <p14:tracePt t="731" x="11295063" y="1222375"/>
          <p14:tracePt t="746" x="11279188" y="1238250"/>
          <p14:tracePt t="765" x="11263313" y="1238250"/>
          <p14:tracePt t="1089" x="11215688" y="1238250"/>
          <p14:tracePt t="1112" x="11104563" y="1285875"/>
          <p14:tracePt t="1126" x="10985500" y="1301750"/>
          <p14:tracePt t="1138" x="10937875" y="1301750"/>
          <p14:tracePt t="1151" x="10922000" y="1301750"/>
          <p14:tracePt t="1165" x="10906125" y="1301750"/>
          <p14:tracePt t="1205" x="10898188" y="1301750"/>
          <p14:tracePt t="1224" x="10898188" y="1309688"/>
          <p14:tracePt t="1246" x="10866438" y="1309688"/>
          <p14:tracePt t="1258" x="10818813" y="1309688"/>
          <p14:tracePt t="1270" x="10795000" y="1325563"/>
          <p14:tracePt t="1284" x="10763250" y="1325563"/>
          <p14:tracePt t="1289" x="10691813" y="1341438"/>
          <p14:tracePt t="1291" x="10628313" y="1341438"/>
          <p14:tracePt t="1302" x="10612438" y="1341438"/>
          <p14:tracePt t="1305" x="10541000" y="1357313"/>
          <p14:tracePt t="1323" x="10302875" y="1389063"/>
          <p14:tracePt t="1335" x="10175875" y="1389063"/>
          <p14:tracePt t="1337" x="10072688" y="1389063"/>
          <p14:tracePt t="1352" x="10056813" y="1389063"/>
          <p14:tracePt t="1356" x="10040938" y="1389063"/>
          <p14:tracePt t="1372" x="10009188" y="1389063"/>
          <p14:tracePt t="1383" x="9977438" y="1389063"/>
          <p14:tracePt t="1408" x="9953625" y="1404938"/>
          <p14:tracePt t="1419" x="9921875" y="1404938"/>
          <p14:tracePt t="1434" x="9906000" y="1404938"/>
          <p14:tracePt t="1461" x="9906000" y="1412875"/>
          <p14:tracePt t="1462" x="9890125" y="1412875"/>
          <p14:tracePt t="1505" x="9874250" y="1412875"/>
          <p14:tracePt t="1553" x="9866313" y="1412875"/>
          <p14:tracePt t="1622" x="9850438" y="1412875"/>
          <p14:tracePt t="1636" x="9850438" y="1428750"/>
          <p14:tracePt t="1642" x="9834563" y="1428750"/>
          <p14:tracePt t="1673" x="9818688" y="1428750"/>
          <p14:tracePt t="1675" x="9802813" y="1428750"/>
          <p14:tracePt t="1692" x="9786938" y="1428750"/>
          <p14:tracePt t="1713" x="9771063" y="1444625"/>
          <p14:tracePt t="1722" x="9763125" y="1444625"/>
          <p14:tracePt t="1745" x="9747250" y="1444625"/>
          <p14:tracePt t="1755" x="9731375" y="1444625"/>
          <p14:tracePt t="1758" x="9715500" y="1444625"/>
          <p14:tracePt t="1785" x="9699625" y="1444625"/>
          <p14:tracePt t="1792" x="9683750" y="1444625"/>
          <p14:tracePt t="1799" x="9667875" y="1444625"/>
          <p14:tracePt t="1812" x="9667875" y="1460500"/>
          <p14:tracePt t="1815" x="9644063" y="1460500"/>
          <p14:tracePt t="1820" x="9628188" y="1460500"/>
          <p14:tracePt t="1829" x="9612313" y="1460500"/>
          <p14:tracePt t="1847" x="9580563" y="1460500"/>
          <p14:tracePt t="1855" x="9509125" y="1460500"/>
          <p14:tracePt t="1864" x="9477375" y="1460500"/>
          <p14:tracePt t="1871" x="9405938" y="1460500"/>
          <p14:tracePt t="1880" x="9358313" y="1460500"/>
          <p14:tracePt t="1881" x="9302750" y="1460500"/>
          <p14:tracePt t="1897" x="9255125" y="1460500"/>
          <p14:tracePt t="1899" x="9215438" y="1460500"/>
          <p14:tracePt t="1910" x="9151938" y="1460500"/>
          <p14:tracePt t="1928" x="9112250" y="1444625"/>
          <p14:tracePt t="1932" x="8977313" y="1444625"/>
          <p14:tracePt t="1949" x="8945563" y="1444625"/>
          <p14:tracePt t="1957" x="8905875" y="1444625"/>
          <p14:tracePt t="1962" x="8834438" y="1428750"/>
          <p14:tracePt t="1964" x="8770938" y="1412875"/>
          <p14:tracePt t="1975" x="8683625" y="1412875"/>
          <p14:tracePt t="1979" x="8628063" y="1412875"/>
          <p14:tracePt t="1999" x="8477250" y="1412875"/>
          <p14:tracePt t="2022" x="8342313" y="1412875"/>
          <p14:tracePt t="2024" x="8286750" y="1412875"/>
          <p14:tracePt t="2025" x="8239125" y="1412875"/>
          <p14:tracePt t="2044" x="8183563" y="1412875"/>
          <p14:tracePt t="2058" x="8167688" y="1412875"/>
          <p14:tracePt t="2060" x="8151813" y="1412875"/>
          <p14:tracePt t="2077" x="8120063" y="1412875"/>
          <p14:tracePt t="2093" x="7913688" y="1412875"/>
          <p14:tracePt t="2108" x="7810500" y="1412875"/>
          <p14:tracePt t="2112" x="7707313" y="1412875"/>
          <p14:tracePt t="2124" x="7477125" y="1412875"/>
          <p14:tracePt t="2134" x="7342188" y="1412875"/>
          <p14:tracePt t="2156" x="7183438" y="1412875"/>
          <p14:tracePt t="2158" x="6897688" y="1412875"/>
          <p14:tracePt t="2167" x="6754813" y="1428750"/>
          <p14:tracePt t="2177" x="6572250" y="1428750"/>
          <p14:tracePt t="2192" x="6429375" y="1428750"/>
          <p14:tracePt t="2193" x="6223000" y="1428750"/>
          <p14:tracePt t="2210" x="6040438" y="1444625"/>
          <p14:tracePt t="2212" x="5849938" y="1444625"/>
          <p14:tracePt t="2215" x="5627688" y="1444625"/>
          <p14:tracePt t="2219" x="5437188" y="1444625"/>
          <p14:tracePt t="2233" x="5214938" y="1444625"/>
          <p14:tracePt t="2242" x="5000625" y="1444625"/>
          <p14:tracePt t="2251" x="4778375" y="1476375"/>
          <p14:tracePt t="2257" x="4587875" y="1476375"/>
          <p14:tracePt t="2265" x="4405313" y="1476375"/>
          <p14:tracePt t="2267" x="4262438" y="1476375"/>
          <p14:tracePt t="2289" x="4095750" y="1476375"/>
          <p14:tracePt t="2292" x="3968750" y="1476375"/>
          <p14:tracePt t="2296" x="3905250" y="1476375"/>
          <p14:tracePt t="2297" x="3849688" y="1476375"/>
          <p14:tracePt t="2308" x="3770313" y="1476375"/>
          <p14:tracePt t="2317" x="3683000" y="1476375"/>
          <p14:tracePt t="2334" x="3627438" y="1476375"/>
          <p14:tracePt t="2340" x="3611563" y="1476375"/>
          <p14:tracePt t="2342" x="3595688" y="1460500"/>
          <p14:tracePt t="2363" x="3579813" y="1460500"/>
          <p14:tracePt t="2378" x="3556000" y="1460500"/>
          <p14:tracePt t="2398" x="3540125" y="1460500"/>
          <p14:tracePt t="2409" x="3524250" y="1460500"/>
          <p14:tracePt t="2411" x="3508375" y="1460500"/>
          <p14:tracePt t="2429" x="3492500" y="1460500"/>
          <p14:tracePt t="2453" x="3476625" y="1460500"/>
          <p14:tracePt t="2479" x="3460750" y="1460500"/>
          <p14:tracePt t="2482" x="3452813" y="1460500"/>
          <p14:tracePt t="2491" x="3436938" y="1460500"/>
          <p14:tracePt t="2493" x="3421063" y="1460500"/>
          <p14:tracePt t="2511" x="3405188" y="1460500"/>
          <p14:tracePt t="2524" x="3317875" y="1460500"/>
          <p14:tracePt t="2534" x="3302000" y="1460500"/>
          <p14:tracePt t="2557" x="3214688" y="1444625"/>
          <p14:tracePt t="2566" x="3151188" y="1428750"/>
          <p14:tracePt t="2577" x="3079750" y="1428750"/>
          <p14:tracePt t="2585" x="3024188" y="1412875"/>
          <p14:tracePt t="2597" x="2976563" y="1404938"/>
          <p14:tracePt t="2603" x="2841625" y="1389063"/>
          <p14:tracePt t="2615" x="2786063" y="1373188"/>
          <p14:tracePt t="2624" x="2730500" y="1373188"/>
          <p14:tracePt t="2638" x="2698750" y="1373188"/>
          <p14:tracePt t="2640" x="2635250" y="1357313"/>
          <p14:tracePt t="2648" x="2579688" y="1357313"/>
          <p14:tracePt t="2650" x="2508250" y="1357313"/>
          <p14:tracePt t="2666" x="2341563" y="1325563"/>
          <p14:tracePt t="2680" x="2254250" y="1309688"/>
          <p14:tracePt t="2682" x="2166938" y="1301750"/>
          <p14:tracePt t="2696" x="2079625" y="1285875"/>
          <p14:tracePt t="2697" x="2016125" y="1285875"/>
          <p14:tracePt t="2713" x="1976438" y="1270000"/>
          <p14:tracePt t="2715" x="1928813" y="1270000"/>
          <p14:tracePt t="2724" x="1912938" y="1270000"/>
          <p14:tracePt t="2744" x="1905000" y="1270000"/>
          <p14:tracePt t="2748" x="1889125" y="1254125"/>
          <p14:tracePt t="2765" x="1873250" y="1254125"/>
          <p14:tracePt t="2803" x="1873250" y="1238250"/>
          <p14:tracePt t="2835" x="1857375" y="1238250"/>
          <p14:tracePt t="2858" x="1841500" y="1238250"/>
          <p14:tracePt t="2874" x="1825625" y="1222375"/>
          <p14:tracePt t="2893" x="1809750" y="1222375"/>
          <p14:tracePt t="2924" x="1801813" y="1222375"/>
          <p14:tracePt t="2927" x="1785938" y="1222375"/>
          <p14:tracePt t="2941" x="1785938" y="1206500"/>
          <p14:tracePt t="2943" x="1770063" y="1206500"/>
          <p14:tracePt t="2966" x="1738313" y="1198563"/>
          <p14:tracePt t="2997" x="1706563" y="1182688"/>
          <p14:tracePt t="3004" x="1698625" y="1166813"/>
          <p14:tracePt t="3030" x="1682750" y="1166813"/>
          <p14:tracePt t="3039" x="1682750" y="1150938"/>
          <p14:tracePt t="3048" x="1666875" y="1150938"/>
          <p14:tracePt t="3206" x="1651000" y="1150938"/>
          <p14:tracePt t="3212" x="1651000" y="1166813"/>
          <p14:tracePt t="3222" x="1651000" y="1182688"/>
          <p14:tracePt t="3230" x="1666875" y="1182688"/>
          <p14:tracePt t="3257" x="1651000" y="1166813"/>
          <p14:tracePt t="3269" x="1651000" y="1182688"/>
          <p14:tracePt t="3282" x="1682750" y="1222375"/>
          <p14:tracePt t="3297" x="1698625" y="1254125"/>
          <p14:tracePt t="3300" x="1722438" y="1301750"/>
          <p14:tracePt t="3306" x="1738313" y="1301750"/>
          <p14:tracePt t="3320" x="1738313" y="1309688"/>
          <p14:tracePt t="3329" x="1754188" y="1325563"/>
          <p14:tracePt t="3341" x="1770063" y="1325563"/>
          <p14:tracePt t="3364" x="1770063" y="1341438"/>
          <p14:tracePt t="3368" x="1785938" y="1357313"/>
          <p14:tracePt t="3391" x="1801813" y="1357313"/>
          <p14:tracePt t="3403" x="1809750" y="1373188"/>
          <p14:tracePt t="3437" x="1825625" y="1373188"/>
          <p14:tracePt t="3453" x="1825625" y="1389063"/>
          <p14:tracePt t="3470" x="1841500" y="1389063"/>
          <p14:tracePt t="3501" x="1841500" y="1404938"/>
          <p14:tracePt t="3516" x="1841500" y="1412875"/>
          <p14:tracePt t="3535" x="1857375" y="1428750"/>
          <p14:tracePt t="3548" x="1873250" y="1444625"/>
          <p14:tracePt t="3589" x="1873250" y="1460500"/>
          <p14:tracePt t="3642" x="1873250" y="1476375"/>
          <p14:tracePt t="3705" x="1873250" y="1492250"/>
          <p14:tracePt t="3881" x="1857375" y="1492250"/>
          <p14:tracePt t="3898" x="1825625" y="1492250"/>
          <p14:tracePt t="3916" x="1809750" y="1492250"/>
          <p14:tracePt t="3934" x="1770063" y="1492250"/>
          <p14:tracePt t="3944" x="1738313" y="1476375"/>
          <p14:tracePt t="3952" x="1722438" y="1476375"/>
          <p14:tracePt t="3960" x="1706563" y="1460500"/>
          <p14:tracePt t="3976" x="1698625" y="1460500"/>
          <p14:tracePt t="3979" x="1682750" y="1460500"/>
          <p14:tracePt t="3992" x="1666875" y="1444625"/>
          <p14:tracePt t="4016" x="1651000" y="1444625"/>
          <p14:tracePt t="4044" x="1635125" y="1444625"/>
          <p14:tracePt t="4117" x="1619250" y="1428750"/>
          <p14:tracePt t="4213" x="1603375" y="1428750"/>
          <p14:tracePt t="4535" x="1603375" y="1412875"/>
          <p14:tracePt t="4541" x="1603375" y="1404938"/>
          <p14:tracePt t="4841" x="1603375" y="1412875"/>
          <p14:tracePt t="4887" x="1619250" y="1412875"/>
          <p14:tracePt t="4967" x="1619250" y="1428750"/>
          <p14:tracePt t="4983" x="1635125" y="1428750"/>
          <p14:tracePt t="5047" x="1651000" y="1428750"/>
          <p14:tracePt t="5376" x="1698625" y="1428750"/>
          <p14:tracePt t="5391" x="1722438" y="1428750"/>
          <p14:tracePt t="5398" x="1754188" y="1428750"/>
          <p14:tracePt t="5414" x="1841500" y="1428750"/>
          <p14:tracePt t="5415" x="1912938" y="1428750"/>
          <p14:tracePt t="5425" x="1976438" y="1428750"/>
          <p14:tracePt t="5433" x="2016125" y="1428750"/>
          <p14:tracePt t="5440" x="2032000" y="1428750"/>
          <p14:tracePt t="5456" x="2047875" y="1428750"/>
          <p14:tracePt t="5458" x="2063750" y="1428750"/>
          <p14:tracePt t="5466" x="2079625" y="1428750"/>
          <p14:tracePt t="5489" x="2095500" y="1428750"/>
          <p14:tracePt t="5491" x="2111375" y="1428750"/>
          <p14:tracePt t="5510" x="2119313" y="1428750"/>
          <p14:tracePt t="5527" x="2119313" y="1412875"/>
          <p14:tracePt t="5530" x="2135188" y="1412875"/>
          <p14:tracePt t="5538" x="2182813" y="1412875"/>
          <p14:tracePt t="5561" x="2198688" y="1412875"/>
          <p14:tracePt t="5569" x="2238375" y="1412875"/>
          <p14:tracePt t="5578" x="2254250" y="1412875"/>
          <p14:tracePt t="5600" x="2325688" y="1412875"/>
          <p14:tracePt t="5601" x="2405063" y="1412875"/>
          <p14:tracePt t="5609" x="2428875" y="1412875"/>
          <p14:tracePt t="5640" x="2547938" y="1428750"/>
          <p14:tracePt t="5651" x="2563813" y="1428750"/>
          <p14:tracePt t="5674" x="2595563" y="1428750"/>
          <p14:tracePt t="6041" x="2611438" y="1428750"/>
          <p14:tracePt t="6136" x="2627313" y="1428750"/>
          <p14:tracePt t="6217" x="2635250" y="1428750"/>
          <p14:tracePt t="6235" x="2651125" y="1428750"/>
          <p14:tracePt t="6254" x="2667000" y="1428750"/>
          <p14:tracePt t="6256" x="2682875" y="1428750"/>
          <p14:tracePt t="6268" x="2714625" y="1428750"/>
          <p14:tracePt t="6272" x="2730500" y="1428750"/>
          <p14:tracePt t="6290" x="2770188" y="1428750"/>
          <p14:tracePt t="6299" x="2817813" y="1428750"/>
          <p14:tracePt t="6306" x="2857500" y="1428750"/>
          <p14:tracePt t="6322" x="2905125" y="1428750"/>
          <p14:tracePt t="6333" x="2921000" y="1428750"/>
          <p14:tracePt t="6334" x="2944813" y="1412875"/>
          <p14:tracePt t="6347" x="2992438" y="1412875"/>
          <p14:tracePt t="6370" x="3024188" y="1412875"/>
          <p14:tracePt t="6373" x="3063875" y="1444625"/>
          <p14:tracePt t="6384" x="3198813" y="1412875"/>
          <p14:tracePt t="6412" x="3246438" y="1412875"/>
          <p14:tracePt t="6419" x="3317875" y="1412875"/>
          <p14:tracePt t="6433" x="3389313" y="1404938"/>
          <p14:tracePt t="6449" x="3460750" y="1389063"/>
          <p14:tracePt t="6452" x="3492500" y="1389063"/>
          <p14:tracePt t="6467" x="3563938" y="1389063"/>
          <p14:tracePt t="6483" x="3579813" y="1389063"/>
          <p14:tracePt t="6486" x="3595688" y="1389063"/>
          <p14:tracePt t="6500" x="3611563" y="1389063"/>
          <p14:tracePt t="6553" x="3627438" y="1389063"/>
          <p14:tracePt t="7009" x="3659188" y="1373188"/>
          <p14:tracePt t="7021" x="3667125" y="1373188"/>
          <p14:tracePt t="7035" x="3730625" y="1373188"/>
          <p14:tracePt t="7037" x="3762375" y="1373188"/>
          <p14:tracePt t="7045" x="3817938" y="1373188"/>
          <p14:tracePt t="7046" x="3968750" y="1373188"/>
          <p14:tracePt t="7063" x="4302125" y="1373188"/>
          <p14:tracePt t="7076" x="4468813" y="1373188"/>
          <p14:tracePt t="7092" x="4643438" y="1373188"/>
          <p14:tracePt t="7096" x="4921250" y="1373188"/>
          <p14:tracePt t="7106" x="5056188" y="1357313"/>
          <p14:tracePt t="7127" x="5278438" y="1357313"/>
          <p14:tracePt t="7130" x="5365750" y="1357313"/>
          <p14:tracePt t="7139" x="5421313" y="1357313"/>
          <p14:tracePt t="7157" x="5500688" y="1357313"/>
          <p14:tracePt t="7160" x="5643563" y="1357313"/>
          <p14:tracePt t="7171" x="5707063" y="1357313"/>
          <p14:tracePt t="7190" x="5762625" y="1357313"/>
          <p14:tracePt t="7193" x="5794375" y="1357313"/>
          <p14:tracePt t="7211" x="5810250" y="1357313"/>
          <p14:tracePt t="7228" x="5826125" y="1357313"/>
          <p14:tracePt t="7261" x="5849938" y="1357313"/>
          <p14:tracePt t="7273" x="5865813" y="1357313"/>
          <p14:tracePt t="7295" x="5881688" y="1357313"/>
          <p14:tracePt t="7303" x="5913438" y="1357313"/>
          <p14:tracePt t="7304" x="5929313" y="1357313"/>
          <p14:tracePt t="7321" x="5969000" y="1357313"/>
          <p14:tracePt t="7337" x="6000750" y="1357313"/>
          <p14:tracePt t="7352" x="6016625" y="1357313"/>
          <p14:tracePt t="7355" x="6032500" y="1341438"/>
          <p14:tracePt t="7370" x="6040438" y="1341438"/>
          <p14:tracePt t="7386" x="6056313" y="1341438"/>
          <p14:tracePt t="7397" x="6103938" y="1325563"/>
          <p14:tracePt t="7414" x="6119813" y="1325563"/>
          <p14:tracePt t="7446" x="6135688" y="1325563"/>
          <p14:tracePt t="7492" x="6151563" y="1325563"/>
          <p14:tracePt t="7521" x="6159500" y="1325563"/>
          <p14:tracePt t="7528" x="6175375" y="1325563"/>
          <p14:tracePt t="7544" x="6207125" y="1325563"/>
          <p14:tracePt t="7546" x="6223000" y="1325563"/>
          <p14:tracePt t="7557" x="6278563" y="1325563"/>
          <p14:tracePt t="7559" x="6326188" y="1325563"/>
          <p14:tracePt t="7577" x="6413500" y="1325563"/>
          <p14:tracePt t="7587" x="6461125" y="1325563"/>
          <p14:tracePt t="7592" x="6469063" y="1325563"/>
          <p14:tracePt t="7611" x="6484938" y="1325563"/>
          <p14:tracePt t="7781" x="6469063" y="1341438"/>
          <p14:tracePt t="7787" x="6413500" y="1341438"/>
          <p14:tracePt t="7795" x="6365875" y="1357313"/>
          <p14:tracePt t="7801" x="6294438" y="1357313"/>
          <p14:tracePt t="7812" x="6223000" y="1357313"/>
          <p14:tracePt t="7824" x="6103938" y="1357313"/>
          <p14:tracePt t="7837" x="6000750" y="1357313"/>
          <p14:tracePt t="7839" x="5929313" y="1357313"/>
          <p14:tracePt t="7856" x="5913438" y="1373188"/>
          <p14:tracePt t="7870" x="5865813" y="1357313"/>
          <p14:tracePt t="7893" x="5865813" y="1373188"/>
          <p14:tracePt t="7975" x="5881688" y="1389063"/>
          <p14:tracePt t="8019" x="5937250" y="1389063"/>
          <p14:tracePt t="8026" x="5969000" y="1389063"/>
          <p14:tracePt t="8040" x="6040438" y="1412875"/>
          <p14:tracePt t="8056" x="6088063" y="1412875"/>
          <p14:tracePt t="8058" x="6103938" y="1428750"/>
          <p14:tracePt t="8164" x="6119813" y="1428750"/>
          <p14:tracePt t="8211" x="6119813" y="1444625"/>
          <p14:tracePt t="8228" x="6103938" y="1460500"/>
          <p14:tracePt t="8247" x="6072188" y="1460500"/>
          <p14:tracePt t="8254" x="6056313" y="1476375"/>
          <p14:tracePt t="8263" x="6040438" y="1476375"/>
          <p14:tracePt t="8266" x="6016625" y="1476375"/>
          <p14:tracePt t="8282" x="5984875" y="1476375"/>
          <p14:tracePt t="8297" x="5969000" y="1476375"/>
          <p14:tracePt t="8310" x="5953125" y="1476375"/>
          <p14:tracePt t="8345" x="5937250" y="1476375"/>
          <p14:tracePt t="8347" x="5929313" y="1476375"/>
          <p14:tracePt t="8390" x="5913438" y="1476375"/>
          <p14:tracePt t="8451" x="5953125" y="1444625"/>
          <p14:tracePt t="8458" x="5969000" y="1460500"/>
          <p14:tracePt t="8469" x="6032500" y="1460500"/>
          <p14:tracePt t="8475" x="6088063" y="1444625"/>
          <p14:tracePt t="8491" x="6135688" y="1444625"/>
          <p14:tracePt t="8508" x="6223000" y="1412875"/>
          <p14:tracePt t="8524" x="6254750" y="1412875"/>
          <p14:tracePt t="8527" x="6294438" y="1412875"/>
          <p14:tracePt t="8540" x="6310313" y="1412875"/>
          <p14:tracePt t="8549" x="6326188" y="1412875"/>
          <p14:tracePt t="8578" x="6326188" y="1404938"/>
          <p14:tracePt t="8588" x="6342063" y="1404938"/>
          <p14:tracePt t="8590" x="6357938" y="1404938"/>
          <p14:tracePt t="8600" x="6365875" y="1404938"/>
          <p14:tracePt t="8609" x="6413500" y="1404938"/>
          <p14:tracePt t="8621" x="6484938" y="1404938"/>
          <p14:tracePt t="8623" x="6588125" y="1404938"/>
          <p14:tracePt t="8632" x="6691313" y="1404938"/>
          <p14:tracePt t="8642" x="6826250" y="1412875"/>
          <p14:tracePt t="8656" x="6985000" y="1412875"/>
          <p14:tracePt t="8659" x="7135813" y="1412875"/>
          <p14:tracePt t="8662" x="7270750" y="1412875"/>
          <p14:tracePt t="8676" x="7397750" y="1412875"/>
          <p14:tracePt t="8680" x="7477125" y="1412875"/>
          <p14:tracePt t="8682" x="7564438" y="1412875"/>
          <p14:tracePt t="8694" x="7635875" y="1404938"/>
          <p14:tracePt t="8709" x="7683500" y="1404938"/>
          <p14:tracePt t="8714" x="7707313" y="1404938"/>
          <p14:tracePt t="8716" x="7754938" y="1404938"/>
          <p14:tracePt t="8725" x="7770813" y="1404938"/>
          <p14:tracePt t="8748" x="7802563" y="1404938"/>
          <p14:tracePt t="8761" x="7826375" y="1404938"/>
          <p14:tracePt t="8780" x="7858125" y="1404938"/>
          <p14:tracePt t="8835" x="7874000" y="1404938"/>
          <p14:tracePt t="8859" x="7889875" y="1404938"/>
          <p14:tracePt t="8874" x="7913688" y="1412875"/>
          <p14:tracePt t="8893" x="8032750" y="1428750"/>
          <p14:tracePt t="8906" x="8080375" y="1428750"/>
          <p14:tracePt t="8909" x="8167688" y="1444625"/>
          <p14:tracePt t="8925" x="8270875" y="1460500"/>
          <p14:tracePt t="8928" x="8389938" y="1476375"/>
          <p14:tracePt t="8943" x="8493125" y="1508125"/>
          <p14:tracePt t="8946" x="8596313" y="1508125"/>
          <p14:tracePt t="8960" x="8683625" y="1508125"/>
          <p14:tracePt t="8965" x="8770938" y="1508125"/>
          <p14:tracePt t="8966" x="8818563" y="1508125"/>
          <p14:tracePt t="8976" x="8858250" y="1508125"/>
          <p14:tracePt t="8995" x="8858250" y="1492250"/>
          <p14:tracePt t="8998" x="8874125" y="1492250"/>
          <p14:tracePt t="9008" x="8905875" y="1492250"/>
          <p14:tracePt t="9026" x="8921750" y="1476375"/>
          <p14:tracePt t="9029" x="8977313" y="1476375"/>
          <p14:tracePt t="9033" x="9048750" y="1476375"/>
          <p14:tracePt t="9045" x="9151938" y="1476375"/>
          <p14:tracePt t="9061" x="9255125" y="1508125"/>
          <p14:tracePt t="9065" x="9374188" y="1508125"/>
          <p14:tracePt t="9069" x="9509125" y="1508125"/>
          <p14:tracePt t="9080" x="9612313" y="1508125"/>
          <p14:tracePt t="9083" x="9667875" y="1508125"/>
          <p14:tracePt t="9100" x="9731375" y="1508125"/>
          <p14:tracePt t="9112" x="9747250" y="1508125"/>
          <p14:tracePt t="9126" x="9786938" y="1508125"/>
          <p14:tracePt t="9133" x="9818688" y="1508125"/>
          <p14:tracePt t="9143" x="9834563" y="1508125"/>
          <p14:tracePt t="9146" x="9850438" y="1508125"/>
          <p14:tracePt t="9157" x="9874250" y="1508125"/>
          <p14:tracePt t="9163" x="9906000" y="1508125"/>
          <p14:tracePt t="9181" x="9993313" y="1508125"/>
          <p14:tracePt t="9192" x="10009188" y="1508125"/>
          <p14:tracePt t="9199" x="10040938" y="1508125"/>
          <p14:tracePt t="9215" x="10128250" y="1508125"/>
          <p14:tracePt t="9229" x="10183813" y="1508125"/>
          <p14:tracePt t="9232" x="10279063" y="1508125"/>
          <p14:tracePt t="9247" x="10287000" y="1508125"/>
          <p14:tracePt t="9259" x="10350500" y="1508125"/>
          <p14:tracePt t="9280" x="10366375" y="1508125"/>
          <p14:tracePt t="9291" x="10390188" y="1508125"/>
          <p14:tracePt t="9311" x="10485438" y="1508125"/>
          <p14:tracePt t="9324" x="10541000" y="1508125"/>
          <p14:tracePt t="9326" x="10572750" y="1508125"/>
          <p14:tracePt t="9337" x="10628313" y="1508125"/>
          <p14:tracePt t="9338" x="10675938" y="1508125"/>
          <p14:tracePt t="9364" x="10699750" y="1508125"/>
          <p14:tracePt t="9372" x="10715625" y="1508125"/>
          <p14:tracePt t="9510" x="10691813" y="1508125"/>
          <p14:tracePt t="9516" x="10612438" y="1508125"/>
          <p14:tracePt t="9529" x="10596563" y="1508125"/>
          <p14:tracePt t="9532" x="10541000" y="1508125"/>
          <p14:tracePt t="9543" x="10406063" y="1508125"/>
          <p14:tracePt t="9550" x="10279063" y="1508125"/>
          <p14:tracePt t="9566" x="10128250" y="1508125"/>
          <p14:tracePt t="9568" x="9993313" y="1508125"/>
          <p14:tracePt t="9576" x="9866313" y="1508125"/>
          <p14:tracePt t="9600" x="9596438" y="1508125"/>
          <p14:tracePt t="9602" x="9461500" y="1508125"/>
          <p14:tracePt t="9622" x="9271000" y="1508125"/>
          <p14:tracePt t="9627" x="9215438" y="1508125"/>
          <p14:tracePt t="9631" x="9144000" y="1508125"/>
          <p14:tracePt t="9640" x="9112250" y="1508125"/>
          <p14:tracePt t="9658" x="9064625" y="1508125"/>
          <p14:tracePt t="9662" x="8937625" y="1508125"/>
          <p14:tracePt t="9674" x="8834438" y="1508125"/>
          <p14:tracePt t="9697" x="8636000" y="1508125"/>
          <p14:tracePt t="9707" x="8509000" y="1508125"/>
          <p14:tracePt t="9710" x="8374063" y="1508125"/>
          <p14:tracePt t="9724" x="8255000" y="1508125"/>
          <p14:tracePt t="9726" x="8183563" y="1508125"/>
          <p14:tracePt t="9742" x="8016875" y="1516063"/>
          <p14:tracePt t="9751" x="7961313" y="1531938"/>
          <p14:tracePt t="9759" x="7913688" y="1531938"/>
          <p14:tracePt t="9777" x="7905750" y="1531938"/>
          <p14:tracePt t="9792" x="7889875" y="1531938"/>
          <p14:tracePt t="9897" x="7945438" y="1531938"/>
          <p14:tracePt t="9909" x="7977188" y="1531938"/>
          <p14:tracePt t="9918" x="8064500" y="1531938"/>
          <p14:tracePt t="9935" x="8199438" y="1531938"/>
          <p14:tracePt t="9939" x="8342313" y="1531938"/>
          <p14:tracePt t="9950" x="8524875" y="1531938"/>
          <p14:tracePt t="9953" x="8699500" y="1531938"/>
          <p14:tracePt t="9963" x="8842375" y="1531938"/>
          <p14:tracePt t="9971" x="8945563" y="1531938"/>
          <p14:tracePt t="9989" x="9024938" y="1531938"/>
          <p14:tracePt t="10037" x="9040813" y="1547813"/>
          <p14:tracePt t="10085" x="9024938" y="1547813"/>
          <p14:tracePt t="10102" x="9009063" y="1547813"/>
          <p14:tracePt t="10122" x="8993188" y="1547813"/>
          <p14:tracePt t="10137" x="8977313" y="1547813"/>
          <p14:tracePt t="10143" x="8977313" y="1563688"/>
          <p14:tracePt t="10161" x="8961438" y="1563688"/>
          <p14:tracePt t="10192" x="8977313" y="1563688"/>
          <p14:tracePt t="10223" x="8977313" y="1579563"/>
          <p14:tracePt t="10239" x="9040813" y="1563688"/>
          <p14:tracePt t="10255" x="9024938" y="1579563"/>
          <p14:tracePt t="10259" x="9024938" y="1595438"/>
          <p14:tracePt t="10269" x="9024938" y="1619250"/>
          <p14:tracePt t="10270" x="9009063" y="1595438"/>
          <p14:tracePt t="10291" x="9024938" y="1563688"/>
          <p14:tracePt t="10341" x="9009063" y="1563688"/>
          <p14:tracePt t="10357" x="8993188" y="1579563"/>
          <p14:tracePt t="10379" x="8977313" y="1579563"/>
          <p14:tracePt t="10410" x="8961438" y="1579563"/>
          <p14:tracePt t="10416" x="8937625" y="1579563"/>
          <p14:tracePt t="10429" x="8921750" y="1595438"/>
          <p14:tracePt t="10451" x="8874125" y="1595438"/>
          <p14:tracePt t="10454" x="8858250" y="1595438"/>
          <p14:tracePt t="10458" x="8802688" y="1611313"/>
          <p14:tracePt t="10459" x="8755063" y="1611313"/>
          <p14:tracePt t="10471" x="8715375" y="1619250"/>
          <p14:tracePt t="10479" x="8628063" y="1635125"/>
          <p14:tracePt t="10495" x="8532813" y="1651000"/>
          <p14:tracePt t="10503" x="8429625" y="1666875"/>
          <p14:tracePt t="10506" x="8318500" y="1682750"/>
          <p14:tracePt t="10508" x="8199438" y="1698625"/>
          <p14:tracePt t="10527" x="7905750" y="1738313"/>
          <p14:tracePt t="10536" x="7754938" y="1754188"/>
          <p14:tracePt t="10543" x="7620000" y="1785938"/>
          <p14:tracePt t="10555" x="7342188" y="1817688"/>
          <p14:tracePt t="10579" x="7080250" y="1857375"/>
          <p14:tracePt t="10587" x="6945313" y="1873250"/>
          <p14:tracePt t="10590" x="6873875" y="1889125"/>
          <p14:tracePt t="10603" x="6667500" y="1928813"/>
          <p14:tracePt t="10620" x="6500813" y="1960563"/>
          <p14:tracePt t="10637" x="6278563" y="1976438"/>
          <p14:tracePt t="10654" x="6000750" y="1992313"/>
          <p14:tracePt t="10672" x="5675313" y="1992313"/>
          <p14:tracePt t="10688" x="5516563" y="1992313"/>
          <p14:tracePt t="10691" x="5334000" y="1992313"/>
          <p14:tracePt t="10701" x="5207000" y="1992313"/>
          <p14:tracePt t="10702" x="5087938" y="1992313"/>
          <p14:tracePt t="10713" x="4921250" y="2008188"/>
          <p14:tracePt t="10729" x="4794250" y="2008188"/>
          <p14:tracePt t="10735" x="4691063" y="2008188"/>
          <p14:tracePt t="10739" x="4587875" y="2032000"/>
          <p14:tracePt t="10755" x="4468813" y="2032000"/>
          <p14:tracePt t="10759" x="4381500" y="2032000"/>
          <p14:tracePt t="10762" x="4318000" y="2032000"/>
          <p14:tracePt t="10770" x="4262438" y="2032000"/>
          <p14:tracePt t="10790" x="4183063" y="2032000"/>
          <p14:tracePt t="10809" x="4143375" y="2032000"/>
          <p14:tracePt t="10834" x="4095750" y="2032000"/>
          <p14:tracePt t="10843" x="4056063" y="2032000"/>
          <p14:tracePt t="10845" x="4040188" y="2032000"/>
          <p14:tracePt t="10862" x="4024313" y="2032000"/>
          <p14:tracePt t="10877" x="3976688" y="2032000"/>
          <p14:tracePt t="10897" x="3952875" y="2032000"/>
          <p14:tracePt t="10905" x="3937000" y="2032000"/>
          <p14:tracePt t="10918" x="3921125" y="2032000"/>
          <p14:tracePt t="10923" x="3921125" y="2024063"/>
          <p14:tracePt t="10941" x="3905250" y="2024063"/>
          <p14:tracePt t="10944" x="3849688" y="2024063"/>
          <p14:tracePt t="10959" x="3714750" y="2024063"/>
          <p14:tracePt t="10977" x="3595688" y="2024063"/>
          <p14:tracePt t="10990" x="3508375" y="2024063"/>
          <p14:tracePt t="11005" x="3460750" y="2024063"/>
          <p14:tracePt t="11006" x="3421063" y="2024063"/>
          <p14:tracePt t="11022" x="3302000" y="2032000"/>
          <p14:tracePt t="11038" x="3286125" y="2032000"/>
          <p14:tracePt t="11040" x="3270250" y="2032000"/>
          <p14:tracePt t="11057" x="3246438" y="2047875"/>
          <p14:tracePt t="11069" x="3230563" y="2047875"/>
          <p14:tracePt t="11371" x="3198813" y="2032000"/>
          <p14:tracePt t="11384" x="3198813" y="2024063"/>
          <p14:tracePt t="11390" x="3151188" y="2008188"/>
          <p14:tracePt t="11404" x="3143250" y="1976438"/>
          <p14:tracePt t="11407" x="3127375" y="1960563"/>
          <p14:tracePt t="11416" x="3048000" y="1960563"/>
          <p14:tracePt t="11428" x="3024188" y="1960563"/>
          <p14:tracePt t="11450" x="2960688" y="1944688"/>
          <p14:tracePt t="11452" x="2944813" y="1944688"/>
          <p14:tracePt t="11457" x="2936875" y="1944688"/>
          <p14:tracePt t="11657" x="2944813" y="1944688"/>
          <p14:tracePt t="11673" x="2960688" y="1944688"/>
          <p14:tracePt t="11678" x="2976563" y="1944688"/>
          <p14:tracePt t="11694" x="3048000" y="1960563"/>
          <p14:tracePt t="11704" x="3079750" y="1976438"/>
          <p14:tracePt t="11714" x="3111500" y="1976438"/>
          <p14:tracePt t="11723" x="3151188" y="1976438"/>
          <p14:tracePt t="11733" x="3182938" y="1976438"/>
          <p14:tracePt t="11746" x="3254375" y="1992313"/>
          <p14:tracePt t="11749" x="3302000" y="2008188"/>
          <p14:tracePt t="11766" x="3349625" y="2008188"/>
          <p14:tracePt t="11771" x="3389313" y="2024063"/>
          <p14:tracePt t="11779" x="3436938" y="2032000"/>
          <p14:tracePt t="11789" x="3452813" y="2047875"/>
          <p14:tracePt t="11808" x="3460750" y="2047875"/>
          <p14:tracePt t="11821" x="3476625" y="2047875"/>
          <p14:tracePt t="11833" x="3492500" y="2047875"/>
          <p14:tracePt t="11850" x="3508375" y="2047875"/>
          <p14:tracePt t="11852" x="3524250" y="2047875"/>
          <p14:tracePt t="11856" x="3579813" y="2047875"/>
          <p14:tracePt t="11865" x="3627438" y="2063750"/>
          <p14:tracePt t="11884" x="3667125" y="2079625"/>
          <p14:tracePt t="11888" x="3746500" y="2079625"/>
          <p14:tracePt t="11897" x="3817938" y="2095500"/>
          <p14:tracePt t="11905" x="3873500" y="2111375"/>
          <p14:tracePt t="11931" x="3968750" y="2111375"/>
          <p14:tracePt t="11934" x="4079875" y="2111375"/>
          <p14:tracePt t="11955" x="4198938" y="2111375"/>
          <p14:tracePt t="11963" x="4198938" y="2127250"/>
          <p14:tracePt t="11965" x="4230688" y="2127250"/>
          <p14:tracePt t="11986" x="4246563" y="2111375"/>
          <p14:tracePt t="12020" x="4278313" y="2111375"/>
          <p14:tracePt t="12029" x="4302125" y="2111375"/>
          <p14:tracePt t="12031" x="4349750" y="2111375"/>
          <p14:tracePt t="12045" x="4421188" y="2095500"/>
          <p14:tracePt t="12056" x="4484688" y="2079625"/>
          <p14:tracePt t="12068" x="4524375" y="2079625"/>
          <p14:tracePt t="12080" x="4540250" y="2079625"/>
          <p14:tracePt t="12082" x="4595813" y="2079625"/>
          <p14:tracePt t="12088" x="4714875" y="2063750"/>
          <p14:tracePt t="12104" x="4937125" y="2063750"/>
          <p14:tracePt t="12117" x="5008563" y="2063750"/>
          <p14:tracePt t="12131" x="5103813" y="2047875"/>
          <p14:tracePt t="12133" x="5175250" y="2047875"/>
          <p14:tracePt t="12141" x="5207000" y="2047875"/>
          <p14:tracePt t="12152" x="5246688" y="2047875"/>
          <p14:tracePt t="12155" x="5278438" y="2047875"/>
          <p14:tracePt t="12171" x="5294313" y="2047875"/>
          <p14:tracePt t="12191" x="5310188" y="2047875"/>
          <p14:tracePt t="12206" x="5334000" y="2047875"/>
          <p14:tracePt t="12223" x="5349875" y="2047875"/>
          <p14:tracePt t="12240" x="5381625" y="2047875"/>
          <p14:tracePt t="12253" x="5397500" y="2047875"/>
          <p14:tracePt t="12254" x="5421313" y="2032000"/>
          <p14:tracePt t="12277" x="5453063" y="2032000"/>
          <p14:tracePt t="12286" x="5484813" y="2032000"/>
          <p14:tracePt t="12306" x="5500688" y="2024063"/>
          <p14:tracePt t="12331" x="5516563" y="2024063"/>
          <p14:tracePt t="12355" x="5524500" y="2024063"/>
          <p14:tracePt t="12368" x="5540375" y="2024063"/>
          <p14:tracePt t="12387" x="5556250" y="2024063"/>
          <p14:tracePt t="12402" x="5572125" y="2024063"/>
          <p14:tracePt t="12420" x="5572125" y="2008188"/>
          <p14:tracePt t="12460" x="5588000" y="2008188"/>
          <p14:tracePt t="12542" x="5603875" y="2008188"/>
          <p14:tracePt t="12557" x="5619750" y="2008188"/>
          <p14:tracePt t="12578" x="5643563" y="1992313"/>
          <p14:tracePt t="12586" x="5675313" y="1992313"/>
          <p14:tracePt t="12604" x="5722938" y="1992313"/>
          <p14:tracePt t="12613" x="5762625" y="1992313"/>
          <p14:tracePt t="12622" x="5778500" y="1992313"/>
          <p14:tracePt t="12624" x="5826125" y="1992313"/>
          <p14:tracePt t="12639" x="5865813" y="1992313"/>
          <p14:tracePt t="12642" x="5929313" y="1992313"/>
          <p14:tracePt t="12655" x="6135688" y="1992313"/>
          <p14:tracePt t="12670" x="6326188" y="1992313"/>
          <p14:tracePt t="12684" x="6413500" y="1992313"/>
          <p14:tracePt t="12691" x="6500813" y="1992313"/>
          <p14:tracePt t="12708" x="6667500" y="1992313"/>
          <p14:tracePt t="12719" x="6842125" y="1992313"/>
          <p14:tracePt t="12732" x="6929438" y="1992313"/>
          <p14:tracePt t="12753" x="7016750" y="1992313"/>
          <p14:tracePt t="12757" x="7119938" y="1992313"/>
          <p14:tracePt t="12768" x="7207250" y="1992313"/>
          <p14:tracePt t="12788" x="7270750" y="1992313"/>
          <p14:tracePt t="12799" x="7286625" y="1992313"/>
          <p14:tracePt t="12801" x="7326313" y="1992313"/>
          <p14:tracePt t="12822" x="7389813" y="1992313"/>
          <p14:tracePt t="12831" x="7445375" y="1992313"/>
          <p14:tracePt t="12845" x="7493000" y="1992313"/>
          <p14:tracePt t="12847" x="7532688" y="1992313"/>
          <p14:tracePt t="12857" x="7580313" y="1992313"/>
          <p14:tracePt t="12871" x="7635875" y="1992313"/>
          <p14:tracePt t="12882" x="7683500" y="1992313"/>
          <p14:tracePt t="12884" x="7723188" y="1992313"/>
          <p14:tracePt t="12891" x="7739063" y="1992313"/>
          <p14:tracePt t="12909" x="7754938" y="1992313"/>
          <p14:tracePt t="12918" x="7786688" y="1992313"/>
          <p14:tracePt t="12934" x="7802563" y="1992313"/>
          <p14:tracePt t="12935" x="7810500" y="1992313"/>
          <p14:tracePt t="12949" x="7826375" y="1992313"/>
          <p14:tracePt t="12959" x="7842250" y="1992313"/>
          <p14:tracePt t="12975" x="7874000" y="1992313"/>
          <p14:tracePt t="12981" x="7889875" y="1992313"/>
          <p14:tracePt t="12991" x="7905750" y="1992313"/>
          <p14:tracePt t="13002" x="7929563" y="1992313"/>
          <p14:tracePt t="13004" x="7945438" y="1992313"/>
          <p14:tracePt t="13013" x="7961313" y="1992313"/>
          <p14:tracePt t="13025" x="7993063" y="1992313"/>
          <p14:tracePt t="13056" x="8016875" y="1992313"/>
          <p14:tracePt t="13379" x="8032750" y="2008188"/>
          <p14:tracePt t="14067" x="8016875" y="2008188"/>
          <p14:tracePt t="14088" x="8016875" y="2024063"/>
          <p14:tracePt t="14116" x="8008938" y="2024063"/>
          <p14:tracePt t="14147" x="7993063" y="2024063"/>
          <p14:tracePt t="14243" x="7977188" y="2024063"/>
          <p14:tracePt t="14295" x="7961313" y="2024063"/>
          <p14:tracePt t="14326" x="7945438" y="2024063"/>
          <p14:tracePt t="14348" x="7929563" y="2024063"/>
          <p14:tracePt t="14357" x="7913688" y="2024063"/>
          <p14:tracePt t="14372" x="7905750" y="2024063"/>
          <p14:tracePt t="14387" x="7889875" y="2024063"/>
          <p14:tracePt t="14388" x="7842250" y="2024063"/>
          <p14:tracePt t="14397" x="7802563" y="2024063"/>
          <p14:tracePt t="14404" x="7786688" y="2024063"/>
          <p14:tracePt t="14419" x="7739063" y="2024063"/>
          <p14:tracePt t="14430" x="7723188" y="2032000"/>
          <p14:tracePt t="14441" x="7620000" y="2032000"/>
          <p14:tracePt t="14472" x="7477125" y="2032000"/>
          <p14:tracePt t="14473" x="7397750" y="2032000"/>
          <p14:tracePt t="14486" x="7358063" y="2032000"/>
          <p14:tracePt t="14503" x="7310438" y="2032000"/>
          <p14:tracePt t="14510" x="7270750" y="2032000"/>
          <p14:tracePt t="14518" x="7254875" y="2032000"/>
          <p14:tracePt t="14538" x="7207250" y="2032000"/>
          <p14:tracePt t="14540" x="7119938" y="2032000"/>
          <p14:tracePt t="14553" x="7080250" y="2032000"/>
          <p14:tracePt t="14555" x="7032625" y="2032000"/>
          <p14:tracePt t="14572" x="6961188" y="2032000"/>
          <p14:tracePt t="14582" x="6881813" y="2032000"/>
          <p14:tracePt t="14597" x="6826250" y="2047875"/>
          <p14:tracePt t="14599" x="6770688" y="2063750"/>
          <p14:tracePt t="14600" x="6691313" y="2079625"/>
          <p14:tracePt t="14621" x="6619875" y="2095500"/>
          <p14:tracePt t="14630" x="6572250" y="2111375"/>
          <p14:tracePt t="14636" x="6532563" y="2111375"/>
          <p14:tracePt t="14653" x="6429375" y="2151063"/>
          <p14:tracePt t="14665" x="6326188" y="2198688"/>
          <p14:tracePt t="14687" x="6207125" y="2230438"/>
          <p14:tracePt t="14698" x="6103938" y="2270125"/>
          <p14:tracePt t="14721" x="5969000" y="2333625"/>
          <p14:tracePt t="14730" x="5897563" y="2357438"/>
          <p14:tracePt t="14732" x="5778500" y="2389188"/>
          <p14:tracePt t="14745" x="5643563" y="2420938"/>
          <p14:tracePt t="14747" x="5540375" y="2444750"/>
          <p14:tracePt t="14756" x="5413375" y="2476500"/>
          <p14:tracePt t="14770" x="5278438" y="2547938"/>
          <p14:tracePt t="14779" x="5159375" y="2579688"/>
          <p14:tracePt t="14781" x="5024438" y="2611438"/>
          <p14:tracePt t="14800" x="4897438" y="2627313"/>
          <p14:tracePt t="14802" x="4762500" y="2651125"/>
          <p14:tracePt t="14813" x="4659313" y="2667000"/>
          <p14:tracePt t="14815" x="4540250" y="2698750"/>
          <p14:tracePt t="14834" x="4452938" y="2730500"/>
          <p14:tracePt t="14837" x="4381500" y="2746375"/>
          <p14:tracePt t="14840" x="4302125" y="2746375"/>
          <p14:tracePt t="14844" x="4262438" y="2754313"/>
          <p14:tracePt t="14852" x="4246563" y="2754313"/>
          <p14:tracePt t="14868" x="4230688" y="2754313"/>
          <p14:tracePt t="14872" x="4198938" y="2770188"/>
          <p14:tracePt t="14876" x="4183063" y="2770188"/>
          <p14:tracePt t="14885" x="4175125" y="2770188"/>
          <p14:tracePt t="14902" x="4127500" y="2786063"/>
          <p14:tracePt t="14906" x="4071938" y="2817813"/>
          <p14:tracePt t="14919" x="4056063" y="2833688"/>
          <p14:tracePt t="14922" x="4024313" y="2849563"/>
          <p14:tracePt t="14945" x="3905250" y="2873375"/>
          <p14:tracePt t="14953" x="3817938" y="2889250"/>
          <p14:tracePt t="14955" x="3730625" y="2905125"/>
          <p14:tracePt t="14970" x="3627438" y="2936875"/>
          <p14:tracePt t="15012" x="3595688" y="2952750"/>
          <p14:tracePt t="15016" x="3595688" y="2960688"/>
          <p14:tracePt t="18829" x="3667125" y="2936875"/>
          <p14:tracePt t="18852" x="3683000" y="2921000"/>
          <p14:tracePt t="18865" x="3698875" y="2921000"/>
          <p14:tracePt t="18888" x="3714750" y="2905125"/>
          <p14:tracePt t="18898" x="3817938" y="2889250"/>
          <p14:tracePt t="18918" x="3833813" y="2873375"/>
          <p14:tracePt t="18923" x="3865563" y="2873375"/>
          <p14:tracePt t="18930" x="3873500" y="2857500"/>
          <p14:tracePt t="18945" x="3937000" y="2849563"/>
          <p14:tracePt t="18948" x="4024313" y="2833688"/>
          <p14:tracePt t="18963" x="4159250" y="2801938"/>
          <p14:tracePt t="18972" x="4214813" y="2786063"/>
          <p14:tracePt t="18990" x="4262438" y="2786063"/>
          <p14:tracePt t="18996" x="4302125" y="2770188"/>
          <p14:tracePt t="19005" x="4381500" y="2746375"/>
          <p14:tracePt t="19028" x="4421188" y="2746375"/>
          <p14:tracePt t="19039" x="4468813" y="2730500"/>
          <p14:tracePt t="19041" x="4484688" y="2730500"/>
          <p14:tracePt t="19063" x="4524375" y="2714625"/>
          <p14:tracePt t="19064" x="4540250" y="2698750"/>
          <p14:tracePt t="19073" x="4587875" y="2698750"/>
          <p14:tracePt t="19084" x="4627563" y="2682875"/>
          <p14:tracePt t="19088" x="4643438" y="2682875"/>
          <p14:tracePt t="19091" x="4659313" y="2682875"/>
          <p14:tracePt t="19104" x="4675188" y="2667000"/>
          <p14:tracePt t="19107" x="4691063" y="2667000"/>
          <p14:tracePt t="19123" x="4699000" y="2667000"/>
          <p14:tracePt t="19137" x="4714875" y="2667000"/>
          <p14:tracePt t="19156" x="4730750" y="2651125"/>
          <p14:tracePt t="19165" x="4746625" y="2651125"/>
          <p14:tracePt t="19182" x="4778375" y="2643188"/>
          <p14:tracePt t="19185" x="4802188" y="2643188"/>
          <p14:tracePt t="19202" x="4897438" y="2627313"/>
          <p14:tracePt t="19220" x="4921250" y="2627313"/>
          <p14:tracePt t="19239" x="4953000" y="2611438"/>
          <p14:tracePt t="19249" x="4984750" y="2611438"/>
          <p14:tracePt t="19265" x="5024438" y="2595563"/>
          <p14:tracePt t="19289" x="5056188" y="2579688"/>
          <p14:tracePt t="19297" x="5072063" y="2579688"/>
          <p14:tracePt t="19320" x="5087938" y="2563813"/>
          <p14:tracePt t="19332" x="5111750" y="2563813"/>
          <p14:tracePt t="19352" x="5127625" y="2563813"/>
          <p14:tracePt t="19355" x="5143500" y="2563813"/>
          <p14:tracePt t="19384" x="5159375" y="2547938"/>
          <p14:tracePt t="19435" x="5175250" y="2547938"/>
          <p14:tracePt t="19471" x="5191125" y="2547938"/>
          <p14:tracePt t="19490" x="5207000" y="2547938"/>
          <p14:tracePt t="19505" x="5214938" y="2547938"/>
          <p14:tracePt t="19529" x="5230813" y="2547938"/>
          <p14:tracePt t="19537" x="5246688" y="2547938"/>
          <p14:tracePt t="19557" x="5278438" y="2540000"/>
          <p14:tracePt t="19573" x="5294313" y="2540000"/>
          <p14:tracePt t="19596" x="5310188" y="2540000"/>
          <p14:tracePt t="19607" x="5334000" y="2540000"/>
          <p14:tracePt t="19623" x="5365750" y="2540000"/>
          <p14:tracePt t="19637" x="5397500" y="2540000"/>
          <p14:tracePt t="19639" x="5413375" y="2540000"/>
          <p14:tracePt t="19648" x="5421313" y="2540000"/>
          <p14:tracePt t="19670" x="5437188" y="2540000"/>
          <p14:tracePt t="19684" x="5453063" y="2540000"/>
          <p14:tracePt t="19686" x="5468938" y="2540000"/>
          <p14:tracePt t="19703" x="5484813" y="2540000"/>
          <p14:tracePt t="19734" x="5500688" y="2540000"/>
          <p14:tracePt t="19769" x="5516563" y="2540000"/>
          <p14:tracePt t="19782" x="5524500" y="2540000"/>
          <p14:tracePt t="19808" x="5540375" y="2540000"/>
          <p14:tracePt t="19834" x="5556250" y="2540000"/>
          <p14:tracePt t="19848" x="5588000" y="2540000"/>
          <p14:tracePt t="19857" x="5603875" y="2540000"/>
          <p14:tracePt t="19867" x="5619750" y="2540000"/>
          <p14:tracePt t="19880" x="5643563" y="2540000"/>
          <p14:tracePt t="19882" x="5659438" y="2540000"/>
          <p14:tracePt t="19892" x="5675313" y="2540000"/>
          <p14:tracePt t="19902" x="5691188" y="2540000"/>
          <p14:tracePt t="19906" x="5730875" y="2540000"/>
          <p14:tracePt t="19910" x="5778500" y="2540000"/>
          <p14:tracePt t="19918" x="5826125" y="2540000"/>
          <p14:tracePt t="19940" x="5834063" y="2547938"/>
          <p14:tracePt t="19944" x="5929313" y="2547938"/>
          <p14:tracePt t="19955" x="5953125" y="2547938"/>
          <p14:tracePt t="19964" x="6000750" y="2547938"/>
          <p14:tracePt t="19968" x="6040438" y="2563813"/>
          <p14:tracePt t="19980" x="6056313" y="2563813"/>
          <p14:tracePt t="19991" x="6088063" y="2563813"/>
          <p14:tracePt t="20003" x="6135688" y="2563813"/>
          <p14:tracePt t="20006" x="6159500" y="2563813"/>
          <p14:tracePt t="20022" x="6175375" y="2563813"/>
          <p14:tracePt t="20039" x="6207125" y="2563813"/>
          <p14:tracePt t="20051" x="6223000" y="2563813"/>
          <p14:tracePt t="20071" x="6254750" y="2563813"/>
          <p14:tracePt t="20083" x="6262688" y="2563813"/>
          <p14:tracePt t="20104" x="6278563" y="2563813"/>
          <p14:tracePt t="20115" x="6310313" y="2563813"/>
          <p14:tracePt t="20138" x="6326188" y="2563813"/>
          <p14:tracePt t="20148" x="6342063" y="2563813"/>
          <p14:tracePt t="20149" x="6357938" y="2563813"/>
          <p14:tracePt t="20166" x="6365875" y="2563813"/>
          <p14:tracePt t="20181" x="6381750" y="2563813"/>
          <p14:tracePt t="20199" x="6397625" y="2563813"/>
          <p14:tracePt t="20214" x="6429375" y="2563813"/>
          <p14:tracePt t="20217" x="6445250" y="2563813"/>
          <p14:tracePt t="20233" x="6461125" y="2563813"/>
          <p14:tracePt t="20242" x="6484938" y="2563813"/>
          <p14:tracePt t="20255" x="6500813" y="2563813"/>
          <p14:tracePt t="20261" x="6516688" y="2563813"/>
          <p14:tracePt t="20265" x="6548438" y="2563813"/>
          <p14:tracePt t="20271" x="6564313" y="2563813"/>
          <p14:tracePt t="20287" x="6572250" y="2563813"/>
          <p14:tracePt t="20296" x="6588125" y="2563813"/>
          <p14:tracePt t="20305" x="6604000" y="2563813"/>
          <p14:tracePt t="20324" x="6619875" y="2563813"/>
          <p14:tracePt t="20328" x="6635750" y="2563813"/>
          <p14:tracePt t="20336" x="6651625" y="2563813"/>
          <p14:tracePt t="20356" x="6667500" y="2563813"/>
          <p14:tracePt t="20367" x="6675438" y="2563813"/>
          <p14:tracePt t="20373" x="6723063" y="2579688"/>
          <p14:tracePt t="20396" x="6738938" y="2595563"/>
          <p14:tracePt t="20405" x="6754813" y="2595563"/>
          <p14:tracePt t="20407" x="6770688" y="2611438"/>
          <p14:tracePt t="20432" x="6778625" y="2611438"/>
          <p14:tracePt t="20438" x="6794500" y="2611438"/>
          <p14:tracePt t="20468" x="6826250" y="2595563"/>
          <p14:tracePt t="20483" x="6873875" y="2595563"/>
          <p14:tracePt t="20485" x="6929438" y="2595563"/>
          <p14:tracePt t="20501" x="6945313" y="2595563"/>
          <p14:tracePt t="20517" x="6977063" y="2579688"/>
          <p14:tracePt t="20536" x="6985000" y="2563813"/>
          <p14:tracePt t="20548" x="7000875" y="2524125"/>
          <p14:tracePt t="20567" x="7000875" y="2508250"/>
          <p14:tracePt t="20571" x="7000875" y="2444750"/>
          <p14:tracePt t="20579" x="7000875" y="2420938"/>
          <p14:tracePt t="20606" x="6945313" y="2436813"/>
          <p14:tracePt t="20614" x="6897688" y="2444750"/>
          <p14:tracePt t="20624" x="6881813" y="2460625"/>
          <p14:tracePt t="20634" x="6842125" y="2476500"/>
          <p14:tracePt t="20649" x="6794500" y="2476500"/>
          <p14:tracePt t="20993" x="6794500" y="2460625"/>
          <p14:tracePt t="21041" x="6810375" y="2460625"/>
          <p14:tracePt t="21053" x="6810375" y="2444750"/>
          <p14:tracePt t="21089" x="6826250" y="2444750"/>
          <p14:tracePt t="21096" x="6826250" y="2436813"/>
          <p14:tracePt t="21105" x="6842125" y="2436813"/>
          <p14:tracePt t="21112" x="6873875" y="2436813"/>
          <p14:tracePt t="21125" x="6881813" y="2436813"/>
          <p14:tracePt t="21171" x="6929438" y="2436813"/>
          <p14:tracePt t="21190" x="6977063" y="2420938"/>
          <p14:tracePt t="21202" x="7000875" y="2420938"/>
          <p14:tracePt t="21209" x="7048500" y="2420938"/>
          <p14:tracePt t="21227" x="7183438" y="2405063"/>
          <p14:tracePt t="21240" x="7270750" y="2389188"/>
          <p14:tracePt t="21253" x="7342188" y="2389188"/>
          <p14:tracePt t="21273" x="7461250" y="2389188"/>
          <p14:tracePt t="21289" x="7580313" y="2389188"/>
          <p14:tracePt t="21307" x="7707313" y="2389188"/>
          <p14:tracePt t="21319" x="7842250" y="2389188"/>
          <p14:tracePt t="21340" x="7905750" y="2389188"/>
          <p14:tracePt t="21345" x="7945438" y="2389188"/>
          <p14:tracePt t="21350" x="7993063" y="2389188"/>
          <p14:tracePt t="21362" x="8008938" y="2389188"/>
          <p14:tracePt t="21443" x="7993063" y="2389188"/>
          <p14:tracePt t="21455" x="7945438" y="2389188"/>
          <p14:tracePt t="21468" x="7889875" y="2389188"/>
          <p14:tracePt t="21477" x="7802563" y="2389188"/>
          <p14:tracePt t="21490" x="7667625" y="2389188"/>
          <p14:tracePt t="21496" x="7532688" y="2389188"/>
          <p14:tracePt t="21517" x="7207250" y="2389188"/>
          <p14:tracePt t="21527" x="6985000" y="2389188"/>
          <p14:tracePt t="21529" x="6770688" y="2389188"/>
          <p14:tracePt t="21550" x="6357938" y="2389188"/>
          <p14:tracePt t="21558" x="6175375" y="2389188"/>
          <p14:tracePt t="21560" x="6032500" y="2389188"/>
          <p14:tracePt t="21572" x="5929313" y="2389188"/>
          <p14:tracePt t="21575" x="5834063" y="2389188"/>
          <p14:tracePt t="21596" x="5691188" y="2389188"/>
          <p14:tracePt t="21606" x="5619750" y="2389188"/>
          <p14:tracePt t="21620" x="5603875" y="2389188"/>
          <p14:tracePt t="21621" x="5588000" y="2389188"/>
          <p14:tracePt t="21640" x="5524500" y="2405063"/>
          <p14:tracePt t="21655" x="5500688" y="2420938"/>
          <p14:tracePt t="21673" x="5421313" y="2444750"/>
          <p14:tracePt t="21689" x="5318125" y="2476500"/>
          <p14:tracePt t="21705" x="5278438" y="2492375"/>
          <p14:tracePt t="21708" x="5214938" y="2524125"/>
          <p14:tracePt t="21720" x="5159375" y="2540000"/>
          <p14:tracePt t="21729" x="5087938" y="2547938"/>
          <p14:tracePt t="21751" x="5008563" y="2579688"/>
          <p14:tracePt t="21753" x="4794250" y="2627313"/>
          <p14:tracePt t="21763" x="4675188" y="2667000"/>
          <p14:tracePt t="21769" x="4572000" y="2698750"/>
          <p14:tracePt t="21776" x="4468813" y="2746375"/>
          <p14:tracePt t="21796" x="4278313" y="2817813"/>
          <p14:tracePt t="21800" x="4183063" y="2849563"/>
          <p14:tracePt t="21809" x="4095750" y="2873375"/>
          <p14:tracePt t="21827" x="4040188" y="2889250"/>
          <p14:tracePt t="21829" x="3968750" y="2905125"/>
          <p14:tracePt t="21834" x="3905250" y="2936875"/>
          <p14:tracePt t="21845" x="3849688" y="2952750"/>
          <p14:tracePt t="21862" x="3833813" y="2960688"/>
          <p14:tracePt t="21876" x="3817938" y="2960688"/>
          <p14:tracePt t="21878" x="3802063" y="2960688"/>
          <p14:tracePt t="21908" x="3786188" y="2976563"/>
          <p14:tracePt t="21922" x="3770313" y="2976563"/>
          <p14:tracePt t="21929" x="3770313" y="2992438"/>
          <p14:tracePt t="21944" x="3762375" y="2992438"/>
          <p14:tracePt t="21959" x="3762375" y="3008313"/>
          <p14:tracePt t="21960" x="3746500" y="3008313"/>
          <p14:tracePt t="21988" x="3730625" y="3024188"/>
          <p14:tracePt t="22048" x="3714750" y="3024188"/>
          <p14:tracePt t="22071" x="3698875" y="3040063"/>
          <p14:tracePt t="22088" x="3698875" y="3055938"/>
          <p14:tracePt t="22106" x="3683000" y="3055938"/>
          <p14:tracePt t="22122" x="3667125" y="3063875"/>
          <p14:tracePt t="22138" x="3659188" y="3063875"/>
          <p14:tracePt t="22141" x="3659188" y="3079750"/>
          <p14:tracePt t="22152" x="3627438" y="3095625"/>
          <p14:tracePt t="22755" x="3627438" y="3079750"/>
          <p14:tracePt t="22867" x="3643313" y="3079750"/>
          <p14:tracePt t="22897" x="3627438" y="3063875"/>
          <p14:tracePt t="22913" x="3643313" y="3079750"/>
          <p14:tracePt t="22932" x="3643313" y="3095625"/>
          <p14:tracePt t="22947" x="3659188" y="3095625"/>
          <p14:tracePt t="22965" x="3667125" y="3079750"/>
          <p14:tracePt t="22967" x="3683000" y="3063875"/>
          <p14:tracePt t="22983" x="3683000" y="3079750"/>
          <p14:tracePt t="23012" x="3698875" y="3079750"/>
          <p14:tracePt t="23171" x="3714750" y="3127375"/>
          <p14:tracePt t="23178" x="3714750" y="3143250"/>
          <p14:tracePt t="23192" x="3698875" y="3198813"/>
          <p14:tracePt t="23209" x="3714750" y="3198813"/>
          <p14:tracePt t="23218" x="3730625" y="3198813"/>
          <p14:tracePt t="23236" x="3714750" y="3198813"/>
          <p14:tracePt t="23271" x="3714750" y="3214688"/>
          <p14:tracePt t="23329" x="3714750" y="3198813"/>
          <p14:tracePt t="23425" x="3714750" y="3182938"/>
          <p14:tracePt t="23445" x="3730625" y="3182938"/>
          <p14:tracePt t="23463" x="3762375" y="3167063"/>
          <p14:tracePt t="23475" x="3770313" y="3167063"/>
          <p14:tracePt t="23483" x="3786188" y="3167063"/>
          <p14:tracePt t="23491" x="3786188" y="3159125"/>
          <p14:tracePt t="23514" x="3802063" y="3159125"/>
          <p14:tracePt t="23524" x="3817938" y="3159125"/>
          <p14:tracePt t="23531" x="3833813" y="3159125"/>
          <p14:tracePt t="23542" x="3849688" y="3159125"/>
          <p14:tracePt t="23572" x="3849688" y="3167063"/>
          <p14:tracePt t="23590" x="3865563" y="3167063"/>
          <p14:tracePt t="23602" x="3873500" y="3167063"/>
          <p14:tracePt t="23629" x="3889375" y="3182938"/>
          <p14:tracePt t="23650" x="3905250" y="3198813"/>
          <p14:tracePt t="23673" x="3921125" y="3214688"/>
          <p14:tracePt t="23686" x="3921125" y="3230563"/>
          <p14:tracePt t="23688" x="3937000" y="3230563"/>
          <p14:tracePt t="23706" x="3952875" y="3262313"/>
          <p14:tracePt t="23716" x="3952875" y="3270250"/>
          <p14:tracePt t="23741" x="3968750" y="3286125"/>
          <p14:tracePt t="23756" x="3976688" y="3302000"/>
          <p14:tracePt t="23782" x="3992563" y="3317875"/>
          <p14:tracePt t="23801" x="4040188" y="3349625"/>
          <p14:tracePt t="23816" x="4056063" y="3349625"/>
          <p14:tracePt t="23832" x="4071938" y="3365500"/>
          <p14:tracePt t="23851" x="4095750" y="3365500"/>
          <p14:tracePt t="23855" x="4111625" y="3373438"/>
          <p14:tracePt t="23864" x="4159250" y="3389313"/>
          <p14:tracePt t="23866" x="4214813" y="3389313"/>
          <p14:tracePt t="23874" x="4262438" y="3405188"/>
          <p14:tracePt t="23893" x="4333875" y="3436938"/>
          <p14:tracePt t="23900" x="4437063" y="3468688"/>
          <p14:tracePt t="23910" x="4484688" y="3468688"/>
          <p14:tracePt t="23921" x="4540250" y="3484563"/>
          <p14:tracePt t="23922" x="4627563" y="3508375"/>
          <p14:tracePt t="23941" x="4714875" y="3524250"/>
          <p14:tracePt t="23953" x="4833938" y="3556000"/>
          <p14:tracePt t="23958" x="4921250" y="3571875"/>
          <p14:tracePt t="23962" x="5008563" y="3587750"/>
          <p14:tracePt t="23973" x="5103813" y="3595688"/>
          <p14:tracePt t="23994" x="5191125" y="3611563"/>
          <p14:tracePt t="23997" x="5421313" y="3643313"/>
          <p14:tracePt t="24007" x="5643563" y="3659188"/>
          <p14:tracePt t="24021" x="5730875" y="3659188"/>
          <p14:tracePt t="24027" x="5810250" y="3659188"/>
          <p14:tracePt t="24049" x="5929313" y="3659188"/>
          <p14:tracePt t="24052" x="6135688" y="3659188"/>
          <p14:tracePt t="24070" x="6262688" y="3659188"/>
          <p14:tracePt t="24075" x="6532563" y="3659188"/>
          <p14:tracePt t="24088" x="6794500" y="3659188"/>
          <p14:tracePt t="24107" x="7000875" y="3659188"/>
          <p14:tracePt t="24121" x="7183438" y="3659188"/>
          <p14:tracePt t="24143" x="7310438" y="3659188"/>
          <p14:tracePt t="24153" x="7445375" y="3659188"/>
          <p14:tracePt t="24167" x="7500938" y="3659188"/>
          <p14:tracePt t="24168" x="7564438" y="3643313"/>
          <p14:tracePt t="24186" x="7667625" y="3643313"/>
          <p14:tracePt t="24202" x="7739063" y="3643313"/>
          <p14:tracePt t="24204" x="7786688" y="3643313"/>
          <p14:tracePt t="24222" x="7858125" y="3627438"/>
          <p14:tracePt t="24232" x="7905750" y="3627438"/>
          <p14:tracePt t="24234" x="7945438" y="3627438"/>
          <p14:tracePt t="24254" x="7993063" y="3627438"/>
          <p14:tracePt t="24267" x="8016875" y="3627438"/>
          <p14:tracePt t="24285" x="8032750" y="3627438"/>
          <p14:tracePt t="24300" x="8048625" y="3611563"/>
          <p14:tracePt t="24340" x="8064500" y="3611563"/>
          <p14:tracePt t="24387" x="8064500" y="3595688"/>
          <p14:tracePt t="24439" x="8080375" y="3595688"/>
          <p14:tracePt t="24458" x="8096250" y="3595688"/>
          <p14:tracePt t="24469" x="8112125" y="3595688"/>
          <p14:tracePt t="24488" x="8120063" y="3587750"/>
          <p14:tracePt t="24492" x="8151813" y="3587750"/>
          <p14:tracePt t="24505" x="8167688" y="3587750"/>
          <p14:tracePt t="24524" x="8183563" y="3587750"/>
          <p14:tracePt t="24549" x="8199438" y="3587750"/>
          <p14:tracePt t="24580" x="8215313" y="3571875"/>
          <p14:tracePt t="24649" x="8215313" y="3556000"/>
          <p14:tracePt t="24650" x="8223250" y="3556000"/>
          <p14:tracePt t="24675" x="8215313" y="3556000"/>
          <p14:tracePt t="24685" x="8183563" y="3571875"/>
          <p14:tracePt t="24698" x="8151813" y="3595688"/>
          <p14:tracePt t="24701" x="8112125" y="3627438"/>
          <p14:tracePt t="24709" x="8096250" y="3643313"/>
          <p14:tracePt t="24725" x="8064500" y="3675063"/>
          <p14:tracePt t="24732" x="8008938" y="3714750"/>
          <p14:tracePt t="24899" x="8016875" y="3730625"/>
          <p14:tracePt t="24906" x="8016875" y="3714750"/>
          <p14:tracePt t="24920" x="8008938" y="3675063"/>
          <p14:tracePt t="24923" x="8016875" y="3643313"/>
          <p14:tracePt t="24933" x="8008938" y="3643313"/>
          <p14:tracePt t="24956" x="8016875" y="3643313"/>
          <p14:tracePt t="24965" x="8016875" y="3627438"/>
          <p14:tracePt t="24985" x="8032750" y="3611563"/>
          <p14:tracePt t="25000" x="8048625" y="3611563"/>
          <p14:tracePt t="25013" x="8064500" y="3611563"/>
          <p14:tracePt t="25037" x="8080375" y="3611563"/>
          <p14:tracePt t="25091" x="8080375" y="3595688"/>
          <p14:tracePt t="25587" x="8064500" y="3595688"/>
          <p14:tracePt t="25605" x="8048625" y="3595688"/>
          <p14:tracePt t="25639" x="8032750" y="3595688"/>
          <p14:tracePt t="25657" x="8016875" y="3611563"/>
          <p14:tracePt t="25678" x="8008938" y="3611563"/>
          <p14:tracePt t="25687" x="7993063" y="3627438"/>
          <p14:tracePt t="25700" x="8008938" y="3627438"/>
          <p14:tracePt t="25712" x="7993063" y="3627438"/>
          <p14:tracePt t="25724" x="7961313" y="3627438"/>
          <p14:tracePt t="25735" x="7993063" y="3643313"/>
          <p14:tracePt t="25754" x="7993063" y="3627438"/>
          <p14:tracePt t="25786" x="7977188" y="3627438"/>
          <p14:tracePt t="25787" x="7977188" y="3611563"/>
          <p14:tracePt t="25799" x="7961313" y="3611563"/>
          <p14:tracePt t="25806" x="7961313" y="3595688"/>
          <p14:tracePt t="25823" x="7945438" y="3595688"/>
          <p14:tracePt t="25829" x="7945438" y="3587750"/>
          <p14:tracePt t="25838" x="7945438" y="3571875"/>
          <p14:tracePt t="25857" x="7929563" y="3556000"/>
          <p14:tracePt t="25973" x="7929563" y="3540125"/>
          <p14:tracePt t="25990" x="7945438" y="3540125"/>
          <p14:tracePt t="26019" x="7977188" y="3540125"/>
          <p14:tracePt t="26034" x="7993063" y="3540125"/>
          <p14:tracePt t="26037" x="8008938" y="3540125"/>
          <p14:tracePt t="26048" x="8032750" y="3540125"/>
          <p14:tracePt t="26070" x="8064500" y="3540125"/>
          <p14:tracePt t="26072" x="8080375" y="3540125"/>
          <p14:tracePt t="26086" x="8096250" y="3540125"/>
          <p14:tracePt t="26104" x="8120063" y="3540125"/>
          <p14:tracePt t="26113" x="8135938" y="3540125"/>
          <p14:tracePt t="26124" x="8151813" y="3540125"/>
          <p14:tracePt t="26135" x="8183563" y="3540125"/>
          <p14:tracePt t="26139" x="8223250" y="3540125"/>
          <p14:tracePt t="26144" x="8255000" y="3540125"/>
          <p14:tracePt t="26153" x="8302625" y="3540125"/>
          <p14:tracePt t="26156" x="8374063" y="3540125"/>
          <p14:tracePt t="26172" x="8405813" y="3540125"/>
          <p14:tracePt t="26187" x="8429625" y="3540125"/>
          <p14:tracePt t="26201" x="8445500" y="3540125"/>
          <p14:tracePt t="26326" x="8421688" y="3540125"/>
          <p14:tracePt t="26344" x="8405813" y="3540125"/>
          <p14:tracePt t="26349" x="8374063" y="3540125"/>
          <p14:tracePt t="26365" x="8302625" y="3556000"/>
          <p14:tracePt t="26375" x="8215313" y="3556000"/>
          <p14:tracePt t="26385" x="8120063" y="3571875"/>
          <p14:tracePt t="26403" x="8016875" y="3587750"/>
          <p14:tracePt t="26407" x="7889875" y="3595688"/>
          <p14:tracePt t="26410" x="7786688" y="3611563"/>
          <p14:tracePt t="26414" x="7651750" y="3611563"/>
          <p14:tracePt t="26426" x="7532688" y="3611563"/>
          <p14:tracePt t="26427" x="7397750" y="3611563"/>
          <p14:tracePt t="26444" x="7286625" y="3611563"/>
          <p14:tracePt t="26449" x="7167563" y="3611563"/>
          <p14:tracePt t="26458" x="7080250" y="3611563"/>
          <p14:tracePt t="26460" x="7000875" y="3611563"/>
          <p14:tracePt t="26476" x="6881813" y="3611563"/>
          <p14:tracePt t="26488" x="6842125" y="3611563"/>
          <p14:tracePt t="26500" x="6810375" y="3611563"/>
          <p14:tracePt t="26508" x="6770688" y="3611563"/>
          <p14:tracePt t="26509" x="6738938" y="3611563"/>
          <p14:tracePt t="26525" x="6675438" y="3611563"/>
          <p14:tracePt t="26535" x="6619875" y="3611563"/>
          <p14:tracePt t="26540" x="6564313" y="3611563"/>
          <p14:tracePt t="26559" x="6429375" y="3643313"/>
          <p14:tracePt t="26570" x="6326188" y="3659188"/>
          <p14:tracePt t="26572" x="6207125" y="3675063"/>
          <p14:tracePt t="26585" x="6056313" y="3698875"/>
          <p14:tracePt t="26586" x="5929313" y="3746500"/>
          <p14:tracePt t="26606" x="5572125" y="3778250"/>
          <p14:tracePt t="26618" x="5278438" y="3817938"/>
          <p14:tracePt t="26638" x="5024438" y="3865563"/>
          <p14:tracePt t="26651" x="4778375" y="3865563"/>
          <p14:tracePt t="26674" x="4572000" y="3865563"/>
          <p14:tracePt t="26683" x="4508500" y="3865563"/>
          <p14:tracePt t="26685" x="4468813" y="3865563"/>
          <p14:tracePt t="26704" x="4421188" y="3865563"/>
          <p14:tracePt t="26708" x="4421188" y="3881438"/>
          <p14:tracePt t="26717" x="4421188" y="3897313"/>
          <p14:tracePt t="26718" x="4405313" y="3897313"/>
          <p14:tracePt t="26740" x="4405313" y="3905250"/>
          <p14:tracePt t="26749" x="4389438" y="3905250"/>
          <p14:tracePt t="26782" x="4389438" y="3921125"/>
          <p14:tracePt t="26792" x="4381500" y="3921125"/>
          <p14:tracePt t="26805" x="4381500" y="3937000"/>
          <p14:tracePt t="26809" x="4365625" y="3937000"/>
          <p14:tracePt t="26825" x="4349750" y="3952875"/>
          <p14:tracePt t="26844" x="4302125" y="3968750"/>
          <p14:tracePt t="26860" x="4286250" y="3984625"/>
          <p14:tracePt t="26876" x="4278313" y="3984625"/>
          <p14:tracePt t="26882" x="4262438" y="3984625"/>
          <p14:tracePt t="26906" x="4262438" y="4000500"/>
          <p14:tracePt t="26907" x="4230688" y="4000500"/>
          <p14:tracePt t="26922" x="4230688" y="4008438"/>
          <p14:tracePt t="26945" x="4214813" y="4008438"/>
          <p14:tracePt t="26954" x="4198938" y="4008438"/>
          <p14:tracePt t="27179" x="4214813" y="4008438"/>
          <p14:tracePt t="27191" x="4214813" y="4024313"/>
          <p14:tracePt t="27199" x="4246563" y="4024313"/>
          <p14:tracePt t="27217" x="4286250" y="4024313"/>
          <p14:tracePt t="27227" x="4333875" y="4024313"/>
          <p14:tracePt t="27240" x="4381500" y="4024313"/>
          <p14:tracePt t="27242" x="4437063" y="4024313"/>
          <p14:tracePt t="27257" x="4508500" y="4024313"/>
          <p14:tracePt t="27259" x="4540250" y="4024313"/>
          <p14:tracePt t="27265" x="4587875" y="4024313"/>
          <p14:tracePt t="27273" x="4611688" y="4024313"/>
          <p14:tracePt t="27290" x="4643438" y="4024313"/>
          <p14:tracePt t="27294" x="4691063" y="4024313"/>
          <p14:tracePt t="27305" x="4714875" y="4024313"/>
          <p14:tracePt t="27332" x="4730750" y="4024313"/>
          <p14:tracePt t="27355" x="4746625" y="4024313"/>
          <p14:tracePt t="27400" x="4762500" y="4024313"/>
          <p14:tracePt t="27435" x="4778375" y="4024313"/>
          <p14:tracePt t="27454" x="4794250" y="4024313"/>
          <p14:tracePt t="27484" x="4802188" y="4024313"/>
          <p14:tracePt t="27501" x="4818063" y="4024313"/>
          <p14:tracePt t="27520" x="4833938" y="4024313"/>
          <p14:tracePt t="27534" x="4833938" y="4008438"/>
          <p14:tracePt t="27554" x="4849813" y="4008438"/>
          <p14:tracePt t="27570" x="4865688" y="4008438"/>
          <p14:tracePt t="27594" x="4881563" y="4008438"/>
          <p14:tracePt t="27621" x="4897438" y="4008438"/>
          <p14:tracePt t="27627" x="4905375" y="4008438"/>
          <p14:tracePt t="27641" x="4921250" y="4008438"/>
          <p14:tracePt t="27657" x="4937125" y="4008438"/>
          <p14:tracePt t="27659" x="4953000" y="4008438"/>
          <p14:tracePt t="27673" x="4984750" y="4008438"/>
          <p14:tracePt t="27692" x="5000625" y="4008438"/>
          <p14:tracePt t="27704" x="5008563" y="4008438"/>
          <p14:tracePt t="27725" x="5024438" y="4008438"/>
          <p14:tracePt t="27771" x="5040313" y="4008438"/>
          <p14:tracePt t="28424" x="5056188" y="4008438"/>
          <p14:tracePt t="28443" x="5072063" y="4008438"/>
          <p14:tracePt t="28457" x="5087938" y="4008438"/>
          <p14:tracePt t="28462" x="5103813" y="4008438"/>
          <p14:tracePt t="28478" x="5127625" y="4000500"/>
          <p14:tracePt t="28490" x="5143500" y="4000500"/>
          <p14:tracePt t="28501" x="5159375" y="4000500"/>
          <p14:tracePt t="28508" x="5175250" y="4000500"/>
          <p14:tracePt t="28523" x="5191125" y="4000500"/>
          <p14:tracePt t="28537" x="5207000" y="4000500"/>
          <p14:tracePt t="28562" x="5214938" y="4000500"/>
          <p14:tracePt t="28586" x="5230813" y="4000500"/>
          <p14:tracePt t="28601" x="5246688" y="4000500"/>
          <p14:tracePt t="28609" x="5262563" y="4000500"/>
          <p14:tracePt t="28639" x="5278438" y="4000500"/>
          <p14:tracePt t="28666" x="5294313" y="4000500"/>
          <p14:tracePt t="28777" x="5310188" y="3984625"/>
          <p14:tracePt t="32468" x="5365750" y="3905250"/>
          <p14:tracePt t="32486" x="5421313" y="3897313"/>
          <p14:tracePt t="32487" x="5500688" y="3881438"/>
          <p14:tracePt t="32501" x="5556250" y="3881438"/>
          <p14:tracePt t="32512" x="5603875" y="3865563"/>
          <p14:tracePt t="32521" x="5619750" y="3865563"/>
          <p14:tracePt t="32523" x="5659438" y="3849688"/>
          <p14:tracePt t="32544" x="5722938" y="3833813"/>
          <p14:tracePt t="32553" x="5730875" y="3833813"/>
          <p14:tracePt t="32555" x="5746750" y="3833813"/>
          <p14:tracePt t="32567" x="5762625" y="3833813"/>
          <p14:tracePt t="32600" x="5778500" y="3833813"/>
          <p14:tracePt t="32617" x="5778500" y="3817938"/>
          <p14:tracePt t="32660" x="5794375" y="3817938"/>
          <p14:tracePt t="32689" x="5794375" y="3802063"/>
          <p14:tracePt t="32705" x="5810250" y="3802063"/>
          <p14:tracePt t="32728" x="5810250" y="3794125"/>
          <p14:tracePt t="32750" x="5826125" y="3778250"/>
          <p14:tracePt t="32764" x="5826125" y="3762375"/>
          <p14:tracePt t="32771" x="5834063" y="3762375"/>
          <p14:tracePt t="32790" x="5834063" y="3746500"/>
          <p14:tracePt t="32799" x="5849938" y="3730625"/>
          <p14:tracePt t="32814" x="5849938" y="3714750"/>
          <p14:tracePt t="32821" x="5849938" y="3698875"/>
          <p14:tracePt t="32834" x="5865813" y="3698875"/>
          <p14:tracePt t="32837" x="5865813" y="3690938"/>
          <p14:tracePt t="32871" x="5881688" y="3675063"/>
          <p14:tracePt t="32878" x="5881688" y="3659188"/>
          <p14:tracePt t="32961" x="5881688" y="3643313"/>
          <p14:tracePt t="33169" x="5881688" y="3627438"/>
          <p14:tracePt t="33589" x="5881688" y="3611563"/>
          <p14:tracePt t="34604" x="5865813" y="3611563"/>
          <p14:tracePt t="34623" x="5849938" y="3611563"/>
          <p14:tracePt t="34641" x="5849938" y="3627438"/>
          <p14:tracePt t="34656" x="5826125" y="3627438"/>
          <p14:tracePt t="34687" x="5810250" y="3627438"/>
          <p14:tracePt t="34688" x="5794375" y="3627438"/>
          <p14:tracePt t="34711" x="5778500" y="3627438"/>
          <p14:tracePt t="34743" x="5762625" y="3627438"/>
          <p14:tracePt t="34766" x="5746750" y="3627438"/>
          <p14:tracePt t="34780" x="5746750" y="3659188"/>
          <p14:tracePt t="34795" x="5730875" y="3675063"/>
          <p14:tracePt t="35103" x="5722938" y="3675063"/>
          <p14:tracePt t="35112" x="5691188" y="3698875"/>
          <p14:tracePt t="35120" x="5691188" y="3714750"/>
          <p14:tracePt t="35128" x="5675313" y="3714750"/>
          <p14:tracePt t="35145" x="5627688" y="3730625"/>
          <p14:tracePt t="35157" x="5588000" y="3762375"/>
          <p14:tracePt t="35166" x="5540375" y="3778250"/>
          <p14:tracePt t="35179" x="5484813" y="3802063"/>
          <p14:tracePt t="35196" x="5468938" y="3802063"/>
          <p14:tracePt t="35198" x="5468938" y="3817938"/>
          <p14:tracePt t="35199" x="5437188" y="3817938"/>
          <p14:tracePt t="35209" x="5421313" y="3833813"/>
          <p14:tracePt t="35219" x="5413375" y="3833813"/>
          <p14:tracePt t="35235" x="5397500" y="3833813"/>
          <p14:tracePt t="35248" x="5381625" y="3833813"/>
          <p14:tracePt t="35263" x="5365750" y="3833813"/>
          <p14:tracePt t="35265" x="5349875" y="3833813"/>
          <p14:tracePt t="35279" x="5318125" y="3849688"/>
          <p14:tracePt t="35287" x="5310188" y="3849688"/>
          <p14:tracePt t="35316" x="5127625" y="3881438"/>
          <p14:tracePt t="35330" x="5111750" y="3881438"/>
          <p14:tracePt t="35333" x="5056188" y="3897313"/>
          <p14:tracePt t="35349" x="4953000" y="3897313"/>
          <p14:tracePt t="35360" x="4905375" y="3897313"/>
          <p14:tracePt t="35367" x="4833938" y="3897313"/>
          <p14:tracePt t="35386" x="4762500" y="3897313"/>
          <p14:tracePt t="35398" x="4627563" y="3897313"/>
          <p14:tracePt t="35411" x="4572000" y="3897313"/>
          <p14:tracePt t="35414" x="4492625" y="3897313"/>
          <p14:tracePt t="35434" x="4389438" y="3921125"/>
          <p14:tracePt t="35447" x="4302125" y="3921125"/>
          <p14:tracePt t="35469" x="4286250" y="3921125"/>
          <p14:tracePt t="35472" x="4278313" y="3921125"/>
          <p14:tracePt t="35474" x="4262438" y="3921125"/>
          <p14:tracePt t="35477" x="4246563" y="3921125"/>
          <p14:tracePt t="35486" x="4230688" y="3921125"/>
          <p14:tracePt t="35496" x="4214813" y="3921125"/>
          <p14:tracePt t="35510" x="4183063" y="3937000"/>
          <p14:tracePt t="35514" x="4175125" y="3937000"/>
          <p14:tracePt t="35526" x="4143375" y="3937000"/>
          <p14:tracePt t="35536" x="4127500" y="3937000"/>
          <p14:tracePt t="35548" x="4095750" y="3952875"/>
          <p14:tracePt t="35567" x="4071938" y="3952875"/>
          <p14:tracePt t="35585" x="4056063" y="3968750"/>
          <p14:tracePt t="35593" x="4040188" y="3968750"/>
          <p14:tracePt t="35610" x="4024313" y="3968750"/>
          <p14:tracePt t="35620" x="3992563" y="3984625"/>
          <p14:tracePt t="35637" x="3976688" y="3984625"/>
          <p14:tracePt t="35651" x="3952875" y="4000500"/>
          <p14:tracePt t="35667" x="3937000" y="4000500"/>
          <p14:tracePt t="35670" x="3921125" y="4000500"/>
          <p14:tracePt t="35685" x="3905250" y="4000500"/>
          <p14:tracePt t="35700" x="3905250" y="4008438"/>
          <p14:tracePt t="35712" x="3889375" y="4008438"/>
          <p14:tracePt t="35822" x="3873500" y="4008438"/>
          <p14:tracePt t="35843" x="3873500" y="4000500"/>
          <p14:tracePt t="35845" x="3873500" y="3984625"/>
          <p14:tracePt t="35863" x="3889375" y="3984625"/>
          <p14:tracePt t="35879" x="3952875" y="3968750"/>
          <p14:tracePt t="35888" x="4008438" y="3968750"/>
          <p14:tracePt t="35901" x="4095750" y="3952875"/>
          <p14:tracePt t="35904" x="4230688" y="3952875"/>
          <p14:tracePt t="35917" x="4365625" y="3952875"/>
          <p14:tracePt t="35936" x="4540250" y="3937000"/>
          <p14:tracePt t="35941" x="4897438" y="3937000"/>
          <p14:tracePt t="35944" x="5040313" y="3937000"/>
          <p14:tracePt t="35953" x="5143500" y="3937000"/>
          <p14:tracePt t="35967" x="5310188" y="3921125"/>
          <p14:tracePt t="35971" x="5413375" y="3921125"/>
          <p14:tracePt t="35976" x="5516563" y="3905250"/>
          <p14:tracePt t="35986" x="5627688" y="3905250"/>
          <p14:tracePt t="35995" x="5722938" y="3897313"/>
          <p14:tracePt t="36005" x="5778500" y="3881438"/>
          <p14:tracePt t="36010" x="5834063" y="3865563"/>
          <p14:tracePt t="36019" x="5849938" y="3865563"/>
          <p14:tracePt t="36038" x="5929313" y="3833813"/>
          <p14:tracePt t="36049" x="5937250" y="3817938"/>
          <p14:tracePt t="36051" x="5953125" y="3802063"/>
          <p14:tracePt t="36067" x="5984875" y="3802063"/>
          <p14:tracePt t="36070" x="6032500" y="3794125"/>
          <p14:tracePt t="36080" x="6088063" y="3746500"/>
          <p14:tracePt t="36087" x="6151563" y="3698875"/>
          <p14:tracePt t="36112" x="6294438" y="3643313"/>
          <p14:tracePt t="36114" x="6381750" y="3611563"/>
          <p14:tracePt t="36117" x="6469063" y="3595688"/>
          <p14:tracePt t="36133" x="6651625" y="3571875"/>
          <p14:tracePt t="36148" x="6778625" y="3556000"/>
          <p14:tracePt t="36169" x="6881813" y="3524250"/>
          <p14:tracePt t="36183" x="6961188" y="3524250"/>
          <p14:tracePt t="36203" x="7080250" y="3524250"/>
          <p14:tracePt t="36210" x="7183438" y="3524250"/>
          <p14:tracePt t="36212" x="7270750" y="3540125"/>
          <p14:tracePt t="36237" x="7358063" y="3556000"/>
          <p14:tracePt t="36244" x="7516813" y="3556000"/>
          <p14:tracePt t="36245" x="7604125" y="3556000"/>
          <p14:tracePt t="36255" x="7699375" y="3556000"/>
          <p14:tracePt t="36277" x="7754938" y="3556000"/>
          <p14:tracePt t="36279" x="7842250" y="3556000"/>
          <p14:tracePt t="36306" x="7858125" y="3556000"/>
          <p14:tracePt t="36312" x="7874000" y="3556000"/>
          <p14:tracePt t="36320" x="7889875" y="3556000"/>
          <p14:tracePt t="36329" x="7905750" y="3556000"/>
          <p14:tracePt t="36336" x="7945438" y="3556000"/>
          <p14:tracePt t="36352" x="7993063" y="3556000"/>
          <p14:tracePt t="36360" x="8048625" y="3556000"/>
          <p14:tracePt t="36362" x="8064500" y="3556000"/>
          <p14:tracePt t="36383" x="8151813" y="3556000"/>
          <p14:tracePt t="36385" x="8199438" y="3556000"/>
          <p14:tracePt t="36387" x="8255000" y="3556000"/>
          <p14:tracePt t="36399" x="8302625" y="3556000"/>
          <p14:tracePt t="36416" x="8318500" y="3556000"/>
          <p14:tracePt t="36423" x="8326438" y="3556000"/>
          <p14:tracePt t="36450" x="8342313" y="3556000"/>
          <p14:tracePt t="36495" x="8342313" y="3540125"/>
          <p14:tracePt t="36515" x="8358188" y="3540125"/>
          <p14:tracePt t="36769" x="8342313" y="3540125"/>
          <p14:tracePt t="36785" x="8326438" y="3540125"/>
          <p14:tracePt t="36801" x="8318500" y="3540125"/>
          <p14:tracePt t="36823" x="8302625" y="3540125"/>
          <p14:tracePt t="36833" x="8286750" y="3540125"/>
          <p14:tracePt t="36862" x="8270875" y="3540125"/>
          <p14:tracePt t="36895" x="8255000" y="3556000"/>
          <p14:tracePt t="36929" x="8239125" y="3556000"/>
          <p14:tracePt t="36949" x="8223250" y="3556000"/>
          <p14:tracePt t="37158" x="8239125" y="3556000"/>
          <p14:tracePt t="37170" x="8255000" y="3556000"/>
          <p14:tracePt t="37178" x="8270875" y="3556000"/>
          <p14:tracePt t="37187" x="8286750" y="3556000"/>
          <p14:tracePt t="37202" x="8302625" y="3556000"/>
          <p14:tracePt t="37208" x="8318500" y="3556000"/>
          <p14:tracePt t="37217" x="8326438" y="3556000"/>
          <p14:tracePt t="37238" x="8342313" y="3556000"/>
          <p14:tracePt t="37244" x="8358188" y="3556000"/>
          <p14:tracePt t="37264" x="8374063" y="3556000"/>
          <p14:tracePt t="37276" x="8389938" y="3556000"/>
          <p14:tracePt t="37300" x="8405813" y="3556000"/>
          <p14:tracePt t="37328" x="8421688" y="3556000"/>
          <p14:tracePt t="37350" x="8429625" y="3556000"/>
          <p14:tracePt t="37361" x="8445500" y="3556000"/>
          <p14:tracePt t="37385" x="8477250" y="3571875"/>
          <p14:tracePt t="37395" x="8493125" y="3571875"/>
          <p14:tracePt t="37397" x="8524875" y="3571875"/>
          <p14:tracePt t="37413" x="8532813" y="3571875"/>
          <p14:tracePt t="37434" x="8548688" y="3571875"/>
          <p14:tracePt t="37447" x="8564563" y="3571875"/>
          <p14:tracePt t="37487" x="8580438" y="3587750"/>
          <p14:tracePt t="37820" x="8548688" y="3587750"/>
          <p14:tracePt t="37831" x="8493125" y="3587750"/>
          <p14:tracePt t="37840" x="8477250" y="3587750"/>
          <p14:tracePt t="37849" x="8405813" y="3587750"/>
          <p14:tracePt t="37861" x="8342313" y="3587750"/>
          <p14:tracePt t="37869" x="8286750" y="3587750"/>
          <p14:tracePt t="37871" x="8215313" y="3587750"/>
          <p14:tracePt t="37883" x="8167688" y="3587750"/>
          <p14:tracePt t="37903" x="8151813" y="3587750"/>
          <p14:tracePt t="40509" x="8080375" y="3587750"/>
          <p14:tracePt t="40519" x="8032750" y="3587750"/>
          <p14:tracePt t="40525" x="7977188" y="3587750"/>
          <p14:tracePt t="40536" x="7905750" y="3587750"/>
          <p14:tracePt t="40543" x="7810500" y="3587750"/>
          <p14:tracePt t="40552" x="7739063" y="3587750"/>
          <p14:tracePt t="40563" x="7620000" y="3587750"/>
          <p14:tracePt t="40568" x="7516813" y="3587750"/>
          <p14:tracePt t="40583" x="7389813" y="3587750"/>
          <p14:tracePt t="40584" x="7254875" y="3595688"/>
          <p14:tracePt t="40593" x="7119938" y="3595688"/>
          <p14:tracePt t="40615" x="6826250" y="3643313"/>
          <p14:tracePt t="40619" x="6691313" y="3675063"/>
          <p14:tracePt t="40621" x="6532563" y="3698875"/>
          <p14:tracePt t="40634" x="6342063" y="3714750"/>
          <p14:tracePt t="40636" x="6151563" y="3730625"/>
          <p14:tracePt t="40650" x="5929313" y="3762375"/>
          <p14:tracePt t="40652" x="5707063" y="3794125"/>
          <p14:tracePt t="40664" x="5484813" y="3802063"/>
          <p14:tracePt t="40682" x="5262563" y="3833813"/>
          <p14:tracePt t="40685" x="4881563" y="3905250"/>
          <p14:tracePt t="40697" x="4699000" y="3952875"/>
          <p14:tracePt t="40699" x="4540250" y="3968750"/>
          <p14:tracePt t="40718" x="4333875" y="4024313"/>
          <p14:tracePt t="40732" x="4198938" y="4071938"/>
          <p14:tracePt t="40753" x="4175125" y="4103688"/>
          <p14:tracePt t="40763" x="4159250" y="4103688"/>
          <p14:tracePt t="40766" x="4143375" y="4127500"/>
          <p14:tracePt t="40782" x="4143375" y="4143375"/>
          <p14:tracePt t="40798" x="4127500" y="4143375"/>
          <p14:tracePt t="40813" x="4127500" y="4175125"/>
          <p14:tracePt t="40831" x="4127500" y="4206875"/>
          <p14:tracePt t="40847" x="4127500" y="4230688"/>
          <p14:tracePt t="40864" x="4111625" y="4246563"/>
          <p14:tracePt t="40879" x="4111625" y="4278313"/>
          <p14:tracePt t="40897" x="4111625" y="4310063"/>
          <p14:tracePt t="40914" x="4111625" y="4333875"/>
          <p14:tracePt t="40935" x="4111625" y="4349750"/>
          <p14:tracePt t="40945" x="4111625" y="4365625"/>
          <p14:tracePt t="40965" x="4111625" y="4381500"/>
          <p14:tracePt t="40988" x="4095750" y="4413250"/>
          <p14:tracePt t="41011" x="4095750" y="4421188"/>
          <p14:tracePt t="41034" x="4079875" y="4437063"/>
          <p14:tracePt t="41049" x="4040188" y="4452938"/>
          <p14:tracePt t="41065" x="4024313" y="4452938"/>
          <p14:tracePt t="41068" x="3992563" y="4452938"/>
          <p14:tracePt t="41086" x="3952875" y="4452938"/>
          <p14:tracePt t="41101" x="3889375" y="4452938"/>
          <p14:tracePt t="41113" x="3865563" y="4452938"/>
          <p14:tracePt t="41120" x="3833813" y="4452938"/>
          <p14:tracePt t="41142" x="3786188" y="4452938"/>
          <p14:tracePt t="41146" x="3770313" y="4452938"/>
          <p14:tracePt t="41153" x="3762375" y="4452938"/>
          <p14:tracePt t="41207" x="3770313" y="4397375"/>
          <p14:tracePt t="41214" x="3817938" y="4349750"/>
          <p14:tracePt t="41230" x="3937000" y="4278313"/>
          <p14:tracePt t="41246" x="3952875" y="4262438"/>
          <p14:tracePt t="41248" x="3992563" y="4230688"/>
          <p14:tracePt t="41267" x="4183063" y="4175125"/>
          <p14:tracePt t="41277" x="4405313" y="4127500"/>
          <p14:tracePt t="41301" x="4627563" y="4103688"/>
          <p14:tracePt t="41312" x="4730750" y="4071938"/>
          <p14:tracePt t="41314" x="4818063" y="4056063"/>
          <p14:tracePt t="41335" x="4921250" y="4040188"/>
          <p14:tracePt t="41341" x="4968875" y="4024313"/>
          <p14:tracePt t="41354" x="4984750" y="4024313"/>
          <p14:tracePt t="41385" x="5000625" y="4008438"/>
          <p14:tracePt t="41512" x="5000625" y="4024313"/>
          <p14:tracePt t="41707" x="5000625" y="4040188"/>
          <p14:tracePt t="41736" x="4984750" y="4056063"/>
          <p14:tracePt t="41771" x="4953000" y="4071938"/>
          <p14:tracePt t="41787" x="4937125" y="4071938"/>
          <p14:tracePt t="41799" x="4937125" y="4087813"/>
          <p14:tracePt t="41812" x="4921250" y="4103688"/>
          <p14:tracePt t="41821" x="4905375" y="4103688"/>
          <p14:tracePt t="41836" x="4897438" y="4111625"/>
          <p14:tracePt t="41850" x="4881563" y="4111625"/>
          <p14:tracePt t="42184" x="4865688" y="4111625"/>
          <p14:tracePt t="42216" x="4849813" y="4111625"/>
          <p14:tracePt t="42235" x="4849813" y="4127500"/>
          <p14:tracePt t="42250" x="4833938" y="4127500"/>
          <p14:tracePt t="42281" x="4833938" y="4143375"/>
          <p14:tracePt t="42300" x="4818063" y="4143375"/>
          <p14:tracePt t="42318" x="4818063" y="4159250"/>
          <p14:tracePt t="42331" x="4802188" y="4159250"/>
          <p14:tracePt t="42364" x="4794250" y="4159250"/>
          <p14:tracePt t="42378" x="4794250" y="4175125"/>
          <p14:tracePt t="42425" x="4778375" y="4175125"/>
          <p14:tracePt t="42489" x="4762500" y="4175125"/>
          <p14:tracePt t="42537" x="4762500" y="4191000"/>
          <p14:tracePt t="44084" x="4746625" y="4191000"/>
          <p14:tracePt t="44131" x="4730750" y="4191000"/>
          <p14:tracePt t="48978" x="4762500" y="4143375"/>
          <p14:tracePt t="48995" x="4778375" y="4127500"/>
          <p14:tracePt t="48999" x="4802188" y="4103688"/>
          <p14:tracePt t="49009" x="4849813" y="4071938"/>
          <p14:tracePt t="49035" x="4865688" y="4071938"/>
          <p14:tracePt t="49311" x="4937125" y="4008438"/>
          <p14:tracePt t="49316" x="4968875" y="3952875"/>
          <p14:tracePt t="49327" x="5008563" y="3937000"/>
          <p14:tracePt t="49341" x="5072063" y="3897313"/>
          <p14:tracePt t="49353" x="5087938" y="3881438"/>
          <p14:tracePt t="49361" x="5087938" y="3865563"/>
          <p14:tracePt t="49374" x="5111750" y="3865563"/>
          <p14:tracePt t="49388" x="5127625" y="3865563"/>
          <p14:tracePt t="49519" x="5127625" y="3881438"/>
          <p14:tracePt t="49536" x="5111750" y="3881438"/>
          <p14:tracePt t="49543" x="5103813" y="3881438"/>
          <p14:tracePt t="49558" x="5072063" y="3897313"/>
          <p14:tracePt t="49572" x="5056188" y="3905250"/>
          <p14:tracePt t="49575" x="5040313" y="3905250"/>
          <p14:tracePt t="49592" x="4984750" y="3937000"/>
          <p14:tracePt t="49605" x="4953000" y="3952875"/>
          <p14:tracePt t="49624" x="4921250" y="3968750"/>
          <p14:tracePt t="49639" x="4881563" y="3984625"/>
          <p14:tracePt t="49657" x="4865688" y="4000500"/>
          <p14:tracePt t="49660" x="4849813" y="4000500"/>
          <p14:tracePt t="49671" x="4802188" y="4008438"/>
          <p14:tracePt t="49672" x="4794250" y="4008438"/>
          <p14:tracePt t="49694" x="4762500" y="4024313"/>
          <p14:tracePt t="49698" x="4746625" y="4024313"/>
          <p14:tracePt t="49708" x="4730750" y="4040188"/>
          <p14:tracePt t="49727" x="4699000" y="4056063"/>
          <p14:tracePt t="49730" x="4691063" y="4056063"/>
          <p14:tracePt t="49735" x="4675188" y="4071938"/>
          <p14:tracePt t="49746" x="4627563" y="4071938"/>
          <p14:tracePt t="49760" x="4611688" y="4087813"/>
          <p14:tracePt t="49768" x="4595813" y="4087813"/>
          <p14:tracePt t="49777" x="4595813" y="4103688"/>
          <p14:tracePt t="49795" x="4572000" y="4103688"/>
          <p14:tracePt t="49798" x="4572000" y="4111625"/>
          <p14:tracePt t="49803" x="4556125" y="4111625"/>
          <p14:tracePt t="49812" x="4540250" y="4127500"/>
          <p14:tracePt t="49830" x="4524375" y="4143375"/>
          <p14:tracePt t="49845" x="4508500" y="4143375"/>
          <p14:tracePt t="49846" x="4508500" y="4159250"/>
          <p14:tracePt t="49864" x="4492625" y="4159250"/>
          <p14:tracePt t="49875" x="4492625" y="4175125"/>
          <p14:tracePt t="49889" x="4492625" y="4191000"/>
          <p14:tracePt t="49908" x="4484688" y="4191000"/>
          <p14:tracePt t="49911" x="4484688" y="4206875"/>
          <p14:tracePt t="49955" x="4468813" y="4214813"/>
          <p14:tracePt t="49989" x="4452938" y="4230688"/>
          <p14:tracePt t="50020" x="4437063" y="4230688"/>
          <p14:tracePt t="50024" x="4421188" y="4230688"/>
          <p14:tracePt t="50044" x="4405313" y="4246563"/>
          <p14:tracePt t="50066" x="4381500" y="4246563"/>
          <p14:tracePt t="50070" x="4365625" y="4262438"/>
          <p14:tracePt t="50082" x="4349750" y="4262438"/>
          <p14:tracePt t="50105" x="4333875" y="4262438"/>
          <p14:tracePt t="50108" x="4286250" y="4278313"/>
          <p14:tracePt t="50120" x="4278313" y="4278313"/>
          <p14:tracePt t="50123" x="4230688" y="4294188"/>
          <p14:tracePt t="50139" x="4214813" y="4294188"/>
          <p14:tracePt t="50142" x="4159250" y="4294188"/>
          <p14:tracePt t="50153" x="4111625" y="4294188"/>
          <p14:tracePt t="50156" x="4071938" y="4294188"/>
          <p14:tracePt t="50165" x="3992563" y="4310063"/>
          <p14:tracePt t="50187" x="3952875" y="4310063"/>
          <p14:tracePt t="50189" x="3873500" y="4310063"/>
          <p14:tracePt t="50196" x="3849688" y="4310063"/>
          <p14:tracePt t="50198" x="3817938" y="4310063"/>
          <p14:tracePt t="50220" x="3770313" y="4310063"/>
          <p14:tracePt t="50222" x="3714750" y="4310063"/>
          <p14:tracePt t="50230" x="3659188" y="4310063"/>
          <p14:tracePt t="50237" x="3611563" y="4310063"/>
          <p14:tracePt t="50243" x="3563938" y="4310063"/>
          <p14:tracePt t="50246" x="3556000" y="4310063"/>
          <p14:tracePt t="50262" x="3524250" y="4310063"/>
          <p14:tracePt t="50264" x="3508375" y="4310063"/>
          <p14:tracePt t="50275" x="3492500" y="4310063"/>
          <p14:tracePt t="50277" x="3452813" y="4310063"/>
          <p14:tracePt t="50295" x="3389313" y="4310063"/>
          <p14:tracePt t="50305" x="3389313" y="4318000"/>
          <p14:tracePt t="50311" x="3349625" y="4333875"/>
          <p14:tracePt t="50328" x="3286125" y="4365625"/>
          <p14:tracePt t="50340" x="3270250" y="4365625"/>
          <p14:tracePt t="50347" x="3246438" y="4397375"/>
          <p14:tracePt t="50364" x="3198813" y="4437063"/>
          <p14:tracePt t="50376" x="3143250" y="4556125"/>
          <p14:tracePt t="50396" x="3127375" y="4587875"/>
          <p14:tracePt t="50408" x="3095625" y="4691063"/>
          <p14:tracePt t="50443" x="3095625" y="4706938"/>
          <p14:tracePt t="50447" x="3079750" y="4746625"/>
          <p14:tracePt t="50457" x="3063875" y="4778375"/>
          <p14:tracePt t="50461" x="3063875" y="4794250"/>
          <p14:tracePt t="50479" x="3063875" y="4826000"/>
          <p14:tracePt t="50487" x="3063875" y="4833938"/>
          <p14:tracePt t="50489" x="3063875" y="4865688"/>
          <p14:tracePt t="50522" x="3063875" y="4881563"/>
          <p14:tracePt t="50531" x="3079750" y="4881563"/>
          <p14:tracePt t="50755" x="3079750" y="4897438"/>
          <p14:tracePt t="50770" x="3095625" y="4897438"/>
          <p14:tracePt t="50777" x="3095625" y="4913313"/>
          <p14:tracePt t="50790" x="3095625" y="4929188"/>
          <p14:tracePt t="50793" x="3143250" y="4937125"/>
          <p14:tracePt t="50803" x="3151188" y="4953000"/>
          <p14:tracePt t="50811" x="3151188" y="4984750"/>
          <p14:tracePt t="50820" x="3167063" y="5040313"/>
          <p14:tracePt t="50836" x="3214688" y="5103813"/>
          <p14:tracePt t="50838" x="3270250" y="5159375"/>
          <p14:tracePt t="50844" x="3317875" y="5222875"/>
          <p14:tracePt t="50853" x="3373438" y="5294313"/>
          <p14:tracePt t="50855" x="3421063" y="5349875"/>
          <p14:tracePt t="50872" x="3476625" y="5429250"/>
          <p14:tracePt t="50878" x="3556000" y="5500688"/>
          <p14:tracePt t="50888" x="3746500" y="5635625"/>
          <p14:tracePt t="50903" x="3833813" y="5675313"/>
          <p14:tracePt t="50910" x="3905250" y="5722938"/>
          <p14:tracePt t="50933" x="4024313" y="5770563"/>
          <p14:tracePt t="50936" x="4079875" y="5778500"/>
          <p14:tracePt t="50947" x="4095750" y="5778500"/>
          <p14:tracePt t="50954" x="4111625" y="5778500"/>
          <p14:tracePt t="50973" x="4175125" y="5778500"/>
          <p14:tracePt t="50984" x="4183063" y="5778500"/>
          <p14:tracePt t="51003" x="4198938" y="5778500"/>
          <p14:tracePt t="51023" x="4214813" y="5778500"/>
          <p14:tracePt t="51032" x="4230688" y="5778500"/>
          <p14:tracePt t="51065" x="4246563" y="5778500"/>
          <p14:tracePt t="51098" x="4262438" y="5778500"/>
          <p14:tracePt t="51129" x="4278313" y="5778500"/>
          <p14:tracePt t="51169" x="4286250" y="5778500"/>
          <p14:tracePt t="51235" x="4302125" y="5778500"/>
          <p14:tracePt t="51249" x="4302125" y="5770563"/>
          <p14:tracePt t="51300" x="4318000" y="5770563"/>
          <p14:tracePt t="51331" x="4333875" y="5770563"/>
          <p14:tracePt t="51349" x="4333875" y="5754688"/>
          <p14:tracePt t="51369" x="4349750" y="5754688"/>
          <p14:tracePt t="51385" x="4349750" y="5738813"/>
          <p14:tracePt t="51414" x="4365625" y="5738813"/>
          <p14:tracePt t="51431" x="4381500" y="5738813"/>
          <p14:tracePt t="51459" x="4381500" y="5722938"/>
          <p14:tracePt t="51476" x="4389438" y="5722938"/>
          <p14:tracePt t="51521" x="4389438" y="5707063"/>
          <p14:tracePt t="51601" x="4405313" y="5707063"/>
          <p14:tracePt t="52340" x="4405313" y="5691188"/>
          <p14:tracePt t="52723" x="4405313" y="5675313"/>
          <p14:tracePt t="53819" x="4421188" y="5651500"/>
          <p14:tracePt t="53833" x="4421188" y="5635625"/>
          <p14:tracePt t="53893" x="4421188" y="5619750"/>
          <p14:tracePt t="54535" x="4421188" y="5603875"/>
          <p14:tracePt t="54857" x="4405313" y="5603875"/>
          <p14:tracePt t="61089" x="4405313" y="5588000"/>
          <p14:tracePt t="61102" x="4405313" y="5572125"/>
          <p14:tracePt t="61123" x="4405313" y="5556250"/>
          <p14:tracePt t="61143" x="4421188" y="5548313"/>
          <p14:tracePt t="61167" x="4421188" y="5532438"/>
          <p14:tracePt t="61200" x="4437063" y="5516563"/>
          <p14:tracePt t="61278" x="4452938" y="5532438"/>
          <p14:tracePt t="61309" x="4468813" y="5532438"/>
          <p14:tracePt t="61320" x="4468813" y="5548313"/>
          <p14:tracePt t="61343" x="4468813" y="5556250"/>
          <p14:tracePt t="61360" x="4484688" y="5556250"/>
          <p14:tracePt t="61368" x="4484688" y="5572125"/>
          <p14:tracePt t="61387" x="4492625" y="5588000"/>
          <p14:tracePt t="61400" x="4524375" y="5619750"/>
          <p14:tracePt t="61402" x="4556125" y="5651500"/>
          <p14:tracePt t="61422" x="4730750" y="5738813"/>
          <p14:tracePt t="61436" x="4778375" y="5778500"/>
          <p14:tracePt t="61444" x="4849813" y="5794375"/>
          <p14:tracePt t="61456" x="4905375" y="5826125"/>
          <p14:tracePt t="61466" x="4953000" y="5826125"/>
          <p14:tracePt t="61469" x="4968875" y="5842000"/>
          <p14:tracePt t="61482" x="4984750" y="5842000"/>
          <p14:tracePt t="61486" x="5000625" y="5857875"/>
          <p14:tracePt t="61493" x="5008563" y="5857875"/>
          <p14:tracePt t="61508" x="5040313" y="5873750"/>
          <p14:tracePt t="61520" x="5056188" y="5881688"/>
          <p14:tracePt t="61527" x="5103813" y="5881688"/>
          <p14:tracePt t="61549" x="5191125" y="5929313"/>
          <p14:tracePt t="61551" x="5246688" y="5961063"/>
          <p14:tracePt t="61561" x="5294313" y="5961063"/>
          <p14:tracePt t="61578" x="5334000" y="5976938"/>
          <p14:tracePt t="61591" x="5349875" y="5984875"/>
          <p14:tracePt t="61593" x="5397500" y="5984875"/>
          <p14:tracePt t="61604" x="5413375" y="6000750"/>
          <p14:tracePt t="61606" x="5421313" y="6000750"/>
          <p14:tracePt t="61625" x="5437188" y="6000750"/>
          <p14:tracePt t="61657" x="5453063" y="6000750"/>
          <p14:tracePt t="61683" x="5484813" y="6016625"/>
          <p14:tracePt t="61702" x="5500688" y="6032500"/>
          <p14:tracePt t="61717" x="5540375" y="6032500"/>
          <p14:tracePt t="61719" x="5572125" y="6048375"/>
          <p14:tracePt t="61728" x="5603875" y="6064250"/>
          <p14:tracePt t="61737" x="5627688" y="6064250"/>
          <p14:tracePt t="61755" x="5659438" y="6080125"/>
          <p14:tracePt t="61768" x="5675313" y="6080125"/>
          <p14:tracePt t="61787" x="5691188" y="6088063"/>
          <p14:tracePt t="61793" x="5707063" y="6088063"/>
          <p14:tracePt t="61824" x="5722938" y="6088063"/>
          <p14:tracePt t="61872" x="5730875" y="6088063"/>
          <p14:tracePt t="61888" x="5746750" y="6088063"/>
          <p14:tracePt t="61906" x="5762625" y="6088063"/>
          <p14:tracePt t="61923" x="5794375" y="6088063"/>
          <p14:tracePt t="61941" x="5810250" y="6088063"/>
          <p14:tracePt t="61943" x="5834063" y="6088063"/>
          <p14:tracePt t="61955" x="5865813" y="6080125"/>
          <p14:tracePt t="61976" x="5929313" y="6048375"/>
          <p14:tracePt t="61987" x="5953125" y="6032500"/>
          <p14:tracePt t="61988" x="6016625" y="5984875"/>
          <p14:tracePt t="62001" x="6072188" y="5961063"/>
          <p14:tracePt t="62012" x="6103938" y="5945188"/>
          <p14:tracePt t="62027" x="6254750" y="5826125"/>
          <p14:tracePt t="62040" x="6326188" y="5754688"/>
          <p14:tracePt t="62042" x="6413500" y="5659438"/>
          <p14:tracePt t="62060" x="6619875" y="5516563"/>
          <p14:tracePt t="62073" x="6738938" y="5413375"/>
          <p14:tracePt t="62075" x="6881813" y="5278438"/>
          <p14:tracePt t="62085" x="7167563" y="5040313"/>
          <p14:tracePt t="62105" x="7413625" y="4833938"/>
          <p14:tracePt t="62118" x="7532688" y="4762500"/>
          <p14:tracePt t="62137" x="7635875" y="4706938"/>
          <p14:tracePt t="62141" x="7802563" y="4643438"/>
          <p14:tracePt t="62151" x="8080375" y="4524375"/>
          <p14:tracePt t="62169" x="8255000" y="4468813"/>
          <p14:tracePt t="62173" x="8429625" y="4421188"/>
          <p14:tracePt t="62184" x="8612188" y="4365625"/>
          <p14:tracePt t="62185" x="8755063" y="4333875"/>
          <p14:tracePt t="62205" x="8905875" y="4310063"/>
          <p14:tracePt t="62208" x="9040813" y="4262438"/>
          <p14:tracePt t="62213" x="9144000" y="4246563"/>
          <p14:tracePt t="62216" x="9215438" y="4230688"/>
          <p14:tracePt t="62224" x="9271000" y="4230688"/>
          <p14:tracePt t="62244" x="9286875" y="4230688"/>
          <p14:tracePt t="62247" x="9302750" y="4230688"/>
          <p14:tracePt t="62271" x="9318625" y="4230688"/>
          <p14:tracePt t="62293" x="9334500" y="4214813"/>
          <p14:tracePt t="62307" x="9350375" y="4214813"/>
          <p14:tracePt t="62310" x="9358313" y="4214813"/>
          <p14:tracePt t="62337" x="9374188" y="4214813"/>
          <p14:tracePt t="62360" x="9390063" y="4214813"/>
          <p14:tracePt t="62383" x="9405938" y="4214813"/>
          <p14:tracePt t="62412" x="9421813" y="4206875"/>
          <p14:tracePt t="62422" x="9437688" y="4206875"/>
          <p14:tracePt t="62975" x="9453563" y="42068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4360" y="130831"/>
            <a:ext cx="10795461" cy="772767"/>
          </a:xfrm>
        </p:spPr>
        <p:txBody>
          <a:bodyPr/>
          <a:lstStyle/>
          <a:p>
            <a:pPr algn="ctr"/>
            <a:r>
              <a:rPr lang="en-US" sz="3733">
                <a:latin typeface="+mj-lt"/>
              </a:rPr>
              <a:t>Thank You!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043957" y="2131937"/>
            <a:ext cx="2032000" cy="1524000"/>
            <a:chOff x="1584" y="1008"/>
            <a:chExt cx="624" cy="576"/>
          </a:xfrm>
        </p:grpSpPr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1657" y="1051"/>
              <a:ext cx="479" cy="42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440000"/>
                </a:gs>
              </a:gsLst>
              <a:path path="rect">
                <a:fillToRect r="100000" b="100000"/>
              </a:path>
            </a:gradFill>
            <a:ln w="9525" algn="ctr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1731" y="1122"/>
              <a:ext cx="111" cy="71"/>
              <a:chOff x="1440" y="1200"/>
              <a:chExt cx="864" cy="720"/>
            </a:xfrm>
          </p:grpSpPr>
          <p:sp>
            <p:nvSpPr>
              <p:cNvPr id="107" name="Rectangle 7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8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9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0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1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Line 12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13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4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15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16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17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1977" y="1322"/>
              <a:ext cx="110" cy="71"/>
              <a:chOff x="1440" y="1200"/>
              <a:chExt cx="864" cy="720"/>
            </a:xfrm>
          </p:grpSpPr>
          <p:sp>
            <p:nvSpPr>
              <p:cNvPr id="96" name="Rectangle 19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20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1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2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2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Line 24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25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26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27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28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29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0"/>
            <p:cNvGrpSpPr>
              <a:grpSpLocks/>
            </p:cNvGrpSpPr>
            <p:nvPr/>
          </p:nvGrpSpPr>
          <p:grpSpPr bwMode="auto">
            <a:xfrm>
              <a:off x="1854" y="1393"/>
              <a:ext cx="110" cy="71"/>
              <a:chOff x="1440" y="1200"/>
              <a:chExt cx="864" cy="720"/>
            </a:xfrm>
          </p:grpSpPr>
          <p:sp>
            <p:nvSpPr>
              <p:cNvPr id="85" name="Rectangle 31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32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33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34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Oval 35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36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37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38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39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40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41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1964" y="1134"/>
              <a:ext cx="111" cy="71"/>
              <a:chOff x="1440" y="1200"/>
              <a:chExt cx="864" cy="720"/>
            </a:xfrm>
          </p:grpSpPr>
          <p:sp>
            <p:nvSpPr>
              <p:cNvPr id="74" name="Rectangle 43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44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45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46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47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48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49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50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51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52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53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1719" y="1334"/>
              <a:ext cx="110" cy="71"/>
              <a:chOff x="1440" y="1200"/>
              <a:chExt cx="864" cy="720"/>
            </a:xfrm>
          </p:grpSpPr>
          <p:sp>
            <p:nvSpPr>
              <p:cNvPr id="63" name="Rectangle 55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56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57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58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59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60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61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62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63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64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65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1682" y="1228"/>
              <a:ext cx="110" cy="71"/>
              <a:chOff x="1440" y="1200"/>
              <a:chExt cx="864" cy="720"/>
            </a:xfrm>
          </p:grpSpPr>
          <p:sp>
            <p:nvSpPr>
              <p:cNvPr id="52" name="Rectangle 67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8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9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70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71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72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73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4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75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76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77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78"/>
            <p:cNvGrpSpPr>
              <a:grpSpLocks/>
            </p:cNvGrpSpPr>
            <p:nvPr/>
          </p:nvGrpSpPr>
          <p:grpSpPr bwMode="auto">
            <a:xfrm>
              <a:off x="1854" y="1075"/>
              <a:ext cx="110" cy="71"/>
              <a:chOff x="1440" y="1200"/>
              <a:chExt cx="864" cy="720"/>
            </a:xfrm>
          </p:grpSpPr>
          <p:sp>
            <p:nvSpPr>
              <p:cNvPr id="41" name="Rectangle 79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80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81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82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8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84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85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86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87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88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89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013" y="1228"/>
              <a:ext cx="111" cy="71"/>
              <a:chOff x="1440" y="1200"/>
              <a:chExt cx="864" cy="720"/>
            </a:xfrm>
          </p:grpSpPr>
          <p:sp>
            <p:nvSpPr>
              <p:cNvPr id="30" name="Rectangle 91"/>
              <p:cNvSpPr>
                <a:spLocks noChangeArrowheads="1"/>
              </p:cNvSpPr>
              <p:nvPr/>
            </p:nvSpPr>
            <p:spPr bwMode="auto">
              <a:xfrm>
                <a:off x="1632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92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93"/>
              <p:cNvSpPr>
                <a:spLocks noChangeArrowheads="1"/>
              </p:cNvSpPr>
              <p:nvPr/>
            </p:nvSpPr>
            <p:spPr bwMode="auto">
              <a:xfrm>
                <a:off x="1632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94"/>
              <p:cNvSpPr>
                <a:spLocks noChangeArrowheads="1"/>
              </p:cNvSpPr>
              <p:nvPr/>
            </p:nvSpPr>
            <p:spPr bwMode="auto">
              <a:xfrm>
                <a:off x="1968" y="1632"/>
                <a:ext cx="192" cy="192"/>
              </a:xfrm>
              <a:prstGeom prst="rect">
                <a:avLst/>
              </a:prstGeom>
              <a:noFill/>
              <a:ln w="9525" algn="ctr">
                <a:solidFill>
                  <a:srgbClr val="FF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95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864" cy="720"/>
              </a:xfrm>
              <a:prstGeom prst="ellipse">
                <a:avLst/>
              </a:prstGeom>
              <a:noFill/>
              <a:ln w="9525" algn="ctr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Line 96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97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336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98"/>
              <p:cNvSpPr>
                <a:spLocks noChangeShapeType="1"/>
              </p:cNvSpPr>
              <p:nvPr/>
            </p:nvSpPr>
            <p:spPr bwMode="auto">
              <a:xfrm flipV="1">
                <a:off x="1728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99"/>
              <p:cNvSpPr>
                <a:spLocks noChangeShapeType="1"/>
              </p:cNvSpPr>
              <p:nvPr/>
            </p:nvSpPr>
            <p:spPr bwMode="auto">
              <a:xfrm>
                <a:off x="2064" y="148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100"/>
              <p:cNvSpPr>
                <a:spLocks noChangeShapeType="1"/>
              </p:cNvSpPr>
              <p:nvPr/>
            </p:nvSpPr>
            <p:spPr bwMode="auto">
              <a:xfrm>
                <a:off x="1824" y="1392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01"/>
              <p:cNvSpPr>
                <a:spLocks noChangeShapeType="1"/>
              </p:cNvSpPr>
              <p:nvPr/>
            </p:nvSpPr>
            <p:spPr bwMode="auto">
              <a:xfrm>
                <a:off x="1824" y="17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33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1891" y="1193"/>
              <a:ext cx="24" cy="165"/>
            </a:xfrm>
            <a:prstGeom prst="rect">
              <a:avLst/>
            </a:prstGeom>
            <a:solidFill>
              <a:srgbClr val="FF3399"/>
            </a:solidFill>
            <a:ln w="9525" algn="ctr">
              <a:solidFill>
                <a:srgbClr val="FF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03"/>
            <p:cNvSpPr>
              <a:spLocks noChangeShapeType="1"/>
            </p:cNvSpPr>
            <p:nvPr/>
          </p:nvSpPr>
          <p:spPr bwMode="auto">
            <a:xfrm>
              <a:off x="1817" y="1181"/>
              <a:ext cx="74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04"/>
            <p:cNvSpPr>
              <a:spLocks noChangeShapeType="1"/>
            </p:cNvSpPr>
            <p:nvPr/>
          </p:nvSpPr>
          <p:spPr bwMode="auto">
            <a:xfrm>
              <a:off x="1792" y="1263"/>
              <a:ext cx="99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05"/>
            <p:cNvSpPr>
              <a:spLocks noChangeShapeType="1"/>
            </p:cNvSpPr>
            <p:nvPr/>
          </p:nvSpPr>
          <p:spPr bwMode="auto">
            <a:xfrm flipV="1">
              <a:off x="1817" y="1287"/>
              <a:ext cx="74" cy="71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06"/>
            <p:cNvSpPr>
              <a:spLocks noChangeShapeType="1"/>
            </p:cNvSpPr>
            <p:nvPr/>
          </p:nvSpPr>
          <p:spPr bwMode="auto">
            <a:xfrm flipH="1">
              <a:off x="1915" y="1181"/>
              <a:ext cx="62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7"/>
            <p:cNvSpPr>
              <a:spLocks noChangeShapeType="1"/>
            </p:cNvSpPr>
            <p:nvPr/>
          </p:nvSpPr>
          <p:spPr bwMode="auto">
            <a:xfrm flipH="1">
              <a:off x="1915" y="1263"/>
              <a:ext cx="98" cy="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08"/>
            <p:cNvSpPr>
              <a:spLocks noChangeShapeType="1"/>
            </p:cNvSpPr>
            <p:nvPr/>
          </p:nvSpPr>
          <p:spPr bwMode="auto">
            <a:xfrm flipH="1" flipV="1">
              <a:off x="1915" y="1287"/>
              <a:ext cx="62" cy="59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09"/>
            <p:cNvSpPr>
              <a:spLocks noChangeShapeType="1"/>
            </p:cNvSpPr>
            <p:nvPr/>
          </p:nvSpPr>
          <p:spPr bwMode="auto">
            <a:xfrm flipV="1">
              <a:off x="1903" y="1358"/>
              <a:ext cx="0" cy="35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10"/>
            <p:cNvSpPr>
              <a:spLocks noChangeShapeType="1"/>
            </p:cNvSpPr>
            <p:nvPr/>
          </p:nvSpPr>
          <p:spPr bwMode="auto">
            <a:xfrm>
              <a:off x="1903" y="1146"/>
              <a:ext cx="0" cy="47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1584" y="1008"/>
              <a:ext cx="624" cy="53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9381227"/>
                </a:avLst>
              </a:prstTxWarp>
            </a:bodyPr>
            <a:lstStyle/>
            <a:p>
              <a:pPr algn="ctr"/>
              <a:r>
                <a:rPr lang="en-US" sz="2667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Garamond"/>
                </a:rPr>
                <a:t>Network Based Computing</a:t>
              </a:r>
            </a:p>
          </p:txBody>
        </p:sp>
        <p:sp>
          <p:nvSpPr>
            <p:cNvPr id="29" name="WordArt 112"/>
            <p:cNvSpPr>
              <a:spLocks noChangeArrowheads="1" noChangeShapeType="1" noTextEdit="1"/>
            </p:cNvSpPr>
            <p:nvPr/>
          </p:nvSpPr>
          <p:spPr bwMode="auto">
            <a:xfrm>
              <a:off x="1668" y="1475"/>
              <a:ext cx="444" cy="1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733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80000"/>
                      </a:srgbClr>
                    </a:outerShdw>
                  </a:effectLst>
                  <a:latin typeface="Garamond"/>
                </a:rPr>
                <a:t>Laboratory</a:t>
              </a:r>
            </a:p>
          </p:txBody>
        </p:sp>
      </p:grpSp>
      <p:sp>
        <p:nvSpPr>
          <p:cNvPr id="123" name="Rectangle 114"/>
          <p:cNvSpPr>
            <a:spLocks noChangeArrowheads="1"/>
          </p:cNvSpPr>
          <p:nvPr/>
        </p:nvSpPr>
        <p:spPr bwMode="auto">
          <a:xfrm>
            <a:off x="6102290" y="5855975"/>
            <a:ext cx="6243012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867" b="0">
                <a:latin typeface="Calibri"/>
                <a:ea typeface="宋体" pitchFamily="2" charset="-122"/>
                <a:cs typeface="Calibri"/>
              </a:rPr>
              <a:t>The High-Performance Deep Learning Project</a:t>
            </a:r>
          </a:p>
          <a:p>
            <a:pPr algn="ctr"/>
            <a:r>
              <a:rPr lang="en-US" altLang="zh-CN" sz="1867" b="0" u="sng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http://hidl.cse.ohio-state.edu/</a:t>
            </a:r>
            <a:endParaRPr lang="zh-CN" altLang="en-US" sz="1867" b="0" u="sng">
              <a:solidFill>
                <a:schemeClr val="hlink"/>
              </a:solidFill>
              <a:latin typeface="Calibri"/>
              <a:ea typeface="宋体" pitchFamily="2" charset="-122"/>
              <a:cs typeface="Calibri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5721" y="3627350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altLang="zh-CN" sz="1867" b="0">
                <a:latin typeface="Calibri"/>
                <a:ea typeface="宋体" pitchFamily="2" charset="-122"/>
                <a:cs typeface="Calibri"/>
              </a:rPr>
              <a:t>Network-Based Computing Laboratory</a:t>
            </a:r>
          </a:p>
          <a:p>
            <a:pPr algn="ctr">
              <a:buFontTx/>
              <a:buNone/>
            </a:pPr>
            <a:r>
              <a:rPr lang="en-US" altLang="zh-CN" sz="1867" b="0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  <a:hlinkClick r:id="rId5"/>
              </a:rPr>
              <a:t>http://nowlab.cse.ohio-state.edu</a:t>
            </a:r>
            <a:r>
              <a:rPr lang="en-US" altLang="zh-CN" sz="1867" b="0">
                <a:solidFill>
                  <a:schemeClr val="hlink"/>
                </a:solidFill>
                <a:ea typeface="宋体" pitchFamily="2" charset="-122"/>
                <a:hlinkClick r:id="rId5"/>
              </a:rPr>
              <a:t>/</a:t>
            </a:r>
            <a:endParaRPr lang="en-US" altLang="zh-CN" sz="1867" b="0">
              <a:solidFill>
                <a:schemeClr val="hlink"/>
              </a:solidFill>
              <a:ea typeface="宋体" pitchFamily="2" charset="-122"/>
            </a:endParaRPr>
          </a:p>
        </p:txBody>
      </p:sp>
      <p:sp>
        <p:nvSpPr>
          <p:cNvPr id="122" name="Rectangle 114"/>
          <p:cNvSpPr>
            <a:spLocks noChangeArrowheads="1"/>
          </p:cNvSpPr>
          <p:nvPr/>
        </p:nvSpPr>
        <p:spPr bwMode="auto">
          <a:xfrm>
            <a:off x="25557" y="5855975"/>
            <a:ext cx="6243012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867" b="0" dirty="0">
                <a:latin typeface="Calibri"/>
                <a:ea typeface="宋体" pitchFamily="2" charset="-122"/>
                <a:cs typeface="Calibri"/>
              </a:rPr>
              <a:t>The MVAPICH2 Project</a:t>
            </a:r>
          </a:p>
          <a:p>
            <a:pPr algn="ctr"/>
            <a:r>
              <a:rPr lang="en-US" altLang="zh-CN" sz="1867" b="0" u="sng" dirty="0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http://</a:t>
            </a:r>
            <a:r>
              <a:rPr lang="en-US" altLang="zh-CN" sz="1867" b="0" u="sng" dirty="0" err="1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mvapich.cse.ohio-state.edu</a:t>
            </a:r>
            <a:r>
              <a:rPr lang="en-US" altLang="zh-CN" sz="1867" b="0" u="sng" dirty="0">
                <a:solidFill>
                  <a:schemeClr val="hlink"/>
                </a:solidFill>
                <a:latin typeface="Calibri"/>
                <a:ea typeface="宋体" pitchFamily="2" charset="-122"/>
                <a:cs typeface="Calibri"/>
              </a:rPr>
              <a:t>/</a:t>
            </a:r>
            <a:endParaRPr lang="zh-CN" altLang="en-US" sz="1867" b="0" u="sng" dirty="0">
              <a:solidFill>
                <a:schemeClr val="hlink"/>
              </a:solidFill>
              <a:latin typeface="Calibri"/>
              <a:ea typeface="宋体" pitchFamily="2" charset="-122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69" y="4284242"/>
            <a:ext cx="3056333" cy="184727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78" y="4414821"/>
            <a:ext cx="4475108" cy="1586115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6FA4BA5-EDFE-FA4B-920B-575934F0C339}"/>
              </a:ext>
            </a:extLst>
          </p:cNvPr>
          <p:cNvGrpSpPr/>
          <p:nvPr/>
        </p:nvGrpSpPr>
        <p:grpSpPr>
          <a:xfrm>
            <a:off x="453578" y="2591096"/>
            <a:ext cx="2428422" cy="788725"/>
            <a:chOff x="581561" y="3294860"/>
            <a:chExt cx="2428422" cy="788725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E56D245-544B-974F-9817-8651FFB8519A}"/>
                </a:ext>
              </a:extLst>
            </p:cNvPr>
            <p:cNvSpPr/>
            <p:nvPr/>
          </p:nvSpPr>
          <p:spPr>
            <a:xfrm>
              <a:off x="1381893" y="3294860"/>
              <a:ext cx="11793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  <a:latin typeface="+mn-lt"/>
                </a:rPr>
                <a:t>Follow</a:t>
              </a:r>
              <a:r>
                <a:rPr lang="en-US" sz="1400" i="1" dirty="0">
                  <a:solidFill>
                    <a:srgbClr val="0070C0"/>
                  </a:solidFill>
                  <a:latin typeface="+mn-lt"/>
                </a:rPr>
                <a:t> us on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5F368D6-C40D-F042-B0AD-DAF986F39270}"/>
                </a:ext>
              </a:extLst>
            </p:cNvPr>
            <p:cNvSpPr/>
            <p:nvPr/>
          </p:nvSpPr>
          <p:spPr>
            <a:xfrm>
              <a:off x="581561" y="3683475"/>
              <a:ext cx="24284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0" dirty="0">
                  <a:latin typeface="+mn-lt"/>
                  <a:hlinkClick r:id="rId8"/>
                </a:rPr>
                <a:t>https</a:t>
              </a:r>
              <a:r>
                <a:rPr lang="en-US" sz="1800" b="0" dirty="0">
                  <a:latin typeface="+mn-lt"/>
                  <a:hlinkClick r:id="rId8"/>
                </a:rPr>
                <a:t>://x.com/mvapich</a:t>
              </a:r>
              <a:r>
                <a:rPr lang="en-US" sz="1800" b="0" dirty="0">
                  <a:latin typeface="+mn-lt"/>
                </a:rPr>
                <a:t> </a:t>
              </a:r>
            </a:p>
          </p:txBody>
        </p:sp>
      </p:grpSp>
      <p:sp>
        <p:nvSpPr>
          <p:cNvPr id="126" name="Rectangle 3">
            <a:extLst>
              <a:ext uri="{FF2B5EF4-FFF2-40B4-BE49-F238E27FC236}">
                <a16:creationId xmlns:a16="http://schemas.microsoft.com/office/drawing/2014/main" id="{44E60E8E-7D1A-4F24-BF51-36A9BF1CB4A0}"/>
              </a:ext>
            </a:extLst>
          </p:cNvPr>
          <p:cNvSpPr txBox="1">
            <a:spLocks noChangeArrowheads="1"/>
          </p:cNvSpPr>
          <p:nvPr/>
        </p:nvSpPr>
        <p:spPr>
          <a:xfrm>
            <a:off x="991985" y="851619"/>
            <a:ext cx="10363200" cy="9542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en-US" sz="2133" dirty="0">
                <a:solidFill>
                  <a:srgbClr val="000099"/>
                </a:solidFill>
                <a:ea typeface="宋体" pitchFamily="2" charset="-122"/>
                <a:cs typeface="Arial" pitchFamily="34" charset="0"/>
              </a:rPr>
              <a:t>{shafi.16, abduljabbar.1}@</a:t>
            </a:r>
            <a:r>
              <a:rPr lang="en-US" sz="2133" dirty="0" err="1">
                <a:solidFill>
                  <a:srgbClr val="000099"/>
                </a:solidFill>
                <a:ea typeface="宋体" pitchFamily="2" charset="-122"/>
                <a:cs typeface="Arial" pitchFamily="34" charset="0"/>
              </a:rPr>
              <a:t>osu.edu</a:t>
            </a:r>
            <a:endParaRPr lang="en-US" sz="2133" dirty="0">
              <a:solidFill>
                <a:srgbClr val="000099"/>
              </a:solidFill>
              <a:ea typeface="宋体" pitchFamily="2" charset="-122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8B1CB-94F5-F5A1-1AD4-402E97FE6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44" y="2530820"/>
            <a:ext cx="502920" cy="439149"/>
          </a:xfrm>
          <a:prstGeom prst="rect">
            <a:avLst/>
          </a:prstGeom>
        </p:spPr>
      </p:pic>
      <p:pic>
        <p:nvPicPr>
          <p:cNvPr id="128" name="Audio 127">
            <a:extLst>
              <a:ext uri="{FF2B5EF4-FFF2-40B4-BE49-F238E27FC236}">
                <a16:creationId xmlns:a16="http://schemas.microsoft.com/office/drawing/2014/main" id="{56B58ADB-9DF4-2DB8-5B70-7B4BA2D0E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8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9"/>
    </mc:Choice>
    <mc:Fallback>
      <p:transition spd="slow" advTm="1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" x="9437688" y="4206875"/>
          <p14:tracePt t="294" x="9421813" y="4206875"/>
          <p14:tracePt t="327" x="9405938" y="4206875"/>
          <p14:tracePt t="348" x="9390063" y="4206875"/>
          <p14:tracePt t="370" x="9374188" y="4206875"/>
          <p14:tracePt t="446" x="9350375" y="4206875"/>
          <p14:tracePt t="466" x="9334500" y="4206875"/>
          <p14:tracePt t="514" x="9318625" y="4206875"/>
          <p14:tracePt t="563" x="9302750" y="4206875"/>
          <p14:tracePt t="614" x="9286875" y="4214813"/>
          <p14:tracePt t="710" x="9271000" y="4214813"/>
          <p14:tracePt t="745" x="9255125" y="4214813"/>
          <p14:tracePt t="778" x="9247188" y="4214813"/>
          <p14:tracePt t="818" x="9231313" y="4214813"/>
          <p14:tracePt t="850" x="9215438" y="4230688"/>
          <p14:tracePt t="878" x="9199563" y="4230688"/>
          <p14:tracePt t="919" x="9183688" y="4230688"/>
          <p14:tracePt t="1058" x="9167813" y="4230688"/>
          <p14:tracePt t="1155" x="9151938" y="4230688"/>
          <p14:tracePt t="1170" x="9151938" y="4246563"/>
          <p14:tracePt t="1203" x="9144000" y="4246563"/>
          <p14:tracePt t="1220" x="9144000" y="4262438"/>
          <p14:tracePt t="1251" x="9144000" y="4278313"/>
          <p14:tracePt t="1284" x="9144000" y="4294188"/>
          <p14:tracePt t="2412" x="9144000" y="4310063"/>
          <p14:tracePt t="3030" x="9128125" y="4310063"/>
          <p14:tracePt t="3711" x="9112250" y="4310063"/>
          <p14:tracePt t="7476" x="9096375" y="4294188"/>
          <p14:tracePt t="7491" x="9080500" y="4294188"/>
          <p14:tracePt t="7534" x="9064625" y="4294188"/>
          <p14:tracePt t="7547" x="9064625" y="4278313"/>
          <p14:tracePt t="7629" x="9048750" y="4278313"/>
          <p14:tracePt t="7636" x="9024938" y="4246563"/>
          <p14:tracePt t="7649" x="8993188" y="4214813"/>
          <p14:tracePt t="7659" x="8977313" y="4206875"/>
          <p14:tracePt t="7668" x="8921750" y="4159250"/>
          <p14:tracePt t="7670" x="8874125" y="4111625"/>
          <p14:tracePt t="7684" x="8770938" y="4008438"/>
          <p14:tracePt t="7698" x="8699500" y="3921125"/>
          <p14:tracePt t="7699" x="8580438" y="3849688"/>
          <p14:tracePt t="7717" x="8389938" y="3698875"/>
          <p14:tracePt t="7729" x="8318500" y="3643313"/>
          <p14:tracePt t="7731" x="8270875" y="3595688"/>
          <p14:tracePt t="7750" x="8215313" y="3540125"/>
          <p14:tracePt t="7763" x="8167688" y="3492500"/>
          <p14:tracePt t="7783" x="8135938" y="3436938"/>
          <p14:tracePt t="7786" x="8112125" y="3389313"/>
          <p14:tracePt t="7797" x="8096250" y="3349625"/>
          <p14:tracePt t="7820" x="8048625" y="3286125"/>
          <p14:tracePt t="7831" x="8008938" y="3246438"/>
          <p14:tracePt t="7833" x="7961313" y="3167063"/>
          <p14:tracePt t="7845" x="7929563" y="3143250"/>
          <p14:tracePt t="7848" x="7905750" y="3111500"/>
          <p14:tracePt t="7866" x="7810500" y="3008313"/>
          <p14:tracePt t="7877" x="7739063" y="2905125"/>
          <p14:tracePt t="7899" x="7699375" y="2873375"/>
          <p14:tracePt t="7910" x="7667625" y="2833688"/>
          <p14:tracePt t="7935" x="7651750" y="2801938"/>
          <p14:tracePt t="7937" x="7604125" y="2746375"/>
          <p14:tracePt t="7964" x="7596188" y="2730500"/>
          <p14:tracePt t="7968" x="7580313" y="2698750"/>
          <p14:tracePt t="7981" x="7564438" y="2682875"/>
          <p14:tracePt t="7998" x="7532688" y="2651125"/>
          <p14:tracePt t="8002" x="7516813" y="2627313"/>
          <p14:tracePt t="8007" x="7500938" y="2627313"/>
          <p14:tracePt t="8010" x="7477125" y="2579688"/>
          <p14:tracePt t="8021" x="7445375" y="2540000"/>
          <p14:tracePt t="8030" x="7389813" y="2460625"/>
          <p14:tracePt t="8042" x="7270750" y="2333625"/>
          <p14:tracePt t="8054" x="7207250" y="2270125"/>
          <p14:tracePt t="8064" x="7167563" y="2214563"/>
          <p14:tracePt t="8068" x="7104063" y="2135188"/>
          <p14:tracePt t="8070" x="7064375" y="2063750"/>
          <p14:tracePt t="8086" x="6961188" y="1992313"/>
          <p14:tracePt t="8087" x="6897688" y="1944688"/>
          <p14:tracePt t="8103" x="6842125" y="1920875"/>
          <p14:tracePt t="8107" x="6778625" y="1857375"/>
          <p14:tracePt t="8118" x="6723063" y="1825625"/>
          <p14:tracePt t="8121" x="6707188" y="1817688"/>
          <p14:tracePt t="8143" x="6604000" y="1714500"/>
          <p14:tracePt t="8146" x="6532563" y="1651000"/>
          <p14:tracePt t="8160" x="6500813" y="1619250"/>
          <p14:tracePt t="8162" x="6484938" y="1611313"/>
          <p14:tracePt t="8170" x="6469063" y="1611313"/>
          <p14:tracePt t="8188" x="6397625" y="1531938"/>
          <p14:tracePt t="8200" x="6326188" y="1492250"/>
          <p14:tracePt t="8203" x="6310313" y="1476375"/>
          <p14:tracePt t="8226" x="6238875" y="1428750"/>
          <p14:tracePt t="8230" x="6238875" y="1412875"/>
          <p14:tracePt t="8232" x="6207125" y="1389063"/>
          <p14:tracePt t="8242" x="6175375" y="1357313"/>
          <p14:tracePt t="8252" x="6159500" y="1357313"/>
          <p14:tracePt t="8263" x="6151563" y="1341438"/>
          <p14:tracePt t="8267" x="6135688" y="1325563"/>
          <p14:tracePt t="8281" x="6119813" y="1309688"/>
          <p14:tracePt t="8302" x="6103938" y="1309688"/>
          <p14:tracePt t="8311" x="6103938" y="1301750"/>
          <p14:tracePt t="8313" x="6088063" y="1301750"/>
          <p14:tracePt t="8328" x="6072188" y="1301750"/>
          <p14:tracePt t="8338" x="6072188" y="1285875"/>
          <p14:tracePt t="8353" x="6056313" y="1285875"/>
          <p14:tracePt t="8370" x="6040438" y="1270000"/>
          <p14:tracePt t="8388" x="6032500" y="1270000"/>
          <p14:tracePt t="8394" x="6016625" y="1254125"/>
          <p14:tracePt t="8404" x="5984875" y="1238250"/>
          <p14:tracePt t="8414" x="5969000" y="1222375"/>
          <p14:tracePt t="8427" x="5953125" y="1206500"/>
          <p14:tracePt t="8439" x="5937250" y="1198563"/>
          <p14:tracePt t="8460" x="5929313" y="1198563"/>
          <p14:tracePt t="8469" x="5913438" y="1198563"/>
          <p14:tracePt t="8471" x="5913438" y="1182688"/>
          <p14:tracePt t="8484" x="5897563" y="1182688"/>
          <p14:tracePt t="8504" x="5881688" y="1182688"/>
          <p14:tracePt t="8517" x="5865813" y="1182688"/>
          <p14:tracePt t="8561" x="5849938" y="1182688"/>
          <p14:tracePt t="8565" x="5826125" y="1198563"/>
          <p14:tracePt t="8584" x="5810250" y="1206500"/>
          <p14:tracePt t="8595" x="5794375" y="1206500"/>
          <p14:tracePt t="8603" x="5794375" y="1222375"/>
          <p14:tracePt t="8611" x="5778500" y="1222375"/>
          <p14:tracePt t="8613" x="5762625" y="1238250"/>
          <p14:tracePt t="8633" x="5746750" y="1238250"/>
          <p14:tracePt t="8645" x="5730875" y="1254125"/>
          <p14:tracePt t="8667" x="5722938" y="1254125"/>
          <p14:tracePt t="8678" x="5707063" y="1270000"/>
          <p14:tracePt t="8702" x="5691188" y="1270000"/>
          <p14:tracePt t="8711" x="5691188" y="1285875"/>
          <p14:tracePt t="8748" x="5675313" y="1285875"/>
          <p14:tracePt t="8764" x="5675313" y="1301750"/>
          <p14:tracePt t="8777" x="5659438" y="1301750"/>
          <p14:tracePt t="8798" x="5643563" y="1301750"/>
          <p14:tracePt t="8808" x="5643563" y="1309688"/>
          <p14:tracePt t="8826" x="5627688" y="1309688"/>
          <p14:tracePt t="8864" x="5627688" y="1325563"/>
          <p14:tracePt t="8878" x="5619750" y="1325563"/>
          <p14:tracePt t="8898" x="5619750" y="1341438"/>
          <p14:tracePt t="8906" x="5603875" y="1341438"/>
          <p14:tracePt t="8929" x="5603875" y="1357313"/>
          <p14:tracePt t="9103" x="5627688" y="1357313"/>
          <p14:tracePt t="9108" x="5675313" y="1357313"/>
          <p14:tracePt t="9119" x="5691188" y="1357313"/>
          <p14:tracePt t="9132" x="5746750" y="1341438"/>
          <p14:tracePt t="9144" x="5794375" y="1341438"/>
          <p14:tracePt t="9146" x="5810250" y="1341438"/>
          <p14:tracePt t="9155" x="5849938" y="1341438"/>
          <p14:tracePt t="9164" x="5937250" y="1341438"/>
          <p14:tracePt t="9178" x="6032500" y="1341438"/>
          <p14:tracePt t="9180" x="6119813" y="1341438"/>
          <p14:tracePt t="9198" x="6207125" y="1341438"/>
          <p14:tracePt t="9202" x="6262688" y="1341438"/>
          <p14:tracePt t="9205" x="6310313" y="1341438"/>
          <p14:tracePt t="9210" x="6357938" y="1341438"/>
          <p14:tracePt t="9221" x="6365875" y="1325563"/>
          <p14:tracePt t="9265" x="6381750" y="1325563"/>
          <p14:tracePt t="9288" x="6397625" y="1325563"/>
          <p14:tracePt t="9300" x="6413500" y="1325563"/>
          <p14:tracePt t="9302" x="6461125" y="1325563"/>
          <p14:tracePt t="9318" x="6469063" y="1325563"/>
          <p14:tracePt t="9321" x="6500813" y="1325563"/>
          <p14:tracePt t="9331" x="6516688" y="1325563"/>
          <p14:tracePt t="9341" x="6532563" y="1325563"/>
          <p14:tracePt t="9361" x="6604000" y="1325563"/>
          <p14:tracePt t="9363" x="6619875" y="1325563"/>
          <p14:tracePt t="9372" x="6635750" y="1325563"/>
          <p14:tracePt t="9390" x="6651625" y="1325563"/>
          <p14:tracePt t="9403" x="6675438" y="1325563"/>
          <p14:tracePt t="9423" x="6691313" y="1341438"/>
          <p14:tracePt t="9434" x="6707188" y="1341438"/>
          <p14:tracePt t="9437" x="6723063" y="1341438"/>
          <p14:tracePt t="9449" x="6770688" y="1341438"/>
          <p14:tracePt t="9465" x="6794500" y="1341438"/>
          <p14:tracePt t="9481" x="6826250" y="1341438"/>
          <p14:tracePt t="9499" x="6842125" y="1341438"/>
          <p14:tracePt t="9512" x="6858000" y="1341438"/>
          <p14:tracePt t="9532" x="6873875" y="1357313"/>
          <p14:tracePt t="9649" x="6873875" y="1373188"/>
          <p14:tracePt t="9667" x="6881813" y="1373188"/>
          <p14:tracePt t="9674" x="6881813" y="1389063"/>
          <p14:tracePt t="9686" x="6881813" y="1404938"/>
          <p14:tracePt t="9702" x="6897688" y="1404938"/>
          <p14:tracePt t="9716" x="6913563" y="1428750"/>
          <p14:tracePt t="9728" x="6913563" y="1444625"/>
          <p14:tracePt t="9748" x="6929438" y="1460500"/>
          <p14:tracePt t="9752" x="6929438" y="1476375"/>
          <p14:tracePt t="9764" x="6945313" y="1476375"/>
          <p14:tracePt t="9780" x="6945313" y="1492250"/>
          <p14:tracePt t="9796" x="6945313" y="1508125"/>
          <p14:tracePt t="9803" x="6961188" y="1516063"/>
          <p14:tracePt t="9824" x="6977063" y="1547813"/>
          <p14:tracePt t="9834" x="6977063" y="1563688"/>
          <p14:tracePt t="9845" x="6977063" y="1579563"/>
          <p14:tracePt t="9849" x="7000875" y="1635125"/>
          <p14:tracePt t="9886" x="7000875" y="1666875"/>
          <p14:tracePt t="9899" x="7016750" y="1682750"/>
          <p14:tracePt t="9927" x="7016750" y="1698625"/>
          <p14:tracePt t="9928" x="7016750" y="1714500"/>
          <p14:tracePt t="9949" x="7016750" y="1722438"/>
          <p14:tracePt t="9959" x="7016750" y="1738313"/>
          <p14:tracePt t="10002" x="7016750" y="1754188"/>
          <p14:tracePt t="10018" x="7000875" y="1754188"/>
          <p14:tracePt t="10074" x="6985000" y="1754188"/>
          <p14:tracePt t="10089" x="6945313" y="1754188"/>
          <p14:tracePt t="10092" x="6881813" y="1738313"/>
          <p14:tracePt t="10110" x="6873875" y="1738313"/>
          <p14:tracePt t="10113" x="6826250" y="1722438"/>
          <p14:tracePt t="10123" x="6691313" y="1682750"/>
          <p14:tracePt t="10135" x="6604000" y="1666875"/>
          <p14:tracePt t="10145" x="6500813" y="1635125"/>
          <p14:tracePt t="10149" x="6413500" y="1611313"/>
          <p14:tracePt t="10160" x="6326188" y="1579563"/>
          <p14:tracePt t="10179" x="6262688" y="1563688"/>
          <p14:tracePt t="10182" x="6159500" y="1563688"/>
          <p14:tracePt t="10185" x="6151563" y="1563688"/>
          <p14:tracePt t="10245" x="6191250" y="1619250"/>
          <p14:tracePt t="10258" x="6238875" y="1619250"/>
          <p14:tracePt t="10266" x="6262688" y="1651000"/>
          <p14:tracePt t="10283" x="6469063" y="1770063"/>
          <p14:tracePt t="10296" x="6778625" y="1992313"/>
          <p14:tracePt t="10313" x="7167563" y="2198688"/>
          <p14:tracePt t="10332" x="7596188" y="2460625"/>
          <p14:tracePt t="10346" x="7913688" y="2682875"/>
          <p14:tracePt t="10361" x="8199438" y="2905125"/>
          <p14:tracePt t="10377" x="8358188" y="3055938"/>
          <p14:tracePt t="10392" x="8477250" y="3214688"/>
          <p14:tracePt t="10413" x="8548688" y="3317875"/>
          <p14:tracePt t="10416" x="8580438" y="3373438"/>
          <p14:tracePt t="10428" x="8628063" y="3436938"/>
          <p14:tracePt t="10431" x="8628063" y="3452813"/>
          <p14:tracePt t="10450" x="8636000" y="3468688"/>
          <p14:tracePt t="10456" x="8667750" y="3540125"/>
          <p14:tracePt t="10459" x="8683625" y="3556000"/>
          <p14:tracePt t="10470" x="8683625" y="3571875"/>
          <p14:tracePt t="10491" x="8699500" y="3611563"/>
          <p14:tracePt t="10493" x="8715375" y="3659188"/>
          <p14:tracePt t="10513" x="8731250" y="3675063"/>
          <p14:tracePt t="10517" x="8739188" y="3690938"/>
          <p14:tracePt t="10519" x="8739188" y="3698875"/>
          <p14:tracePt t="10524" x="8786813" y="3762375"/>
          <p14:tracePt t="10536" x="8834438" y="3794125"/>
          <p14:tracePt t="10543" x="8874125" y="3833813"/>
          <p14:tracePt t="10557" x="8945563" y="3905250"/>
          <p14:tracePt t="10559" x="9024938" y="4000500"/>
          <p14:tracePt t="10578" x="9080500" y="4040188"/>
          <p14:tracePt t="10581" x="9144000" y="4111625"/>
          <p14:tracePt t="10584" x="9167813" y="4143375"/>
          <p14:tracePt t="10595" x="9215438" y="4175125"/>
          <p14:tracePt t="10613" x="9247188" y="4206875"/>
          <p14:tracePt t="10617" x="9255125" y="4214813"/>
          <p14:tracePt t="10628" x="9255125" y="4230688"/>
          <p14:tracePt t="10646" x="9271000" y="4230688"/>
          <p14:tracePt t="10659" x="9271000" y="4246563"/>
          <p14:tracePt t="10683" x="9286875" y="4246563"/>
          <p14:tracePt t="10804" x="9286875" y="4262438"/>
          <p14:tracePt t="10917" x="9286875" y="4278313"/>
          <p14:tracePt t="10995" x="9302750" y="4278313"/>
          <p14:tracePt t="11046" x="9302750" y="4294188"/>
          <p14:tracePt t="11205" x="9318625" y="4294188"/>
          <p14:tracePt t="11225" x="9334500" y="4294188"/>
          <p14:tracePt t="11252" x="9334500" y="4310063"/>
          <p14:tracePt t="11268" x="9350375" y="4310063"/>
          <p14:tracePt t="11289" x="9358313" y="4310063"/>
          <p14:tracePt t="11293" x="9374188" y="4318000"/>
          <p14:tracePt t="11305" x="9390063" y="4318000"/>
          <p14:tracePt t="11328" x="9437688" y="4278313"/>
          <p14:tracePt t="11338" x="9493250" y="4294188"/>
          <p14:tracePt t="11477" x="9509125" y="4294188"/>
          <p14:tracePt t="11605" x="9525000" y="4310063"/>
          <p14:tracePt t="11651" x="9525000" y="4278313"/>
          <p14:tracePt t="11669" x="9525000" y="4310063"/>
          <p14:tracePt t="11682" x="9509125" y="4310063"/>
          <p14:tracePt t="11694" x="9509125" y="4294188"/>
          <p14:tracePt t="11701" x="9525000" y="4294188"/>
          <p14:tracePt t="11717" x="9540875" y="4294188"/>
          <p14:tracePt t="11718" x="9525000" y="4278313"/>
          <p14:tracePt t="11738" x="9525000" y="4262438"/>
          <p14:tracePt t="11780" x="9525000" y="4278313"/>
          <p14:tracePt t="11788" x="9540875" y="4278313"/>
          <p14:tracePt t="11799" x="9525000" y="4278313"/>
          <p14:tracePt t="11800" x="9525000" y="4262438"/>
          <p14:tracePt t="11817" x="9525000" y="4246563"/>
          <p14:tracePt t="11820" x="9540875" y="4262438"/>
          <p14:tracePt t="11836" x="9525000" y="4262438"/>
          <p14:tracePt t="11864" x="9525000" y="4278313"/>
          <p14:tracePt t="11882" x="9461500" y="4294188"/>
          <p14:tracePt t="11900" x="9453563" y="4333875"/>
          <p14:tracePt t="11935" x="9461500" y="4333875"/>
          <p14:tracePt t="11945" x="9437688" y="4333875"/>
          <p14:tracePt t="11967" x="9421813" y="4333875"/>
          <p14:tracePt t="11978" x="9437688" y="4318000"/>
          <p14:tracePt t="12011" x="9437688" y="4365625"/>
          <p14:tracePt t="12022" x="9509125" y="4413250"/>
          <p14:tracePt t="12033" x="9509125" y="4421188"/>
          <p14:tracePt t="12049" x="9525000" y="4500563"/>
          <p14:tracePt t="12054" x="9556750" y="4572000"/>
          <p14:tracePt t="12059" x="9580563" y="4659313"/>
          <p14:tracePt t="12061" x="9628188" y="4746625"/>
          <p14:tracePt t="12080" x="9644063" y="4746625"/>
          <p14:tracePt t="12227" x="9644063" y="4730750"/>
          <p14:tracePt t="12247" x="9644063" y="4722813"/>
          <p14:tracePt t="12263" x="9644063" y="4706938"/>
          <p14:tracePt t="12265" x="9644063" y="4691063"/>
          <p14:tracePt t="12283" x="9659938" y="4691063"/>
          <p14:tracePt t="12285" x="9667875" y="4675188"/>
          <p14:tracePt t="12296" x="9667875" y="4659313"/>
          <p14:tracePt t="12307" x="9683750" y="4627563"/>
          <p14:tracePt t="12315" x="9699625" y="4619625"/>
          <p14:tracePt t="12322" x="9747250" y="4572000"/>
          <p14:tracePt t="12335" x="9763125" y="4524375"/>
          <p14:tracePt t="12337" x="9802813" y="4452938"/>
          <p14:tracePt t="12356" x="9834563" y="4349750"/>
          <p14:tracePt t="12370" x="9890125" y="4262438"/>
          <p14:tracePt t="12371" x="9937750" y="4206875"/>
          <p14:tracePt t="12398" x="9953625" y="4159250"/>
          <p14:tracePt t="12412" x="9969500" y="4111625"/>
          <p14:tracePt t="12414" x="9993313" y="4071938"/>
          <p14:tracePt t="12438" x="9993313" y="4056063"/>
          <p14:tracePt t="12440" x="10009188" y="4040188"/>
          <p14:tracePt t="12460" x="10009188" y="4024313"/>
          <p14:tracePt t="12478" x="10025063" y="4008438"/>
          <p14:tracePt t="13103" x="10025063" y="4000500"/>
          <p14:tracePt t="13109" x="10040938" y="3984625"/>
          <p14:tracePt t="13117" x="10072688" y="3952875"/>
          <p14:tracePt t="13131" x="10080625" y="3937000"/>
          <p14:tracePt t="13141" x="10096500" y="3921125"/>
          <p14:tracePt t="13143" x="10112375" y="3849688"/>
          <p14:tracePt t="13162" x="10144125" y="3833813"/>
          <p14:tracePt t="13168" x="10160000" y="3794125"/>
          <p14:tracePt t="13196" x="10175875" y="3762375"/>
          <p14:tracePt t="13224" x="10175875" y="3746500"/>
          <p14:tracePt t="13236" x="10183813" y="3730625"/>
          <p14:tracePt t="13251" x="10199688" y="3714750"/>
          <p14:tracePt t="13541" x="10199688" y="3730625"/>
          <p14:tracePt t="13559" x="10183813" y="3746500"/>
          <p14:tracePt t="13581" x="10175875" y="3762375"/>
          <p14:tracePt t="13595" x="10160000" y="3802063"/>
          <p14:tracePt t="13603" x="10128250" y="3849688"/>
          <p14:tracePt t="13605" x="10128250" y="3897313"/>
          <p14:tracePt t="13622" x="10112375" y="3952875"/>
          <p14:tracePt t="13633" x="10096500" y="3968750"/>
          <p14:tracePt t="13655" x="10096500" y="3952875"/>
          <p14:tracePt t="13795" x="10096500" y="3937000"/>
          <p14:tracePt t="13813" x="10096500" y="3921125"/>
          <p14:tracePt t="13816" x="10096500" y="3905250"/>
          <p14:tracePt t="13831" x="10112375" y="3881438"/>
          <p14:tracePt t="13841" x="10128250" y="3865563"/>
          <p14:tracePt t="13854" x="10144125" y="3794125"/>
          <p14:tracePt t="13865" x="10160000" y="3698875"/>
          <p14:tracePt t="13867" x="10175875" y="3587750"/>
          <p14:tracePt t="13886" x="10215563" y="3286125"/>
          <p14:tracePt t="13899" x="10231438" y="2905125"/>
          <p14:tracePt t="13908" x="10231438" y="2730500"/>
          <p14:tracePt t="13919" x="10231438" y="2524125"/>
          <p14:tracePt t="13921" x="10231438" y="2333625"/>
          <p14:tracePt t="13934" x="10231438" y="2135188"/>
          <p14:tracePt t="13954" x="10231438" y="1928813"/>
          <p14:tracePt t="13958" x="10231438" y="1547813"/>
          <p14:tracePt t="13959" x="10231438" y="1373188"/>
          <p14:tracePt t="13973" x="10231438" y="1206500"/>
          <p14:tracePt t="13974" x="10231438" y="1087438"/>
          <p14:tracePt t="13992" x="10231438" y="873125"/>
          <p14:tracePt t="14003" x="10231438" y="769938"/>
          <p14:tracePt t="14005" x="10231438" y="650875"/>
          <p14:tracePt t="14017" x="10231438" y="547688"/>
          <p14:tracePt t="14027" x="10231438" y="428625"/>
          <p14:tracePt t="14044" x="10287000" y="190500"/>
          <p14:tracePt t="14056" x="10334625" y="1031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15041F-EE74-7E4A-ADCA-7927A2BFB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445000"/>
            <a:ext cx="4064000" cy="200505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74532"/>
            <a:ext cx="10728174" cy="772768"/>
          </a:xfrm>
        </p:spPr>
        <p:txBody>
          <a:bodyPr/>
          <a:lstStyle/>
          <a:p>
            <a:r>
              <a:rPr lang="en-US"/>
              <a:t>MPI4Dask: Bootstrapping and Dynamic Connectivity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664B1-3B1C-3948-BD7B-7E922D5DA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5" y="1550692"/>
            <a:ext cx="3573725" cy="254284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56" y="972685"/>
            <a:ext cx="8015319" cy="5364320"/>
          </a:xfrm>
        </p:spPr>
        <p:txBody>
          <a:bodyPr/>
          <a:lstStyle/>
          <a:p>
            <a:r>
              <a:rPr lang="en-US"/>
              <a:t>Several ways to start Dask programs: </a:t>
            </a:r>
          </a:p>
          <a:p>
            <a:pPr lvl="1"/>
            <a:r>
              <a:rPr lang="en-US"/>
              <a:t>Manual </a:t>
            </a:r>
          </a:p>
          <a:p>
            <a:pPr lvl="1"/>
            <a:r>
              <a:rPr lang="en-US"/>
              <a:t>Utility classes: </a:t>
            </a:r>
          </a:p>
          <a:p>
            <a:pPr lvl="2"/>
            <a:r>
              <a:rPr lang="en-US" err="1"/>
              <a:t>LocalCUDACluster</a:t>
            </a:r>
            <a:r>
              <a:rPr lang="en-US"/>
              <a:t>, </a:t>
            </a:r>
            <a:r>
              <a:rPr lang="en-US" err="1"/>
              <a:t>SLURMCluster</a:t>
            </a:r>
            <a:r>
              <a:rPr lang="en-US"/>
              <a:t>, </a:t>
            </a:r>
            <a:r>
              <a:rPr lang="en-US" err="1"/>
              <a:t>SGECluster</a:t>
            </a:r>
            <a:r>
              <a:rPr lang="en-US"/>
              <a:t>, </a:t>
            </a:r>
            <a:r>
              <a:rPr lang="en-US" err="1"/>
              <a:t>PBCCluster</a:t>
            </a:r>
            <a:r>
              <a:rPr lang="en-US"/>
              <a:t>, and others</a:t>
            </a:r>
          </a:p>
          <a:p>
            <a:r>
              <a:rPr lang="en-US"/>
              <a:t>MPI4Dask uses the </a:t>
            </a:r>
            <a:r>
              <a:rPr lang="en-US">
                <a:solidFill>
                  <a:srgbClr val="C00000"/>
                </a:solidFill>
              </a:rPr>
              <a:t>Dask-MPI</a:t>
            </a:r>
            <a:r>
              <a:rPr lang="en-US"/>
              <a:t> to bootstrap execution of Dask programs</a:t>
            </a:r>
          </a:p>
          <a:p>
            <a:r>
              <a:rPr lang="en-US"/>
              <a:t>Dynamic connectivity is established using the </a:t>
            </a:r>
            <a:r>
              <a:rPr lang="en-US" err="1"/>
              <a:t>asyncio</a:t>
            </a:r>
            <a:r>
              <a:rPr lang="en-US"/>
              <a:t> package in MPI4Dask: </a:t>
            </a:r>
          </a:p>
          <a:p>
            <a:pPr lvl="1"/>
            <a:r>
              <a:rPr lang="en-US"/>
              <a:t>Scheduler and workers listen for incoming connections by calling </a:t>
            </a:r>
            <a:r>
              <a:rPr lang="en-US" err="1"/>
              <a:t>asyncio.start_server</a:t>
            </a:r>
            <a:r>
              <a:rPr lang="en-US"/>
              <a:t>()</a:t>
            </a:r>
          </a:p>
          <a:p>
            <a:pPr lvl="1"/>
            <a:r>
              <a:rPr lang="en-US"/>
              <a:t>Workers and client connect using </a:t>
            </a:r>
            <a:r>
              <a:rPr lang="en-US" err="1"/>
              <a:t>asyncio.open_connection</a:t>
            </a:r>
            <a:r>
              <a:rPr lang="en-US"/>
              <a:t>()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5A8AA5-3AAE-CECA-4903-F36F2E6DA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7" y="128696"/>
            <a:ext cx="12292342" cy="772768"/>
          </a:xfrm>
        </p:spPr>
        <p:txBody>
          <a:bodyPr/>
          <a:lstStyle/>
          <a:p>
            <a:r>
              <a:rPr lang="en-US"/>
              <a:t>Launching Spark using MPI with Dynamic Process Management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4D2E3D-8582-78BD-6FE5-9363EE58B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1" y="901465"/>
            <a:ext cx="11957259" cy="55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98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472DC7-AECF-037E-AC99-C1741F45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93" y="1011467"/>
            <a:ext cx="6399924" cy="5104015"/>
          </a:xfrm>
        </p:spPr>
        <p:txBody>
          <a:bodyPr/>
          <a:lstStyle/>
          <a:p>
            <a:r>
              <a:rPr lang="en-US" sz="2133" dirty="0"/>
              <a:t>Modified the </a:t>
            </a:r>
            <a:r>
              <a:rPr lang="en-US" sz="2133" dirty="0" err="1"/>
              <a:t>Netty</a:t>
            </a:r>
            <a:r>
              <a:rPr lang="en-US" sz="2133" dirty="0"/>
              <a:t> </a:t>
            </a:r>
            <a:r>
              <a:rPr lang="en-US" sz="2133" dirty="0">
                <a:solidFill>
                  <a:schemeClr val="tx2"/>
                </a:solidFill>
              </a:rPr>
              <a:t>NIO selector loop</a:t>
            </a:r>
            <a:r>
              <a:rPr lang="en-US" sz="2133" dirty="0"/>
              <a:t>, which </a:t>
            </a:r>
            <a:r>
              <a:rPr lang="en-US" sz="2133" dirty="0">
                <a:solidFill>
                  <a:schemeClr val="tx2"/>
                </a:solidFill>
              </a:rPr>
              <a:t>polls</a:t>
            </a:r>
            <a:r>
              <a:rPr lang="en-US" sz="2133" dirty="0"/>
              <a:t> for channel state changes based on connection, read, or write events</a:t>
            </a:r>
          </a:p>
          <a:p>
            <a:r>
              <a:rPr lang="en-US" sz="2133" dirty="0"/>
              <a:t>Inside of the selector loop checks were implemented with MPI non-blocking probing method (</a:t>
            </a:r>
            <a:r>
              <a:rPr lang="en-US" sz="2133" dirty="0" err="1">
                <a:solidFill>
                  <a:schemeClr val="tx2"/>
                </a:solidFill>
              </a:rPr>
              <a:t>MPI_Iprobe</a:t>
            </a:r>
            <a:r>
              <a:rPr lang="en-US" sz="2133" dirty="0"/>
              <a:t>) for </a:t>
            </a:r>
            <a:r>
              <a:rPr lang="en-US" sz="2133" dirty="0" err="1"/>
              <a:t>MPI_recv</a:t>
            </a:r>
            <a:r>
              <a:rPr lang="en-US" sz="2133" dirty="0"/>
              <a:t> calls matching </a:t>
            </a:r>
            <a:r>
              <a:rPr lang="en-US" sz="2133" dirty="0" err="1"/>
              <a:t>MPI_sends</a:t>
            </a:r>
            <a:endParaRPr lang="en-US" sz="2133" dirty="0"/>
          </a:p>
          <a:p>
            <a:r>
              <a:rPr lang="en-US" sz="2133" dirty="0" err="1"/>
              <a:t>Netty</a:t>
            </a:r>
            <a:r>
              <a:rPr lang="en-US" sz="2133" dirty="0"/>
              <a:t> Channels or simply Java sockets were still being used but only for connection establishment</a:t>
            </a:r>
          </a:p>
          <a:p>
            <a:r>
              <a:rPr lang="en-US" sz="2133" dirty="0"/>
              <a:t>Too </a:t>
            </a:r>
            <a:r>
              <a:rPr lang="en-US" sz="2133" dirty="0">
                <a:solidFill>
                  <a:schemeClr val="tx2"/>
                </a:solidFill>
              </a:rPr>
              <a:t>CPU-intensive</a:t>
            </a:r>
            <a:r>
              <a:rPr lang="en-US" sz="2133" dirty="0"/>
              <a:t>, performed badly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C15BC1-AB24-B863-EE4C-4209D8BD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238699"/>
            <a:ext cx="10795460" cy="772768"/>
          </a:xfrm>
        </p:spPr>
        <p:txBody>
          <a:bodyPr/>
          <a:lstStyle/>
          <a:p>
            <a:r>
              <a:rPr lang="en-US"/>
              <a:t>MPI4Spark-Basic Design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6A78B80-54F4-F716-3C57-800582B20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96" y="858152"/>
            <a:ext cx="5797705" cy="43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44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2620B58-8509-9569-0DCF-4DB0BBC05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45215"/>
              </p:ext>
            </p:extLst>
          </p:nvPr>
        </p:nvGraphicFramePr>
        <p:xfrm>
          <a:off x="878679" y="1400815"/>
          <a:ext cx="10211635" cy="44748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04975">
                  <a:extLst>
                    <a:ext uri="{9D8B030D-6E8A-4147-A177-3AD203B41FA5}">
                      <a16:colId xmlns:a16="http://schemas.microsoft.com/office/drawing/2014/main" val="3755550004"/>
                    </a:ext>
                  </a:extLst>
                </a:gridCol>
                <a:gridCol w="7006660">
                  <a:extLst>
                    <a:ext uri="{9D8B030D-6E8A-4147-A177-3AD203B41FA5}">
                      <a16:colId xmlns:a16="http://schemas.microsoft.com/office/drawing/2014/main" val="3736069134"/>
                    </a:ext>
                  </a:extLst>
                </a:gridCol>
              </a:tblGrid>
              <a:tr h="493159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ysClr val="windowText" lastClr="000000"/>
                          </a:solidFill>
                        </a:rPr>
                        <a:t>Message Type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ysClr val="windowText" lastClr="000000"/>
                          </a:solidFill>
                        </a:rPr>
                        <a:t>Function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42616259"/>
                  </a:ext>
                </a:extLst>
              </a:tr>
              <a:tr h="470743">
                <a:tc>
                  <a:txBody>
                    <a:bodyPr/>
                    <a:lstStyle/>
                    <a:p>
                      <a:r>
                        <a:rPr lang="en-US" sz="2000" err="1"/>
                        <a:t>StreamRequest</a:t>
                      </a:r>
                      <a:endParaRPr lang="en-US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request to stream data from the remote end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58863074"/>
                  </a:ext>
                </a:extLst>
              </a:tr>
              <a:tr h="80698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StreamResponse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 response to a </a:t>
                      </a:r>
                      <a:r>
                        <a:rPr lang="en-US" sz="2000" dirty="0" err="1"/>
                        <a:t>StreamRequest</a:t>
                      </a:r>
                      <a:r>
                        <a:rPr lang="en-US" sz="2000" dirty="0"/>
                        <a:t> when the stream has been successfully opened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723414"/>
                  </a:ext>
                </a:extLst>
              </a:tr>
              <a:tr h="470743">
                <a:tc>
                  <a:txBody>
                    <a:bodyPr/>
                    <a:lstStyle/>
                    <a:p>
                      <a:r>
                        <a:rPr lang="en-US" sz="2000" err="1">
                          <a:solidFill>
                            <a:sysClr val="windowText" lastClr="000000"/>
                          </a:solidFill>
                        </a:rPr>
                        <a:t>RpcRequest</a:t>
                      </a:r>
                      <a:endParaRPr lang="en-US" sz="2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request to perform a generic Remote Procedure Call (RPC)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24902729"/>
                  </a:ext>
                </a:extLst>
              </a:tr>
              <a:tr h="470743">
                <a:tc>
                  <a:txBody>
                    <a:bodyPr/>
                    <a:lstStyle/>
                    <a:p>
                      <a:r>
                        <a:rPr lang="en-US" sz="2000" err="1"/>
                        <a:t>RpcResponse</a:t>
                      </a:r>
                      <a:endParaRPr lang="en-US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response to a </a:t>
                      </a:r>
                      <a:r>
                        <a:rPr lang="en-US" sz="2000" err="1"/>
                        <a:t>RpcRequest</a:t>
                      </a:r>
                      <a:r>
                        <a:rPr lang="en-US" sz="2000"/>
                        <a:t> for a successful RPC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6536506"/>
                  </a:ext>
                </a:extLst>
              </a:tr>
              <a:tr h="470743">
                <a:tc>
                  <a:txBody>
                    <a:bodyPr/>
                    <a:lstStyle/>
                    <a:p>
                      <a:r>
                        <a:rPr lang="en-US" sz="2000" err="1"/>
                        <a:t>ChunkFetchRequest</a:t>
                      </a:r>
                      <a:endParaRPr lang="en-US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request to fetch a sequence of a single chunk of a stream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96921027"/>
                  </a:ext>
                </a:extLst>
              </a:tr>
              <a:tr h="80698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ChunkFetchSuccess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*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response to </a:t>
                      </a:r>
                      <a:r>
                        <a:rPr lang="en-US" sz="2000" err="1"/>
                        <a:t>ChunkFetchRequest</a:t>
                      </a:r>
                      <a:r>
                        <a:rPr lang="en-US" sz="2000"/>
                        <a:t> when a chunk exists and has been successfully fetched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28733793"/>
                  </a:ext>
                </a:extLst>
              </a:tr>
              <a:tr h="484743">
                <a:tc>
                  <a:txBody>
                    <a:bodyPr/>
                    <a:lstStyle/>
                    <a:p>
                      <a:r>
                        <a:rPr lang="en-US" sz="2000" err="1"/>
                        <a:t>OneWayMessage</a:t>
                      </a:r>
                      <a:endParaRPr lang="en-US" sz="20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 RPC that does not expect a reply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501419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F64BEB4-8CAE-725C-5625-5F34F351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Messages Communicated by Spark</a:t>
            </a:r>
          </a:p>
        </p:txBody>
      </p:sp>
    </p:spTree>
    <p:extLst>
      <p:ext uri="{BB962C8B-B14F-4D97-AF65-F5344CB8AC3E}">
        <p14:creationId xmlns:p14="http://schemas.microsoft.com/office/powerpoint/2010/main" val="4124183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4BBE28-1F06-1BBF-AAAC-0AD5AC886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62" y="711987"/>
            <a:ext cx="10490661" cy="5104015"/>
          </a:xfrm>
        </p:spPr>
        <p:txBody>
          <a:bodyPr/>
          <a:lstStyle/>
          <a:p>
            <a:r>
              <a:rPr lang="en-US" dirty="0"/>
              <a:t>The MPI4Spark-Optimized design avoids the pitfalls of the MPI4Spark-Basic design and is a lot simpler</a:t>
            </a:r>
          </a:p>
          <a:p>
            <a:r>
              <a:rPr lang="en-US" dirty="0"/>
              <a:t>In this design, we only </a:t>
            </a:r>
            <a:r>
              <a:rPr lang="en-US" dirty="0">
                <a:solidFill>
                  <a:schemeClr val="tx2"/>
                </a:solidFill>
              </a:rPr>
              <a:t>target shuffle messages</a:t>
            </a:r>
            <a:r>
              <a:rPr lang="en-US" dirty="0"/>
              <a:t>, Knowing that the shuffle phase was a performance bottleneck and can account for 80% of total execution time</a:t>
            </a:r>
          </a:p>
          <a:p>
            <a:pPr lvl="1"/>
            <a:r>
              <a:rPr lang="en-US" dirty="0"/>
              <a:t>non-blocking MPI probes are avoided </a:t>
            </a:r>
          </a:p>
          <a:p>
            <a:pPr lvl="1"/>
            <a:r>
              <a:rPr lang="en-US" dirty="0"/>
              <a:t>the idea was now to trigger </a:t>
            </a:r>
            <a:r>
              <a:rPr lang="en-US" dirty="0" err="1"/>
              <a:t>MPI_recv</a:t>
            </a:r>
            <a:r>
              <a:rPr lang="en-US" dirty="0"/>
              <a:t> calls by parsing the headers of shuffle messages inside of </a:t>
            </a:r>
            <a:r>
              <a:rPr lang="en-US" dirty="0" err="1"/>
              <a:t>ChannelHandlers</a:t>
            </a:r>
            <a:r>
              <a:rPr lang="en-US" dirty="0"/>
              <a:t> that reside in </a:t>
            </a:r>
            <a:r>
              <a:rPr lang="en-US" dirty="0" err="1"/>
              <a:t>ChannelPipelines</a:t>
            </a:r>
            <a:r>
              <a:rPr lang="en-US" dirty="0"/>
              <a:t> in </a:t>
            </a:r>
            <a:r>
              <a:rPr lang="en-US" dirty="0" err="1"/>
              <a:t>Netty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F2276-AA62-4EFC-0851-03AACF07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70" y="110361"/>
            <a:ext cx="10795460" cy="772768"/>
          </a:xfrm>
        </p:spPr>
        <p:txBody>
          <a:bodyPr/>
          <a:lstStyle/>
          <a:p>
            <a:r>
              <a:rPr lang="en-US"/>
              <a:t>MPI4Spark-Optimized Design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0B647B-DEB3-8DC9-08BB-7AE424A86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19" y="4441896"/>
            <a:ext cx="8014552" cy="21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938649"/>
            <a:ext cx="10961717" cy="5104015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Overview, Design and Implementation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MPI4Spark</a:t>
            </a:r>
          </a:p>
          <a:p>
            <a:pPr lvl="1"/>
            <a:r>
              <a:rPr lang="en-US" sz="2400" b="1" dirty="0">
                <a:solidFill>
                  <a:schemeClr val="accent4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Performance Evaluation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Related Publications and Summary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99932"/>
            <a:ext cx="10015749" cy="772768"/>
          </a:xfrm>
        </p:spPr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26" name="Audio 25">
            <a:extLst>
              <a:ext uri="{FF2B5EF4-FFF2-40B4-BE49-F238E27FC236}">
                <a16:creationId xmlns:a16="http://schemas.microsoft.com/office/drawing/2014/main" id="{C15A2B72-6D05-72A1-E194-3B24B8AFB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6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2"/>
    </mc:Choice>
    <mc:Fallback>
      <p:transition spd="slow" advTm="2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" x="9437688" y="2817813"/>
          <p14:tracePt t="199" x="9421813" y="2817813"/>
          <p14:tracePt t="227" x="9421813" y="2833688"/>
          <p14:tracePt t="259" x="9405938" y="2833688"/>
          <p14:tracePt t="292" x="9405938" y="2849563"/>
          <p14:tracePt t="357" x="9405938" y="2857500"/>
          <p14:tracePt t="387" x="9390063" y="2857500"/>
          <p14:tracePt t="393" x="9390063" y="2873375"/>
          <p14:tracePt t="408" x="9374188" y="2873375"/>
          <p14:tracePt t="425" x="9358313" y="2873375"/>
          <p14:tracePt t="437" x="9358313" y="2889250"/>
          <p14:tracePt t="444" x="9350375" y="2889250"/>
          <p14:tracePt t="468" x="9334500" y="2889250"/>
          <p14:tracePt t="485" x="9318625" y="2889250"/>
          <p14:tracePt t="508" x="9302750" y="2889250"/>
          <p14:tracePt t="535" x="9286875" y="2889250"/>
          <p14:tracePt t="550" x="9286875" y="2905125"/>
          <p14:tracePt t="552" x="9271000" y="2905125"/>
          <p14:tracePt t="583" x="9255125" y="2905125"/>
          <p14:tracePt t="608" x="9247188" y="2905125"/>
          <p14:tracePt t="634" x="9231313" y="2905125"/>
          <p14:tracePt t="664" x="9215438" y="2905125"/>
          <p14:tracePt t="680" x="9199563" y="2905125"/>
          <p14:tracePt t="700" x="9183688" y="2905125"/>
          <p14:tracePt t="718" x="9167813" y="2905125"/>
          <p14:tracePt t="729" x="9151938" y="2905125"/>
          <p14:tracePt t="732" x="9112250" y="2905125"/>
          <p14:tracePt t="742" x="9040813" y="2905125"/>
          <p14:tracePt t="750" x="9024938" y="2905125"/>
          <p14:tracePt t="764" x="8961438" y="2889250"/>
          <p14:tracePt t="776" x="8945563" y="2889250"/>
          <p14:tracePt t="784" x="8905875" y="2889250"/>
          <p14:tracePt t="797" x="8786813" y="2873375"/>
          <p14:tracePt t="809" x="8731250" y="2857500"/>
          <p14:tracePt t="811" x="8667750" y="2849563"/>
          <p14:tracePt t="828" x="8580438" y="2833688"/>
          <p14:tracePt t="840" x="8564563" y="2833688"/>
          <p14:tracePt t="843" x="8524875" y="2833688"/>
          <p14:tracePt t="854" x="8477250" y="2833688"/>
          <p14:tracePt t="864" x="8461375" y="2817813"/>
          <p14:tracePt t="876" x="8429625" y="2817813"/>
          <p14:tracePt t="888" x="8405813" y="2817813"/>
          <p14:tracePt t="900" x="8374063" y="2817813"/>
          <p14:tracePt t="908" x="8326438" y="2817813"/>
          <p14:tracePt t="911" x="8286750" y="2801938"/>
          <p14:tracePt t="927" x="8270875" y="2801938"/>
          <p14:tracePt t="931" x="8239125" y="2801938"/>
          <p14:tracePt t="940" x="8223250" y="2786063"/>
          <p14:tracePt t="943" x="8215313" y="2786063"/>
          <p14:tracePt t="952" x="8215313" y="2801938"/>
          <p14:tracePt t="961" x="8199438" y="2801938"/>
          <p14:tracePt t="974" x="8151813" y="2746375"/>
          <p14:tracePt t="983" x="8135938" y="2746375"/>
          <p14:tracePt t="1001" x="8120063" y="2746375"/>
          <p14:tracePt t="1029" x="8112125" y="2746375"/>
          <p14:tracePt t="1036" x="8096250" y="2746375"/>
          <p14:tracePt t="1061" x="8064500" y="2746375"/>
          <p14:tracePt t="1077" x="8048625" y="2746375"/>
          <p14:tracePt t="1084" x="8032750" y="2746375"/>
          <p14:tracePt t="1097" x="7993063" y="2746375"/>
          <p14:tracePt t="1099" x="7913688" y="2730500"/>
          <p14:tracePt t="1112" x="7858125" y="2714625"/>
          <p14:tracePt t="1117" x="7842250" y="2714625"/>
          <p14:tracePt t="1129" x="7770813" y="2714625"/>
          <p14:tracePt t="1132" x="7699375" y="2682875"/>
          <p14:tracePt t="1143" x="7564438" y="2643188"/>
          <p14:tracePt t="1152" x="7397750" y="2579688"/>
          <p14:tracePt t="1166" x="7048500" y="2405063"/>
          <p14:tracePt t="1177" x="6810375" y="2270125"/>
          <p14:tracePt t="1186" x="6604000" y="2135188"/>
          <p14:tracePt t="1198" x="6103938" y="1825625"/>
          <p14:tracePt t="1211" x="5659438" y="1611313"/>
          <p14:tracePt t="1226" x="5397500" y="1508125"/>
          <p14:tracePt t="1243" x="5310188" y="1492250"/>
          <p14:tracePt t="1285" x="5310188" y="1476375"/>
          <p14:tracePt t="1293" x="5294313" y="1476375"/>
          <p14:tracePt t="1308" x="5294313" y="1444625"/>
          <p14:tracePt t="1319" x="5278438" y="1428750"/>
          <p14:tracePt t="1341" x="5262563" y="1428750"/>
          <p14:tracePt t="1359" x="5246688" y="1412875"/>
          <p14:tracePt t="1397" x="5230813" y="1412875"/>
          <p14:tracePt t="1408" x="5214938" y="1412875"/>
          <p14:tracePt t="1420" x="5207000" y="1404938"/>
          <p14:tracePt t="1443" x="5191125" y="1404938"/>
          <p14:tracePt t="1466" x="5175250" y="1404938"/>
          <p14:tracePt t="1480" x="5159375" y="1404938"/>
          <p14:tracePt t="1830" x="5143500" y="1404938"/>
          <p14:tracePt t="2133" x="5143500" y="1412875"/>
          <p14:tracePt t="2504" x="5143500" y="1428750"/>
          <p14:tracePt t="2551" x="5127625" y="1428750"/>
          <p14:tracePt t="4259" x="5072063" y="1476375"/>
          <p14:tracePt t="4275" x="5040313" y="1516063"/>
          <p14:tracePt t="4281" x="5000625" y="1531938"/>
          <p14:tracePt t="4293" x="4905375" y="1563688"/>
          <p14:tracePt t="4303" x="4802188" y="1595438"/>
          <p14:tracePt t="4315" x="4675188" y="1611313"/>
          <p14:tracePt t="4316" x="4556125" y="1619250"/>
          <p14:tracePt t="4332" x="4452938" y="1619250"/>
          <p14:tracePt t="4334" x="4349750" y="1619250"/>
          <p14:tracePt t="4341" x="4214813" y="1619250"/>
          <p14:tracePt t="4350" x="4127500" y="1619250"/>
          <p14:tracePt t="4365" x="3976688" y="1619250"/>
          <p14:tracePt t="4376" x="3968750" y="1619250"/>
          <p14:tracePt t="4381" x="3952875" y="1619250"/>
          <p14:tracePt t="4391" x="3889375" y="1619250"/>
          <p14:tracePt t="4400" x="3865563" y="1635125"/>
          <p14:tracePt t="4413" x="3802063" y="1666875"/>
          <p14:tracePt t="4421" x="3762375" y="1666875"/>
          <p14:tracePt t="4431" x="3698875" y="1714500"/>
          <p14:tracePt t="4438" x="3667125" y="1714500"/>
          <p14:tracePt t="4442" x="3667125" y="1722438"/>
          <p14:tracePt t="4531" x="3627438" y="1770063"/>
          <p14:tracePt t="4538" x="3611563" y="1770063"/>
          <p14:tracePt t="4547" x="3563938" y="1785938"/>
          <p14:tracePt t="4555" x="3556000" y="1785938"/>
          <p14:tracePt t="4563" x="3508375" y="1801813"/>
          <p14:tracePt t="4570" x="3492500" y="1801813"/>
          <p14:tracePt t="4584" x="3452813" y="1801813"/>
          <p14:tracePt t="4602" x="3436938" y="1801813"/>
          <p14:tracePt t="4617" x="3421063" y="1801813"/>
          <p14:tracePt t="4632" x="3405188" y="1785938"/>
          <p14:tracePt t="4633" x="3389313" y="1770063"/>
          <p14:tracePt t="4648" x="3302000" y="1698625"/>
          <p14:tracePt t="4663" x="3230563" y="1619250"/>
          <p14:tracePt t="4664" x="3167063" y="1563688"/>
          <p14:tracePt t="4680" x="3143250" y="1531938"/>
          <p14:tracePt t="4681" x="3127375" y="1516063"/>
          <p14:tracePt t="4692" x="3079750" y="1508125"/>
          <p14:tracePt t="4700" x="3040063" y="1492250"/>
          <p14:tracePt t="4714" x="2992438" y="1460500"/>
          <p14:tracePt t="4716" x="2976563" y="1460500"/>
          <p14:tracePt t="4726" x="2936875" y="1444625"/>
          <p14:tracePt t="4743" x="2905125" y="1444625"/>
          <p14:tracePt t="4756" x="2889250" y="1444625"/>
          <p14:tracePt t="4781" x="2873375" y="1444625"/>
          <p14:tracePt t="4790" x="2857500" y="1460500"/>
          <p14:tracePt t="4809" x="2841625" y="1460500"/>
          <p14:tracePt t="4820" x="2833688" y="1476375"/>
          <p14:tracePt t="4829" x="2786063" y="1492250"/>
          <p14:tracePt t="4841" x="2770188" y="1508125"/>
          <p14:tracePt t="4855" x="2738438" y="1508125"/>
          <p14:tracePt t="4857" x="2730500" y="1516063"/>
          <p14:tracePt t="4872" x="2714625" y="1531938"/>
          <p14:tracePt t="4884" x="2698750" y="1547813"/>
          <p14:tracePt t="4897" x="2682875" y="1547813"/>
          <p14:tracePt t="4902" x="2682875" y="1563688"/>
          <p14:tracePt t="4925" x="2667000" y="1595438"/>
          <p14:tracePt t="4939" x="2667000" y="1611313"/>
          <p14:tracePt t="4942" x="2651125" y="1619250"/>
          <p14:tracePt t="4954" x="2651125" y="1635125"/>
          <p14:tracePt t="4988" x="2635250" y="1651000"/>
          <p14:tracePt t="5044" x="2635250" y="1666875"/>
          <p14:tracePt t="5051" x="2627313" y="1666875"/>
          <p14:tracePt t="5077" x="2627313" y="1682750"/>
          <p14:tracePt t="5082" x="2611438" y="1698625"/>
          <p14:tracePt t="5099" x="2611438" y="1714500"/>
          <p14:tracePt t="5110" x="2595563" y="1722438"/>
          <p14:tracePt t="5121" x="2595563" y="1770063"/>
          <p14:tracePt t="5127" x="2579688" y="1817688"/>
          <p14:tracePt t="5139" x="2579688" y="1857375"/>
          <p14:tracePt t="5142" x="2563813" y="1905000"/>
          <p14:tracePt t="5146" x="2563813" y="1960563"/>
          <p14:tracePt t="5164" x="2547938" y="2024063"/>
          <p14:tracePt t="5175" x="2547938" y="2063750"/>
          <p14:tracePt t="5179" x="2547938" y="2111375"/>
          <p14:tracePt t="5190" x="2547938" y="2127250"/>
          <p14:tracePt t="5199" x="2547938" y="2182813"/>
          <p14:tracePt t="5209" x="2547938" y="2254250"/>
          <p14:tracePt t="5214" x="2547938" y="2301875"/>
          <p14:tracePt t="5225" x="2547938" y="2373313"/>
          <p14:tracePt t="5240" x="2547938" y="2405063"/>
          <p14:tracePt t="5253" x="2547938" y="2420938"/>
          <p14:tracePt t="5273" x="2547938" y="2436813"/>
          <p14:tracePt t="5396" x="2532063" y="2436813"/>
          <p14:tracePt t="5412" x="2532063" y="2420938"/>
          <p14:tracePt t="5434" x="2532063" y="2405063"/>
          <p14:tracePt t="5446" x="2524125" y="2405063"/>
          <p14:tracePt t="5453" x="2524125" y="2389188"/>
          <p14:tracePt t="5477" x="2524125" y="2373313"/>
          <p14:tracePt t="5485" x="2508250" y="2373313"/>
          <p14:tracePt t="5496" x="2508250" y="2357438"/>
          <p14:tracePt t="5501" x="2508250" y="2341563"/>
          <p14:tracePt t="5517" x="2492375" y="2333625"/>
          <p14:tracePt t="5526" x="2460625" y="2301875"/>
          <p14:tracePt t="5531" x="2444750" y="2270125"/>
          <p14:tracePt t="5542" x="2428875" y="2254250"/>
          <p14:tracePt t="5547" x="2428875" y="2238375"/>
          <p14:tracePt t="5561" x="2405063" y="2230438"/>
          <p14:tracePt t="5573" x="2341563" y="2166938"/>
          <p14:tracePt t="5586" x="2317750" y="2135188"/>
          <p14:tracePt t="5589" x="2270125" y="2095500"/>
          <p14:tracePt t="5600" x="2214563" y="2032000"/>
          <p14:tracePt t="5611" x="2111375" y="1928813"/>
          <p14:tracePt t="5626" x="2047875" y="1873250"/>
          <p14:tracePt t="5628" x="2016125" y="1817688"/>
          <p14:tracePt t="5637" x="1976438" y="1754188"/>
          <p14:tracePt t="5645" x="1928813" y="1714500"/>
          <p14:tracePt t="5655" x="1905000" y="1666875"/>
          <p14:tracePt t="5668" x="1905000" y="1651000"/>
          <p14:tracePt t="5676" x="1889125" y="1635125"/>
          <p14:tracePt t="5703" x="1889125" y="1619250"/>
          <p14:tracePt t="5732" x="1889125" y="1611313"/>
          <p14:tracePt t="5751" x="1889125" y="1595438"/>
          <p14:tracePt t="5771" x="1889125" y="1579563"/>
          <p14:tracePt t="5786" x="1889125" y="1563688"/>
          <p14:tracePt t="5802" x="1889125" y="1547813"/>
          <p14:tracePt t="5804" x="1889125" y="1531938"/>
          <p14:tracePt t="5813" x="1889125" y="1508125"/>
          <p14:tracePt t="5824" x="1889125" y="1492250"/>
          <p14:tracePt t="5836" x="1889125" y="1428750"/>
          <p14:tracePt t="5853" x="1889125" y="1404938"/>
          <p14:tracePt t="5857" x="1873250" y="1404938"/>
          <p14:tracePt t="5871" x="1873250" y="1389063"/>
          <p14:tracePt t="5884" x="1873250" y="1373188"/>
          <p14:tracePt t="5961" x="1912938" y="1389063"/>
          <p14:tracePt t="5973" x="1976438" y="1412875"/>
          <p14:tracePt t="5980" x="2008188" y="1428750"/>
          <p14:tracePt t="5992" x="2047875" y="1428750"/>
          <p14:tracePt t="5995" x="2111375" y="1444625"/>
          <p14:tracePt t="6007" x="2166938" y="1476375"/>
          <p14:tracePt t="6015" x="2254250" y="1492250"/>
          <p14:tracePt t="6035" x="2389188" y="1516063"/>
          <p14:tracePt t="6042" x="2444750" y="1531938"/>
          <p14:tracePt t="6046" x="2460625" y="1531938"/>
          <p14:tracePt t="6058" x="2508250" y="1531938"/>
          <p14:tracePt t="6061" x="2524125" y="1531938"/>
          <p14:tracePt t="6073" x="2532063" y="1531938"/>
          <p14:tracePt t="6088" x="2547938" y="1531938"/>
          <p14:tracePt t="6149" x="2563813" y="1531938"/>
          <p14:tracePt t="6197" x="2563813" y="1547813"/>
          <p14:tracePt t="6261" x="2611438" y="1547813"/>
          <p14:tracePt t="6270" x="2627313" y="1547813"/>
          <p14:tracePt t="6278" x="2698750" y="1547813"/>
          <p14:tracePt t="6287" x="2770188" y="1547813"/>
          <p14:tracePt t="6298" x="2889250" y="1563688"/>
          <p14:tracePt t="6305" x="2992438" y="1563688"/>
          <p14:tracePt t="6320" x="3111500" y="1563688"/>
          <p14:tracePt t="6323" x="3214688" y="1563688"/>
          <p14:tracePt t="6331" x="3317875" y="1563688"/>
          <p14:tracePt t="6337" x="3405188" y="1563688"/>
          <p14:tracePt t="6348" x="3492500" y="1563688"/>
          <p14:tracePt t="6352" x="3556000" y="1563688"/>
          <p14:tracePt t="6369" x="3579813" y="1563688"/>
          <p14:tracePt t="6421" x="3595688" y="1579563"/>
          <p14:tracePt t="6469" x="3611563" y="1579563"/>
          <p14:tracePt t="6502" x="3611563" y="1595438"/>
          <p14:tracePt t="6537" x="3611563" y="1611313"/>
          <p14:tracePt t="6551" x="3627438" y="1611313"/>
          <p14:tracePt t="6568" x="3627438" y="1619250"/>
          <p14:tracePt t="6587" x="3627438" y="1651000"/>
          <p14:tracePt t="6603" x="3627438" y="1666875"/>
          <p14:tracePt t="6620" x="3627438" y="1682750"/>
          <p14:tracePt t="6677" x="3627438" y="1698625"/>
          <p14:tracePt t="6773" x="3611563" y="1698625"/>
          <p14:tracePt t="6870" x="3611563" y="1714500"/>
          <p14:tracePt t="7094" x="3595688" y="1714500"/>
          <p14:tracePt t="7157" x="3611563" y="1722438"/>
          <p14:tracePt t="7272" x="3611563" y="1738313"/>
          <p14:tracePt t="7921" x="3611563" y="1722438"/>
          <p14:tracePt t="7967" x="3595688" y="1722438"/>
          <p14:tracePt t="8046" x="3556000" y="1738313"/>
          <p14:tracePt t="8051" x="3508375" y="1770063"/>
          <p14:tracePt t="8063" x="3476625" y="1785938"/>
          <p14:tracePt t="8070" x="3436938" y="1801813"/>
          <p14:tracePt t="8080" x="3357563" y="1825625"/>
          <p14:tracePt t="8086" x="3302000" y="1873250"/>
          <p14:tracePt t="8113" x="2992438" y="1960563"/>
          <p14:tracePt t="8119" x="2889250" y="1992313"/>
          <p14:tracePt t="8127" x="2801938" y="2024063"/>
          <p14:tracePt t="8134" x="2714625" y="2047875"/>
          <p14:tracePt t="8145" x="2651125" y="2079625"/>
          <p14:tracePt t="8166" x="2563813" y="2127250"/>
          <p14:tracePt t="8176" x="2532063" y="2135188"/>
          <p14:tracePt t="8195" x="2508250" y="2151063"/>
          <p14:tracePt t="8197" x="2476500" y="2182813"/>
          <p14:tracePt t="8210" x="2460625" y="2182813"/>
          <p14:tracePt t="8215" x="2420938" y="2198688"/>
          <p14:tracePt t="8229" x="2420938" y="2214563"/>
          <p14:tracePt t="8244" x="2405063" y="2214563"/>
          <p14:tracePt t="8246" x="2389188" y="2214563"/>
          <p14:tracePt t="8263" x="2373313" y="2230438"/>
          <p14:tracePt t="8277" x="2357438" y="2230438"/>
          <p14:tracePt t="8294" x="2341563" y="2230438"/>
          <p14:tracePt t="8308" x="2325688" y="2230438"/>
          <p14:tracePt t="8336" x="2317750" y="2230438"/>
          <p14:tracePt t="8352" x="2301875" y="2214563"/>
          <p14:tracePt t="8383" x="2301875" y="2198688"/>
          <p14:tracePt t="8394" x="2286000" y="2198688"/>
          <p14:tracePt t="8409" x="2270125" y="2198688"/>
          <p14:tracePt t="8435" x="2254250" y="2198688"/>
          <p14:tracePt t="8452" x="2238375" y="2198688"/>
          <p14:tracePt t="8467" x="2222500" y="2198688"/>
          <p14:tracePt t="8479" x="2222500" y="2182813"/>
          <p14:tracePt t="8500" x="2214563" y="2182813"/>
          <p14:tracePt t="8529" x="2214563" y="2166938"/>
          <p14:tracePt t="8546" x="2198688" y="2166938"/>
          <p14:tracePt t="8591" x="2198688" y="2151063"/>
          <p14:tracePt t="8675" x="2182813" y="2151063"/>
          <p14:tracePt t="8692" x="2182813" y="2135188"/>
          <p14:tracePt t="8709" x="2166938" y="2135188"/>
          <p14:tracePt t="8719" x="2151063" y="2127250"/>
          <p14:tracePt t="8729" x="2135188" y="2127250"/>
          <p14:tracePt t="8738" x="2119313" y="2127250"/>
          <p14:tracePt t="8755" x="2111375" y="2127250"/>
          <p14:tracePt t="8762" x="2095500" y="2111375"/>
          <p14:tracePt t="8772" x="2079625" y="2111375"/>
          <p14:tracePt t="8788" x="2063750" y="2095500"/>
          <p14:tracePt t="8813" x="2047875" y="2095500"/>
          <p14:tracePt t="8828" x="2032000" y="2095500"/>
          <p14:tracePt t="9719" x="2032000" y="2111375"/>
          <p14:tracePt t="9779" x="2032000" y="2127250"/>
          <p14:tracePt t="9809" x="2016125" y="2127250"/>
          <p14:tracePt t="9828" x="2016125" y="2135188"/>
          <p14:tracePt t="9857" x="2016125" y="2151063"/>
          <p14:tracePt t="9880" x="2016125" y="2166938"/>
          <p14:tracePt t="9906" x="2016125" y="2198688"/>
          <p14:tracePt t="9925" x="2032000" y="2238375"/>
          <p14:tracePt t="9941" x="2032000" y="2286000"/>
          <p14:tracePt t="9958" x="2032000" y="2333625"/>
          <p14:tracePt t="9973" x="2047875" y="2389188"/>
          <p14:tracePt t="9989" x="2047875" y="2420938"/>
          <p14:tracePt t="10002" x="2047875" y="2444750"/>
          <p14:tracePt t="10023" x="2047875" y="2492375"/>
          <p14:tracePt t="10041" x="2047875" y="2524125"/>
          <p14:tracePt t="10051" x="2047875" y="2540000"/>
          <p14:tracePt t="10147" x="2047875" y="2547938"/>
          <p14:tracePt t="11646" x="2047875" y="2540000"/>
          <p14:tracePt t="11661" x="2047875" y="2524125"/>
          <p14:tracePt t="11669" x="2047875" y="2508250"/>
          <p14:tracePt t="11677" x="2047875" y="2476500"/>
          <p14:tracePt t="11688" x="2047875" y="2444750"/>
          <p14:tracePt t="11696" x="2047875" y="2405063"/>
          <p14:tracePt t="11700" x="2047875" y="2373313"/>
          <p14:tracePt t="11717" x="2047875" y="2317750"/>
          <p14:tracePt t="11727" x="2047875" y="2301875"/>
          <p14:tracePt t="11734" x="2063750" y="2286000"/>
          <p14:tracePt t="11762" x="2063750" y="2270125"/>
          <p14:tracePt t="11776" x="2063750" y="2254250"/>
          <p14:tracePt t="11802" x="2079625" y="2230438"/>
          <p14:tracePt t="11813" x="2095500" y="2214563"/>
          <p14:tracePt t="11827" x="2119313" y="2198688"/>
          <p14:tracePt t="11844" x="2166938" y="2166938"/>
          <p14:tracePt t="11854" x="2214563" y="2135188"/>
          <p14:tracePt t="11861" x="2286000" y="2095500"/>
          <p14:tracePt t="11875" x="2301875" y="2095500"/>
          <p14:tracePt t="11878" x="2325688" y="2079625"/>
          <p14:tracePt t="11887" x="2357438" y="2047875"/>
          <p14:tracePt t="11894" x="2405063" y="2032000"/>
          <p14:tracePt t="11907" x="2428875" y="2008188"/>
          <p14:tracePt t="11924" x="2444750" y="2008188"/>
          <p14:tracePt t="11926" x="2444750" y="1992313"/>
          <p14:tracePt t="11940" x="2444750" y="1976438"/>
          <p14:tracePt t="11966" x="2444750" y="1960563"/>
          <p14:tracePt t="11973" x="2444750" y="1944688"/>
          <p14:tracePt t="12013" x="2460625" y="1944688"/>
          <p14:tracePt t="12020" x="2476500" y="2024063"/>
          <p14:tracePt t="12029" x="2492375" y="2047875"/>
          <p14:tracePt t="12036" x="2524125" y="2127250"/>
          <p14:tracePt t="12051" x="2563813" y="2230438"/>
          <p14:tracePt t="12054" x="2595563" y="2317750"/>
          <p14:tracePt t="12067" x="2627313" y="2405063"/>
          <p14:tracePt t="12070" x="2651125" y="2492375"/>
          <p14:tracePt t="12080" x="2667000" y="2595563"/>
          <p14:tracePt t="12085" x="2698750" y="2651125"/>
          <p14:tracePt t="12097" x="2730500" y="2746375"/>
          <p14:tracePt t="12101" x="2738438" y="2817813"/>
          <p14:tracePt t="12113" x="2770188" y="2849563"/>
          <p14:tracePt t="12118" x="2770188" y="2857500"/>
          <p14:tracePt t="12135" x="2770188" y="2873375"/>
          <p14:tracePt t="12254" x="2770188" y="2857500"/>
          <p14:tracePt t="12260" x="2770188" y="2817813"/>
          <p14:tracePt t="12269" x="2770188" y="2801938"/>
          <p14:tracePt t="12275" x="2770188" y="2746375"/>
          <p14:tracePt t="12286" x="2770188" y="2667000"/>
          <p14:tracePt t="12294" x="2770188" y="2643188"/>
          <p14:tracePt t="12304" x="2770188" y="2563813"/>
          <p14:tracePt t="12313" x="2738438" y="2508250"/>
          <p14:tracePt t="12326" x="2698750" y="2373313"/>
          <p14:tracePt t="12337" x="2667000" y="2333625"/>
          <p14:tracePt t="12359" x="2651125" y="2317750"/>
          <p14:tracePt t="12374" x="2635250" y="2301875"/>
          <p14:tracePt t="12400" x="2627313" y="2301875"/>
          <p14:tracePt t="12419" x="2611438" y="2317750"/>
          <p14:tracePt t="12431" x="2611438" y="2333625"/>
          <p14:tracePt t="12449" x="2611438" y="2373313"/>
          <p14:tracePt t="12458" x="2611438" y="2405063"/>
          <p14:tracePt t="12468" x="2611438" y="2460625"/>
          <p14:tracePt t="12469" x="2611438" y="2547938"/>
          <p14:tracePt t="12481" x="2611438" y="2651125"/>
          <p14:tracePt t="12492" x="2611438" y="2746375"/>
          <p14:tracePt t="12501" x="2595563" y="2833688"/>
          <p14:tracePt t="12503" x="2595563" y="2889250"/>
          <p14:tracePt t="12519" x="2595563" y="2952750"/>
          <p14:tracePt t="12530" x="2595563" y="2960688"/>
          <p14:tracePt t="12547" x="2595563" y="2976563"/>
          <p14:tracePt t="12591" x="2579688" y="2952750"/>
          <p14:tracePt t="12608" x="2579688" y="2921000"/>
          <p14:tracePt t="12629" x="2579688" y="2905125"/>
          <p14:tracePt t="12631" x="2579688" y="2833688"/>
          <p14:tracePt t="12645" x="2579688" y="2754313"/>
          <p14:tracePt t="12646" x="2579688" y="2643188"/>
          <p14:tracePt t="12659" x="2579688" y="2540000"/>
          <p14:tracePt t="12662" x="2579688" y="2444750"/>
          <p14:tracePt t="12676" x="2579688" y="2357438"/>
          <p14:tracePt t="12679" x="2579688" y="2317750"/>
          <p14:tracePt t="12687" x="2563813" y="2270125"/>
          <p14:tracePt t="12712" x="2563813" y="2254250"/>
          <p14:tracePt t="12816" x="2563813" y="2270125"/>
          <p14:tracePt t="12839" x="2563813" y="2286000"/>
          <p14:tracePt t="12960" x="2563813" y="2301875"/>
          <p14:tracePt t="12991" x="2547938" y="2301875"/>
          <p14:tracePt t="13137" x="2532063" y="2286000"/>
          <p14:tracePt t="13539" x="2532063" y="2270125"/>
          <p14:tracePt t="13567" x="2532063" y="2254250"/>
          <p14:tracePt t="13574" x="2524125" y="2254250"/>
          <p14:tracePt t="13585" x="2524125" y="2238375"/>
          <p14:tracePt t="13605" x="2524125" y="2230438"/>
          <p14:tracePt t="13618" x="2508250" y="2214563"/>
          <p14:tracePt t="13639" x="2508250" y="2198688"/>
          <p14:tracePt t="13659" x="2508250" y="2182813"/>
          <p14:tracePt t="13686" x="2508250" y="2166938"/>
          <p14:tracePt t="13719" x="2508250" y="2151063"/>
          <p14:tracePt t="13747" x="2508250" y="2135188"/>
          <p14:tracePt t="13779" x="2508250" y="2127250"/>
          <p14:tracePt t="13811" x="2508250" y="2111375"/>
          <p14:tracePt t="13841" x="2508250" y="2095500"/>
          <p14:tracePt t="13876" x="2508250" y="2079625"/>
          <p14:tracePt t="13905" x="2508250" y="2063750"/>
          <p14:tracePt t="13969" x="2508250" y="2047875"/>
          <p14:tracePt t="14049" x="2508250" y="2032000"/>
          <p14:tracePt t="14129" x="2508250" y="2024063"/>
          <p14:tracePt t="14161" x="2508250" y="2008188"/>
          <p14:tracePt t="14273" x="2508250" y="1992313"/>
          <p14:tracePt t="14593" x="2508250" y="2008188"/>
          <p14:tracePt t="14641" x="2524125" y="2008188"/>
          <p14:tracePt t="14738" x="2524125" y="2024063"/>
          <p14:tracePt t="14754" x="2563813" y="2063750"/>
          <p14:tracePt t="14760" x="2579688" y="2111375"/>
          <p14:tracePt t="14769" x="2595563" y="2151063"/>
          <p14:tracePt t="14774" x="2611438" y="2166938"/>
          <p14:tracePt t="14787" x="2627313" y="2182813"/>
          <p14:tracePt t="14806" x="2627313" y="2198688"/>
          <p14:tracePt t="14807" x="2635250" y="2230438"/>
          <p14:tracePt t="14818" x="2635250" y="2254250"/>
          <p14:tracePt t="14829" x="2651125" y="2270125"/>
          <p14:tracePt t="14843" x="2651125" y="2286000"/>
          <p14:tracePt t="14851" x="2651125" y="2301875"/>
          <p14:tracePt t="14863" x="2651125" y="2317750"/>
          <p14:tracePt t="14868" x="2651125" y="2333625"/>
          <p14:tracePt t="14869" x="2651125" y="2341563"/>
          <p14:tracePt t="14887" x="2651125" y="2357438"/>
          <p14:tracePt t="15025" x="2635250" y="2341563"/>
          <p14:tracePt t="15043" x="2635250" y="2333625"/>
          <p14:tracePt t="15062" x="2635250" y="2317750"/>
          <p14:tracePt t="15076" x="2627313" y="2301875"/>
          <p14:tracePt t="15093" x="2627313" y="2286000"/>
          <p14:tracePt t="15108" x="2611438" y="2286000"/>
          <p14:tracePt t="15123" x="2611438" y="2270125"/>
          <p14:tracePt t="15157" x="2611438" y="2254250"/>
          <p14:tracePt t="15173" x="2611438" y="2238375"/>
          <p14:tracePt t="15205" x="2611438" y="2230438"/>
          <p14:tracePt t="15238" x="2611438" y="2214563"/>
          <p14:tracePt t="15266" x="2611438" y="2198688"/>
          <p14:tracePt t="15524" x="2611438" y="2182813"/>
          <p14:tracePt t="15540" x="2595563" y="2182813"/>
          <p14:tracePt t="15555" x="2595563" y="2166938"/>
          <p14:tracePt t="15812" x="2595563" y="2182813"/>
          <p14:tracePt t="15829" x="2595563" y="2198688"/>
          <p14:tracePt t="15845" x="2595563" y="2214563"/>
          <p14:tracePt t="15870" x="2595563" y="2230438"/>
          <p14:tracePt t="15889" x="2595563" y="2238375"/>
          <p14:tracePt t="15896" x="2595563" y="2254250"/>
          <p14:tracePt t="15926" x="2595563" y="2270125"/>
          <p14:tracePt t="15957" x="2595563" y="2286000"/>
          <p14:tracePt t="15974" x="2595563" y="2301875"/>
          <p14:tracePt t="16007" x="2595563" y="2317750"/>
          <p14:tracePt t="16323" x="2595563" y="2333625"/>
          <p14:tracePt t="16355" x="2595563" y="2341563"/>
          <p14:tracePt t="16361" x="2611438" y="2341563"/>
          <p14:tracePt t="16373" x="2611438" y="2357438"/>
          <p14:tracePt t="16396" x="2611438" y="2373313"/>
          <p14:tracePt t="16421" x="2611438" y="2389188"/>
          <p14:tracePt t="16442" x="2611438" y="2405063"/>
          <p14:tracePt t="16443" x="2611438" y="2420938"/>
          <p14:tracePt t="16453" x="2627313" y="2460625"/>
          <p14:tracePt t="16461" x="2627313" y="2508250"/>
          <p14:tracePt t="16475" x="2635250" y="2524125"/>
          <p14:tracePt t="16478" x="2635250" y="2547938"/>
          <p14:tracePt t="16487" x="2635250" y="2595563"/>
          <p14:tracePt t="16490" x="2651125" y="2667000"/>
          <p14:tracePt t="16508" x="2667000" y="2833688"/>
          <p14:tracePt t="16520" x="2682875" y="2936875"/>
          <p14:tracePt t="16522" x="2714625" y="3024188"/>
          <p14:tracePt t="16536" x="2738438" y="3079750"/>
          <p14:tracePt t="16539" x="2770188" y="3143250"/>
          <p14:tracePt t="16552" x="2801938" y="3214688"/>
          <p14:tracePt t="16554" x="2801938" y="3270250"/>
          <p14:tracePt t="16567" x="2833688" y="3349625"/>
          <p14:tracePt t="16570" x="2841625" y="3373438"/>
          <p14:tracePt t="16583" x="2857500" y="3421063"/>
          <p14:tracePt t="16586" x="2857500" y="3468688"/>
          <p14:tracePt t="16595" x="2873375" y="3484563"/>
          <p14:tracePt t="16608" x="2873375" y="3492500"/>
          <p14:tracePt t="16619" x="2889250" y="3508375"/>
          <p14:tracePt t="16630" x="2905125" y="3524250"/>
          <p14:tracePt t="16641" x="2905125" y="3540125"/>
          <p14:tracePt t="16651" x="2921000" y="3540125"/>
          <p14:tracePt t="16654" x="2921000" y="3556000"/>
          <p14:tracePt t="16668" x="2936875" y="3556000"/>
          <p14:tracePt t="16671" x="2992438" y="3595688"/>
          <p14:tracePt t="16683" x="3008313" y="3611563"/>
          <p14:tracePt t="16685" x="3024188" y="3611563"/>
          <p14:tracePt t="16694" x="3095625" y="3627438"/>
          <p14:tracePt t="16695" x="3151188" y="3627438"/>
          <p14:tracePt t="16710" x="3214688" y="3611563"/>
          <p14:tracePt t="16719" x="3254375" y="3611563"/>
          <p14:tracePt t="16982" x="3254375" y="3595688"/>
          <p14:tracePt t="16988" x="3214688" y="3595688"/>
          <p14:tracePt t="17000" x="3198813" y="3595688"/>
          <p14:tracePt t="17002" x="3182938" y="3595688"/>
          <p14:tracePt t="17017" x="3167063" y="3611563"/>
          <p14:tracePt t="17019" x="3151188" y="3611563"/>
          <p14:tracePt t="17033" x="3127375" y="3611563"/>
          <p14:tracePt t="17047" x="3111500" y="3611563"/>
          <p14:tracePt t="17054" x="3095625" y="3611563"/>
          <p14:tracePt t="17066" x="3040063" y="3611563"/>
          <p14:tracePt t="17085" x="2960688" y="3611563"/>
          <p14:tracePt t="17094" x="2944813" y="3611563"/>
          <p14:tracePt t="17102" x="2936875" y="3611563"/>
          <p14:tracePt t="17110" x="2905125" y="3611563"/>
          <p14:tracePt t="17116" x="2889250" y="3627438"/>
          <p14:tracePt t="17129" x="2873375" y="3627438"/>
          <p14:tracePt t="17131" x="2857500" y="3627438"/>
          <p14:tracePt t="17144" x="2841625" y="3627438"/>
          <p14:tracePt t="17149" x="2833688" y="3643313"/>
          <p14:tracePt t="17164" x="2786063" y="3643313"/>
          <p14:tracePt t="17177" x="2770188" y="3659188"/>
          <p14:tracePt t="17187" x="2754313" y="3659188"/>
          <p14:tracePt t="17199" x="2730500" y="3659188"/>
          <p14:tracePt t="17202" x="2682875" y="3675063"/>
          <p14:tracePt t="17213" x="2667000" y="3675063"/>
          <p14:tracePt t="17215" x="2651125" y="3675063"/>
          <p14:tracePt t="17246" x="2635250" y="3675063"/>
          <p14:tracePt t="17257" x="2627313" y="3690938"/>
          <p14:tracePt t="17271" x="2579688" y="3714750"/>
          <p14:tracePt t="17282" x="2563813" y="3730625"/>
          <p14:tracePt t="17300" x="2532063" y="3746500"/>
          <p14:tracePt t="17313" x="2524125" y="3746500"/>
          <p14:tracePt t="17323" x="2524125" y="3762375"/>
          <p14:tracePt t="17338" x="2492375" y="3778250"/>
          <p14:tracePt t="17354" x="2476500" y="3794125"/>
          <p14:tracePt t="17365" x="2460625" y="3802063"/>
          <p14:tracePt t="17370" x="2460625" y="3817938"/>
          <p14:tracePt t="17380" x="2444750" y="3817938"/>
          <p14:tracePt t="17382" x="2444750" y="3833813"/>
          <p14:tracePt t="17398" x="2428875" y="3833813"/>
          <p14:tracePt t="17425" x="2420938" y="3833813"/>
          <p14:tracePt t="17681" x="2405063" y="3849688"/>
          <p14:tracePt t="17709" x="2405063" y="3865563"/>
          <p14:tracePt t="17726" x="2405063" y="3881438"/>
          <p14:tracePt t="17743" x="2405063" y="3897313"/>
          <p14:tracePt t="17752" x="2405063" y="3905250"/>
          <p14:tracePt t="17764" x="2405063" y="3921125"/>
          <p14:tracePt t="17779" x="2405063" y="3968750"/>
          <p14:tracePt t="17795" x="2420938" y="4071938"/>
          <p14:tracePt t="17809" x="2420938" y="4087813"/>
          <p14:tracePt t="17824" x="2405063" y="4087813"/>
          <p14:tracePt t="17831" x="2420938" y="4103688"/>
          <p14:tracePt t="17844" x="2420938" y="4111625"/>
          <p14:tracePt t="18013" x="2428875" y="4111625"/>
          <p14:tracePt t="18269" x="2428875" y="4103688"/>
          <p14:tracePt t="18333" x="2444750" y="4103688"/>
          <p14:tracePt t="18481" x="2460625" y="4103688"/>
          <p14:tracePt t="18527" x="2476500" y="4103688"/>
          <p14:tracePt t="18575" x="2492375" y="4103688"/>
          <p14:tracePt t="18609" x="2508250" y="4087813"/>
          <p14:tracePt t="18657" x="2524125" y="4087813"/>
          <p14:tracePt t="19583" x="2524125" y="4103688"/>
          <p14:tracePt t="20178" x="2532063" y="4103688"/>
          <p14:tracePt t="20181" x="2579688" y="4111625"/>
          <p14:tracePt t="20193" x="2627313" y="4159250"/>
          <p14:tracePt t="20198" x="2682875" y="4230688"/>
          <p14:tracePt t="20210" x="2754313" y="4349750"/>
          <p14:tracePt t="20216" x="2841625" y="4452938"/>
          <p14:tracePt t="20226" x="2905125" y="4556125"/>
          <p14:tracePt t="20234" x="2976563" y="4659313"/>
          <p14:tracePt t="20256" x="3111500" y="4913313"/>
          <p14:tracePt t="20262" x="3182938" y="5040313"/>
          <p14:tracePt t="20263" x="3246438" y="5175250"/>
          <p14:tracePt t="20285" x="3357563" y="5429250"/>
          <p14:tracePt t="20293" x="3405188" y="5548313"/>
          <p14:tracePt t="20294" x="3460750" y="5659438"/>
          <p14:tracePt t="20307" x="3524250" y="5770563"/>
          <p14:tracePt t="20317" x="3579813" y="5881688"/>
          <p14:tracePt t="20324" x="3627438" y="5984875"/>
          <p14:tracePt t="20339" x="3698875" y="6103938"/>
          <p14:tracePt t="20343" x="3762375" y="6207125"/>
          <p14:tracePt t="20344" x="3802063" y="6294438"/>
          <p14:tracePt t="20373" x="3889375" y="6445250"/>
          <p14:tracePt t="20375" x="3905250" y="6397625"/>
          <p14:tracePt t="20386" x="3921125" y="6389688"/>
          <p14:tracePt t="20392" x="3921125" y="6397625"/>
          <p14:tracePt t="20403" x="3952875" y="6445250"/>
          <p14:tracePt t="20418" x="3968750" y="6461125"/>
          <p14:tracePt t="20436" x="3992563" y="6500813"/>
          <p14:tracePt t="20439" x="4008438" y="6500813"/>
          <p14:tracePt t="20442" x="4008438" y="6516688"/>
          <p14:tracePt t="20450" x="4008438" y="6500813"/>
          <p14:tracePt t="20481" x="4024313" y="6500813"/>
          <p14:tracePt t="20625" x="4040188" y="6500813"/>
          <p14:tracePt t="20657" x="4040188" y="6492875"/>
          <p14:tracePt t="20674" x="4040188" y="6477000"/>
          <p14:tracePt t="20681" x="4056063" y="6461125"/>
          <p14:tracePt t="20697" x="4071938" y="6445250"/>
          <p14:tracePt t="20713" x="4071938" y="6413500"/>
          <p14:tracePt t="20738" x="4079875" y="6397625"/>
          <p14:tracePt t="20746" x="4079875" y="6389688"/>
          <p14:tracePt t="20785" x="4095750" y="6373813"/>
          <p14:tracePt t="20821" x="4095750" y="6357938"/>
          <p14:tracePt t="20881" x="4095750" y="6342063"/>
          <p14:tracePt t="20920" x="4111625" y="6326188"/>
          <p14:tracePt t="20946" x="4111625" y="6310313"/>
          <p14:tracePt t="20968" x="4111625" y="6294438"/>
          <p14:tracePt t="20982" x="4111625" y="6286500"/>
          <p14:tracePt t="20998" x="4127500" y="6286500"/>
          <p14:tracePt t="21014" x="4127500" y="6254750"/>
          <p14:tracePt t="21015" x="4143375" y="6207125"/>
          <p14:tracePt t="21041" x="4159250" y="6207125"/>
          <p14:tracePt t="21048" x="4159250" y="6191250"/>
          <p14:tracePt t="21057" x="4143375" y="6207125"/>
          <p14:tracePt t="21075" x="4159250" y="6207125"/>
          <p14:tracePt t="21083" x="4159250" y="6223000"/>
          <p14:tracePt t="21091" x="4175125" y="6207125"/>
          <p14:tracePt t="21107" x="4175125" y="6191250"/>
          <p14:tracePt t="21114" x="4175125" y="6183313"/>
          <p14:tracePt t="21668" x="4175125" y="6167438"/>
          <p14:tracePt t="22556" x="4159250" y="6167438"/>
          <p14:tracePt t="22571" x="4143375" y="6167438"/>
          <p14:tracePt t="22604" x="4127500" y="6167438"/>
          <p14:tracePt t="22635" x="4111625" y="6167438"/>
          <p14:tracePt t="22685" x="4095750" y="6167438"/>
          <p14:tracePt t="22737" x="4079875" y="61674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1092201"/>
            <a:ext cx="11164917" cy="5104015"/>
          </a:xfrm>
        </p:spPr>
        <p:txBody>
          <a:bodyPr/>
          <a:lstStyle/>
          <a:p>
            <a:r>
              <a:rPr lang="en-US"/>
              <a:t>Implements communication coroutines for point-to-point MPI functions:</a:t>
            </a:r>
          </a:p>
          <a:p>
            <a:pPr lvl="1"/>
            <a:r>
              <a:rPr lang="en-US"/>
              <a:t>Using </a:t>
            </a:r>
            <a:r>
              <a:rPr lang="en-US">
                <a:solidFill>
                  <a:schemeClr val="accent4"/>
                </a:solidFill>
              </a:rPr>
              <a:t>mpi4py</a:t>
            </a:r>
            <a:r>
              <a:rPr lang="en-US"/>
              <a:t> (Cython wrappers) and </a:t>
            </a:r>
            <a:r>
              <a:rPr lang="en-US">
                <a:solidFill>
                  <a:schemeClr val="accent4"/>
                </a:solidFill>
              </a:rPr>
              <a:t>MVAPICH2-GDR</a:t>
            </a:r>
          </a:p>
          <a:p>
            <a:r>
              <a:rPr lang="en-US"/>
              <a:t>mpi4py provides two flavors of point-to-point communication functions: 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Send()/Recv()</a:t>
            </a:r>
            <a:r>
              <a:rPr lang="en-US"/>
              <a:t> – for exchanging data in buffers  (faster and used in MPI4Dask)</a:t>
            </a:r>
          </a:p>
          <a:p>
            <a:pPr lvl="1"/>
            <a:r>
              <a:rPr lang="en-US"/>
              <a:t>send()/recv()  – for communicating Python objects (pickle/unpickle)</a:t>
            </a:r>
          </a:p>
          <a:p>
            <a:pPr lvl="1"/>
            <a:r>
              <a:rPr lang="en-US"/>
              <a:t>GPU buffers implement the __cuda_array_interface__</a:t>
            </a:r>
          </a:p>
          <a:p>
            <a:r>
              <a:rPr lang="en-US"/>
              <a:t>Implemented </a:t>
            </a:r>
            <a:r>
              <a:rPr lang="en-US">
                <a:solidFill>
                  <a:srgbClr val="C00000"/>
                </a:solidFill>
              </a:rPr>
              <a:t>chunking</a:t>
            </a:r>
            <a:r>
              <a:rPr lang="en-US"/>
              <a:t> mechanism for large messages</a:t>
            </a:r>
          </a:p>
          <a:p>
            <a:r>
              <a:rPr lang="en-US"/>
              <a:t>The send and receive communication coroutines are as follows: </a:t>
            </a:r>
          </a:p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74532"/>
            <a:ext cx="10621131" cy="772768"/>
          </a:xfrm>
        </p:spPr>
        <p:txBody>
          <a:bodyPr/>
          <a:lstStyle/>
          <a:p>
            <a:r>
              <a:rPr lang="en-US" dirty="0"/>
              <a:t>MPI4Dask: Point-to-point Communication Coroutines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63211-A148-CA49-AF15-DEB1B87CB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3" y="5054601"/>
            <a:ext cx="5737039" cy="1529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27B24-B9EE-9D45-ABBE-31C8DDD32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41" y="5054600"/>
            <a:ext cx="5737039" cy="15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2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4"/>
          <p:cNvSpPr>
            <a:spLocks noGrp="1"/>
          </p:cNvSpPr>
          <p:nvPr>
            <p:ph type="title"/>
          </p:nvPr>
        </p:nvSpPr>
        <p:spPr>
          <a:xfrm>
            <a:off x="398350" y="93827"/>
            <a:ext cx="10260388" cy="648980"/>
          </a:xfrm>
        </p:spPr>
        <p:txBody>
          <a:bodyPr lIns="121889" tIns="60945" rIns="121889" bIns="60945"/>
          <a:lstStyle/>
          <a:p>
            <a:r>
              <a:rPr lang="en-US">
                <a:solidFill>
                  <a:srgbClr val="C00000"/>
                </a:solidFill>
                <a:latin typeface="+mj-lt"/>
                <a:cs typeface="Calibri"/>
              </a:rPr>
              <a:t>Overview of the MVAPICH Project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74831" y="743094"/>
            <a:ext cx="7181009" cy="57999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468" dirty="0">
                <a:latin typeface="+mj-lt"/>
                <a:cs typeface="Calibri"/>
              </a:rPr>
              <a:t>High Performance open-source Message Passing Interface (MPI) Library </a:t>
            </a:r>
          </a:p>
          <a:p>
            <a:pPr>
              <a:lnSpc>
                <a:spcPct val="130000"/>
              </a:lnSpc>
            </a:pPr>
            <a:r>
              <a:rPr lang="en-US" sz="1468" dirty="0">
                <a:latin typeface="+mj-lt"/>
                <a:cs typeface="Calibri"/>
              </a:rPr>
              <a:t>Support for multiple interconnects</a:t>
            </a:r>
          </a:p>
          <a:p>
            <a:pPr lvl="1">
              <a:lnSpc>
                <a:spcPct val="130000"/>
              </a:lnSpc>
            </a:pPr>
            <a:r>
              <a:rPr lang="en-US" sz="1200" dirty="0">
                <a:solidFill>
                  <a:schemeClr val="tx2"/>
                </a:solidFill>
                <a:latin typeface="+mj-lt"/>
                <a:cs typeface="Calibri"/>
              </a:rPr>
              <a:t>InfiniBand, Omni-Path, Ethernet/</a:t>
            </a:r>
            <a:r>
              <a:rPr lang="en-US" sz="1200" dirty="0" err="1">
                <a:solidFill>
                  <a:schemeClr val="tx2"/>
                </a:solidFill>
                <a:latin typeface="+mj-lt"/>
                <a:cs typeface="Calibri"/>
              </a:rPr>
              <a:t>iWARP</a:t>
            </a:r>
            <a:r>
              <a:rPr lang="en-US" sz="1200" dirty="0">
                <a:solidFill>
                  <a:schemeClr val="tx2"/>
                </a:solidFill>
                <a:latin typeface="+mj-lt"/>
                <a:cs typeface="Calibri"/>
              </a:rPr>
              <a:t>, RDMA over Converged Ethernet (</a:t>
            </a:r>
            <a:r>
              <a:rPr lang="en-US" sz="1200" dirty="0" err="1">
                <a:solidFill>
                  <a:schemeClr val="tx2"/>
                </a:solidFill>
                <a:latin typeface="+mj-lt"/>
                <a:cs typeface="Calibri"/>
              </a:rPr>
              <a:t>RoCE</a:t>
            </a:r>
            <a:r>
              <a:rPr lang="en-US" sz="1200" dirty="0">
                <a:solidFill>
                  <a:schemeClr val="tx2"/>
                </a:solidFill>
                <a:latin typeface="+mj-lt"/>
                <a:cs typeface="Calibri"/>
              </a:rPr>
              <a:t>),  AWS Elastic Fabric Adapter, Omni-Path Express, Broadcom </a:t>
            </a:r>
            <a:r>
              <a:rPr lang="en-US" sz="1200" dirty="0" err="1">
                <a:solidFill>
                  <a:schemeClr val="tx2"/>
                </a:solidFill>
                <a:latin typeface="+mj-lt"/>
                <a:cs typeface="Calibri"/>
              </a:rPr>
              <a:t>RoCE</a:t>
            </a:r>
            <a:r>
              <a:rPr lang="en-US" sz="1200" dirty="0">
                <a:solidFill>
                  <a:schemeClr val="tx2"/>
                </a:solidFill>
                <a:latin typeface="+mj-lt"/>
                <a:cs typeface="Calibri"/>
              </a:rPr>
              <a:t>, Intel Ethernet, Rockport Networks, Slingshot 10/11</a:t>
            </a:r>
          </a:p>
          <a:p>
            <a:pPr>
              <a:lnSpc>
                <a:spcPct val="130000"/>
              </a:lnSpc>
            </a:pPr>
            <a:r>
              <a:rPr lang="en-US" sz="1468" dirty="0">
                <a:latin typeface="+mj-lt"/>
                <a:cs typeface="Calibri"/>
              </a:rPr>
              <a:t>Support for multiple platforms</a:t>
            </a:r>
          </a:p>
          <a:p>
            <a:pPr lvl="1">
              <a:lnSpc>
                <a:spcPct val="130000"/>
              </a:lnSpc>
            </a:pPr>
            <a:r>
              <a:rPr lang="en-US" sz="1200" dirty="0">
                <a:latin typeface="+mj-lt"/>
                <a:cs typeface="Calibri"/>
              </a:rPr>
              <a:t>x86, </a:t>
            </a:r>
            <a:r>
              <a:rPr lang="en-US" sz="1200" dirty="0" err="1">
                <a:latin typeface="+mj-lt"/>
                <a:cs typeface="Calibri"/>
              </a:rPr>
              <a:t>OpenPOWER</a:t>
            </a:r>
            <a:r>
              <a:rPr lang="en-US" sz="1200" dirty="0">
                <a:latin typeface="+mj-lt"/>
                <a:cs typeface="Calibri"/>
              </a:rPr>
              <a:t>, ARM, Xeon-Phi, GPGPUs (NVIDIA and AMD)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2"/>
                </a:solidFill>
                <a:latin typeface="+mj-lt"/>
                <a:cs typeface="Calibri"/>
              </a:rPr>
              <a:t>Started in 2001, first open-source version demonstrated at SC ‘02</a:t>
            </a:r>
          </a:p>
          <a:p>
            <a:pPr>
              <a:lnSpc>
                <a:spcPct val="130000"/>
              </a:lnSpc>
            </a:pPr>
            <a:r>
              <a:rPr lang="en-US" sz="1468" dirty="0">
                <a:latin typeface="+mj-lt"/>
                <a:cs typeface="Calibri"/>
              </a:rPr>
              <a:t>Supports the latest MPI-3.1 standard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latin typeface="+mj-lt"/>
                <a:cs typeface="Calibri"/>
                <a:hlinkClick r:id="rId3"/>
              </a:rPr>
              <a:t>http://mvapich.cse.ohio-state.edu</a:t>
            </a:r>
            <a:r>
              <a:rPr lang="en-US" sz="1600" dirty="0">
                <a:latin typeface="+mj-lt"/>
                <a:cs typeface="Calibri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1468" dirty="0">
                <a:latin typeface="+mj-lt"/>
                <a:cs typeface="Calibri"/>
              </a:rPr>
              <a:t>Additional optimized versions for different systems/environments: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MVAPICH2-X (Advanced MPI + Partitioned Global Address Space), since 2011</a:t>
            </a:r>
          </a:p>
          <a:p>
            <a:pPr lvl="1">
              <a:lnSpc>
                <a:spcPct val="130000"/>
              </a:lnSpc>
            </a:pPr>
            <a:r>
              <a:rPr lang="en-US" sz="1067" dirty="0"/>
              <a:t>MVAPICH2-GDR with support for NVIDIA (since 2014) and AMD (since 2020) GPUs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MVAPICH2-MIC with support for Intel Xeon-Phi, since 2014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MVAPICH2-Virt with virtualization support, since 2015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MVAPICH2-EA with support for Energy-Awareness, since 2015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MVAPICH2-Azure for Azure HPC InfiniBand instances, since 2019</a:t>
            </a:r>
          </a:p>
          <a:p>
            <a:pPr lvl="1">
              <a:lnSpc>
                <a:spcPct val="130000"/>
              </a:lnSpc>
            </a:pPr>
            <a:r>
              <a:rPr lang="en-US" sz="1068" dirty="0">
                <a:latin typeface="+mn-lt"/>
                <a:cs typeface="Calibri"/>
              </a:rPr>
              <a:t>MVAPICH2-X-AWS for </a:t>
            </a:r>
            <a:r>
              <a:rPr lang="en-US" sz="1068" dirty="0">
                <a:solidFill>
                  <a:schemeClr val="accent4"/>
                </a:solidFill>
                <a:latin typeface="+mn-lt"/>
                <a:cs typeface="Calibri"/>
              </a:rPr>
              <a:t>AWS </a:t>
            </a:r>
            <a:r>
              <a:rPr lang="en-US" sz="1068" dirty="0" err="1">
                <a:solidFill>
                  <a:schemeClr val="accent4"/>
                </a:solidFill>
                <a:latin typeface="+mn-lt"/>
                <a:cs typeface="Calibri"/>
              </a:rPr>
              <a:t>HPC+</a:t>
            </a:r>
            <a:r>
              <a:rPr lang="en-US" sz="1100" dirty="0" err="1">
                <a:solidFill>
                  <a:schemeClr val="accent4"/>
                </a:solidFill>
                <a:latin typeface="+mj-lt"/>
                <a:cs typeface="Calibri"/>
              </a:rPr>
              <a:t>Elastic</a:t>
            </a:r>
            <a:r>
              <a:rPr lang="en-US" sz="1100" dirty="0">
                <a:solidFill>
                  <a:schemeClr val="accent4"/>
                </a:solidFill>
                <a:latin typeface="+mj-lt"/>
                <a:cs typeface="Calibri"/>
              </a:rPr>
              <a:t> Fabric Adapter</a:t>
            </a:r>
            <a:r>
              <a:rPr lang="en-US" sz="1068" dirty="0">
                <a:solidFill>
                  <a:schemeClr val="accent4"/>
                </a:solidFill>
                <a:latin typeface="+mn-lt"/>
                <a:cs typeface="Calibri"/>
              </a:rPr>
              <a:t> instances, since 2019</a:t>
            </a:r>
          </a:p>
          <a:p>
            <a:pPr>
              <a:lnSpc>
                <a:spcPct val="130000"/>
              </a:lnSpc>
            </a:pPr>
            <a:r>
              <a:rPr lang="en-US" sz="1468" dirty="0">
                <a:latin typeface="+mn-lt"/>
                <a:cs typeface="Calibri"/>
              </a:rPr>
              <a:t>Tools:</a:t>
            </a:r>
          </a:p>
          <a:p>
            <a:pPr lvl="1">
              <a:lnSpc>
                <a:spcPct val="130000"/>
              </a:lnSpc>
            </a:pPr>
            <a:r>
              <a:rPr lang="en-US" sz="1200" dirty="0">
                <a:latin typeface="+mn-lt"/>
                <a:cs typeface="Calibri"/>
              </a:rPr>
              <a:t>OSU MPI Micro-Benchmarks (OMB), since 2003</a:t>
            </a:r>
          </a:p>
          <a:p>
            <a:pPr lvl="1">
              <a:lnSpc>
                <a:spcPct val="130000"/>
              </a:lnSpc>
            </a:pPr>
            <a:r>
              <a:rPr lang="en-US" sz="1200" dirty="0">
                <a:latin typeface="+mn-lt"/>
                <a:cs typeface="Calibri"/>
              </a:rPr>
              <a:t>OSU InfiniBand Network Analysis and Monitoring (INAM), since 2015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646016" y="2489688"/>
            <a:ext cx="5417648" cy="364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8" tIns="61384" rIns="122768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2"/>
                </a:solidFill>
                <a:latin typeface="+mn-lt"/>
                <a:cs typeface="Calibri"/>
              </a:rPr>
              <a:t>Used by more than 3,300 organizations in 90 countries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2"/>
                </a:solidFill>
                <a:latin typeface="+mn-lt"/>
                <a:cs typeface="Calibri"/>
              </a:rPr>
              <a:t>More than 1.66 Million downloads from the OSU site directly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latin typeface="+mn-lt"/>
                <a:ea typeface="Calibri" charset="0"/>
                <a:cs typeface="Calibri"/>
              </a:rPr>
              <a:t>Empowering many TOP500 clusters (Nov ‘22 ranking)</a:t>
            </a:r>
          </a:p>
          <a:p>
            <a:pPr lvl="1">
              <a:lnSpc>
                <a:spcPct val="130000"/>
              </a:lnSpc>
            </a:pPr>
            <a:r>
              <a:rPr lang="en-US" sz="1200" b="0" kern="0" dirty="0">
                <a:latin typeface="+mn-lt"/>
                <a:ea typeface="Calibri" charset="0"/>
                <a:cs typeface="Calibri" charset="0"/>
              </a:rPr>
              <a:t>7</a:t>
            </a:r>
            <a:r>
              <a:rPr lang="en-US" sz="1200" b="0" kern="0" baseline="30000" dirty="0">
                <a:latin typeface="+mn-lt"/>
                <a:ea typeface="Calibri" charset="0"/>
                <a:cs typeface="Calibri" charset="0"/>
              </a:rPr>
              <a:t>th</a:t>
            </a:r>
            <a:r>
              <a:rPr lang="en-US" sz="1200" b="0" kern="0" dirty="0">
                <a:latin typeface="+mn-lt"/>
                <a:ea typeface="Calibri" charset="0"/>
                <a:cs typeface="Calibri" charset="0"/>
              </a:rPr>
              <a:t> , 10,649,600-core (Sunway </a:t>
            </a:r>
            <a:r>
              <a:rPr lang="en-US" sz="1200" b="0" kern="0" dirty="0" err="1">
                <a:latin typeface="+mn-lt"/>
                <a:ea typeface="Calibri" charset="0"/>
                <a:cs typeface="Calibri" charset="0"/>
              </a:rPr>
              <a:t>TaihuLight</a:t>
            </a:r>
            <a:r>
              <a:rPr lang="en-US" sz="1200" b="0" kern="0" dirty="0">
                <a:latin typeface="+mn-lt"/>
                <a:ea typeface="Calibri" charset="0"/>
                <a:cs typeface="Calibri" charset="0"/>
              </a:rPr>
              <a:t>) at NSC, Wuxi, China</a:t>
            </a:r>
          </a:p>
          <a:p>
            <a:pPr lvl="1">
              <a:lnSpc>
                <a:spcPct val="130000"/>
              </a:lnSpc>
            </a:pP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19</a:t>
            </a:r>
            <a:r>
              <a:rPr lang="en-US" sz="1200" b="0" kern="0" baseline="3000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th</a:t>
            </a: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448, 448 cores (Frontera) at Texas Advanced Computing Center</a:t>
            </a:r>
          </a:p>
          <a:p>
            <a:pPr lvl="1">
              <a:lnSpc>
                <a:spcPct val="130000"/>
              </a:lnSpc>
            </a:pP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34</a:t>
            </a:r>
            <a:r>
              <a:rPr lang="en-US" sz="1200" b="0" kern="0" baseline="3000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th</a:t>
            </a: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288,288 cores (Lassen) at Lawrence Livermore National Lab</a:t>
            </a:r>
          </a:p>
          <a:p>
            <a:pPr lvl="1">
              <a:lnSpc>
                <a:spcPct val="130000"/>
              </a:lnSpc>
            </a:pP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46</a:t>
            </a:r>
            <a:r>
              <a:rPr lang="en-US" sz="1200" b="0" kern="0" baseline="3000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th</a:t>
            </a: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, 570,020 cores (</a:t>
            </a:r>
            <a:r>
              <a:rPr lang="en-US" sz="1200" b="0" kern="0" dirty="0" err="1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Nurion</a:t>
            </a:r>
            <a:r>
              <a:rPr lang="en-US" sz="1200" b="0" kern="0" dirty="0">
                <a:solidFill>
                  <a:schemeClr val="bg2"/>
                </a:solidFill>
                <a:latin typeface="+mn-lt"/>
                <a:ea typeface="Calibri" charset="0"/>
                <a:cs typeface="Calibri"/>
              </a:rPr>
              <a:t>) in South Korea </a:t>
            </a:r>
            <a:r>
              <a:rPr lang="en-US" sz="1200" b="0" kern="0" dirty="0">
                <a:latin typeface="+mn-lt"/>
                <a:ea typeface="Calibri" charset="0"/>
                <a:cs typeface="Calibri"/>
              </a:rPr>
              <a:t>and many others</a:t>
            </a:r>
          </a:p>
          <a:p>
            <a:pPr>
              <a:lnSpc>
                <a:spcPct val="130000"/>
              </a:lnSpc>
            </a:pPr>
            <a:r>
              <a:rPr lang="en-US" sz="1600" b="0" kern="0" dirty="0">
                <a:latin typeface="+mn-lt"/>
                <a:cs typeface="Calibri"/>
              </a:rPr>
              <a:t>Available with software stacks of many vendors and Linux Distros (RedHat, </a:t>
            </a:r>
            <a:r>
              <a:rPr lang="en-US" sz="1600" b="0" kern="0" dirty="0" err="1">
                <a:latin typeface="+mn-lt"/>
                <a:cs typeface="Calibri"/>
              </a:rPr>
              <a:t>SuSE</a:t>
            </a:r>
            <a:r>
              <a:rPr lang="en-US" sz="1600" b="0" kern="0" dirty="0">
                <a:latin typeface="+mn-lt"/>
                <a:cs typeface="Calibri"/>
              </a:rPr>
              <a:t>, </a:t>
            </a:r>
            <a:r>
              <a:rPr lang="en-US" sz="1600" b="0" kern="0" dirty="0" err="1">
                <a:latin typeface="+mn-lt"/>
                <a:cs typeface="Calibri"/>
              </a:rPr>
              <a:t>OpenHPC</a:t>
            </a:r>
            <a:r>
              <a:rPr lang="en-US" sz="1600" b="0" kern="0" dirty="0">
                <a:latin typeface="+mn-lt"/>
                <a:cs typeface="Calibri"/>
              </a:rPr>
              <a:t>, and </a:t>
            </a:r>
            <a:r>
              <a:rPr lang="en-US" sz="1600" b="0" kern="0" dirty="0" err="1">
                <a:latin typeface="+mn-lt"/>
                <a:cs typeface="Calibri"/>
              </a:rPr>
              <a:t>Spack</a:t>
            </a:r>
            <a:r>
              <a:rPr lang="en-US" sz="1600" b="0" kern="0" dirty="0">
                <a:latin typeface="+mn-lt"/>
                <a:cs typeface="Calibri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1600" b="0" kern="0" dirty="0">
                <a:latin typeface="+mn-lt"/>
                <a:cs typeface="Calibri"/>
              </a:rPr>
              <a:t>Partner in the 19</a:t>
            </a:r>
            <a:r>
              <a:rPr lang="en-US" sz="1600" b="0" kern="0" baseline="30000" dirty="0">
                <a:latin typeface="+mn-lt"/>
                <a:cs typeface="Calibri"/>
              </a:rPr>
              <a:t>th</a:t>
            </a:r>
            <a:r>
              <a:rPr lang="en-US" sz="1600" b="0" kern="0" dirty="0">
                <a:latin typeface="+mn-lt"/>
                <a:cs typeface="Calibri"/>
              </a:rPr>
              <a:t> ranked TACC Frontera system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chemeClr val="tx2"/>
                </a:solidFill>
              </a:rPr>
              <a:t>Empowering Top500 systems for more than 17 years</a:t>
            </a:r>
          </a:p>
        </p:txBody>
      </p:sp>
      <p:pic>
        <p:nvPicPr>
          <p:cNvPr id="4" name="Picture 3" descr="A picture containing text, fireworks, outdoor object&#10;&#10;Description automatically generated">
            <a:extLst>
              <a:ext uri="{FF2B5EF4-FFF2-40B4-BE49-F238E27FC236}">
                <a16:creationId xmlns:a16="http://schemas.microsoft.com/office/drawing/2014/main" id="{02BDC650-F93D-4F6D-897C-AB3936CD7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00" y="724321"/>
            <a:ext cx="4779155" cy="15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14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297" y="68195"/>
            <a:ext cx="11764859" cy="772768"/>
          </a:xfrm>
        </p:spPr>
        <p:txBody>
          <a:bodyPr lIns="121917" tIns="60959" rIns="121917" bIns="60959"/>
          <a:lstStyle/>
          <a:p>
            <a:r>
              <a:rPr lang="en-US" sz="3200" dirty="0"/>
              <a:t>Architecture of MVAPICH2 Software Family for HPC, DL/ML, and Data Science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4225" y="1224223"/>
            <a:ext cx="11734931" cy="1294391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>
                <a:solidFill>
                  <a:schemeClr val="bg2"/>
                </a:solidFill>
                <a:latin typeface="+mn-lt"/>
              </a:rPr>
              <a:t>High Performance Parallel Programming Models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13759" y="1697831"/>
            <a:ext cx="3509535" cy="718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ctr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Message Passing Interface</a:t>
            </a:r>
          </a:p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(MPI)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180115" y="1682663"/>
            <a:ext cx="3881535" cy="718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ctr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PGAS</a:t>
            </a:r>
          </a:p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(UPC, OpenSHMEM, CAF, UPC++)</a:t>
            </a:r>
            <a:endParaRPr lang="en-US" sz="1900" baseline="300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228142" y="1681514"/>
            <a:ext cx="3509535" cy="718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ctr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Hybrid --- MPI + X</a:t>
            </a:r>
          </a:p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(MPI + PGAS + OpenMP/Cilk)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7225" y="2744112"/>
            <a:ext cx="11734931" cy="3391339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 sz="2400">
                <a:solidFill>
                  <a:srgbClr val="C00000"/>
                </a:solidFill>
                <a:latin typeface="+mn-lt"/>
              </a:rPr>
              <a:t>High Performance and Scalable Communication Runtime</a:t>
            </a:r>
            <a:endParaRPr lang="en-US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308306" y="3178542"/>
            <a:ext cx="11533361" cy="11771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 sz="1900">
                <a:solidFill>
                  <a:srgbClr val="C00000"/>
                </a:solidFill>
                <a:latin typeface="+mj-lt"/>
              </a:rPr>
              <a:t>Diverse APIs and Mechanisms</a:t>
            </a:r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13454" y="3572547"/>
            <a:ext cx="1013345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Point-to-point Primitives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561567" y="3579807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Collectives Algorithms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836089" y="3572554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Energy-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Awareness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4989545" y="3579814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Remote Memory Access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134327" y="3586571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I/O and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File Systems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7287783" y="3579819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Fault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Tolerance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8443890" y="3572819"/>
            <a:ext cx="1046847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Virtualization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9588737" y="3565552"/>
            <a:ext cx="1019728" cy="7060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Active Messages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2703660" y="3572807"/>
            <a:ext cx="1019728" cy="6798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Job Startup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10716817" y="3558552"/>
            <a:ext cx="1019728" cy="7060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bg2">
                <a:lumMod val="95000"/>
                <a:lumOff val="5000"/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100">
                <a:solidFill>
                  <a:schemeClr val="bg2"/>
                </a:solidFill>
                <a:latin typeface="+mj-lt"/>
              </a:rPr>
              <a:t>Introspection &amp; Analysis</a:t>
            </a: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301306" y="4432741"/>
            <a:ext cx="5738641" cy="1618627"/>
          </a:xfrm>
          <a:prstGeom prst="rect">
            <a:avLst/>
          </a:prstGeom>
          <a:solidFill>
            <a:srgbClr val="B0C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121917" tIns="60959" rIns="121917" bIns="60959" anchor="t"/>
          <a:lstStyle/>
          <a:p>
            <a:pPr algn="ctr"/>
            <a:r>
              <a:rPr lang="en-US" sz="1900" dirty="0">
                <a:solidFill>
                  <a:schemeClr val="bg2"/>
                </a:solidFill>
                <a:latin typeface="+mj-lt"/>
              </a:rPr>
              <a:t>Support for Modern Networking Technology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+mj-lt"/>
              </a:rPr>
              <a:t>(InfiniBand, </a:t>
            </a:r>
            <a:r>
              <a:rPr lang="en-US" dirty="0" err="1">
                <a:solidFill>
                  <a:srgbClr val="C00000"/>
                </a:solidFill>
                <a:latin typeface="+mj-lt"/>
              </a:rPr>
              <a:t>iWARP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+mj-lt"/>
              </a:rPr>
              <a:t>RoCE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, Omni-Path, EFA,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</a:rPr>
              <a:t>Rockport, Slingshot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6180083" y="4425740"/>
            <a:ext cx="5668548" cy="1618627"/>
          </a:xfrm>
          <a:prstGeom prst="rect">
            <a:avLst/>
          </a:prstGeom>
          <a:solidFill>
            <a:srgbClr val="B0C9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121917" tIns="60959" rIns="121917" bIns="60959" anchor="t"/>
          <a:lstStyle/>
          <a:p>
            <a:pPr algn="ctr"/>
            <a:r>
              <a:rPr lang="en-US" sz="1900">
                <a:solidFill>
                  <a:schemeClr val="bg2"/>
                </a:solidFill>
                <a:latin typeface="+mj-lt"/>
              </a:rPr>
              <a:t>Support for Modern Multi-/Many-core Architectures</a:t>
            </a:r>
          </a:p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(Intel-Xeon, AMD, OpenPOWER, ARM, GPU (NVIDIA, AMD), </a:t>
            </a:r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</a:rPr>
              <a:t>DPU</a:t>
            </a:r>
            <a:r>
              <a:rPr lang="en-US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392390" y="5070402"/>
            <a:ext cx="2522481" cy="9038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Transport Protocols</a:t>
            </a:r>
            <a:endParaRPr lang="en-US" sz="1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2984937" y="5063402"/>
            <a:ext cx="2984939" cy="9038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Modern Features</a:t>
            </a:r>
            <a:endParaRPr lang="en-US" sz="1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55459" y="5420736"/>
            <a:ext cx="539540" cy="4554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RC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065047" y="5427748"/>
            <a:ext cx="546556" cy="4554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SRD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1688647" y="5429216"/>
            <a:ext cx="539540" cy="4554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UD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2312247" y="5427763"/>
            <a:ext cx="539540" cy="4554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DC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3041009" y="5406721"/>
            <a:ext cx="644619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UMR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76717" y="5413733"/>
            <a:ext cx="665656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ODP</a:t>
            </a:r>
            <a:endParaRPr lang="en-US" sz="1400" baseline="30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490375" y="5406733"/>
            <a:ext cx="693668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SR-IOV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5227145" y="5399733"/>
            <a:ext cx="686643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Multi Rail</a:t>
            </a: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6271177" y="5091422"/>
            <a:ext cx="2753707" cy="9038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Transport Mechanisms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294156" y="5427730"/>
            <a:ext cx="677701" cy="4484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9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Shared Memory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020384" y="5427729"/>
            <a:ext cx="491011" cy="4482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9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CMA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7557170" y="5427730"/>
            <a:ext cx="670972" cy="4484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IVSHMEM</a:t>
            </a:r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9094954" y="5084422"/>
            <a:ext cx="2676633" cy="9038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anchor="t"/>
          <a:lstStyle/>
          <a:p>
            <a:pPr algn="ctr"/>
            <a:r>
              <a:rPr lang="en-US">
                <a:solidFill>
                  <a:srgbClr val="C00000"/>
                </a:solidFill>
                <a:latin typeface="+mj-lt"/>
              </a:rPr>
              <a:t>Modern Features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9120353" y="5420748"/>
            <a:ext cx="1071867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Optane</a:t>
            </a:r>
            <a:r>
              <a:rPr lang="en-US" sz="1400" baseline="30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10222867" y="5413749"/>
            <a:ext cx="837428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NVLink</a:t>
            </a:r>
            <a:endParaRPr lang="en-US" sz="1400" baseline="30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11098397" y="5408061"/>
            <a:ext cx="651617" cy="4764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CAPI</a:t>
            </a:r>
            <a:r>
              <a:rPr lang="en-US" sz="1400" baseline="30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5507767" y="6154689"/>
            <a:ext cx="1226227" cy="39889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21917" tIns="60959" rIns="121917" bIns="60959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baseline="30000" dirty="0">
                <a:solidFill>
                  <a:schemeClr val="tx2"/>
                </a:solidFill>
                <a:latin typeface="+mn-lt"/>
                <a:cs typeface="Arial" pitchFamily="34" charset="0"/>
              </a:rPr>
              <a:t>*</a:t>
            </a:r>
            <a:r>
              <a:rPr lang="en-US" dirty="0">
                <a:solidFill>
                  <a:schemeClr val="tx2"/>
                </a:solidFill>
                <a:latin typeface="+mn-lt"/>
                <a:cs typeface="Arial" pitchFamily="34" charset="0"/>
              </a:rPr>
              <a:t> Upcoming</a:t>
            </a:r>
            <a:endParaRPr lang="en-US" dirty="0">
              <a:solidFill>
                <a:schemeClr val="tx2"/>
              </a:solidFill>
              <a:latin typeface="+mn-lt"/>
              <a:cs typeface="Arial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8282156" y="5427730"/>
            <a:ext cx="709273" cy="449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9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XPMEM</a:t>
            </a:r>
          </a:p>
        </p:txBody>
      </p:sp>
    </p:spTree>
    <p:extLst>
      <p:ext uri="{BB962C8B-B14F-4D97-AF65-F5344CB8AC3E}">
        <p14:creationId xmlns:p14="http://schemas.microsoft.com/office/powerpoint/2010/main" val="3977622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0EC044-D23B-B54A-AF9D-1FEEA90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116779"/>
            <a:ext cx="11715471" cy="772768"/>
          </a:xfrm>
        </p:spPr>
        <p:txBody>
          <a:bodyPr/>
          <a:lstStyle/>
          <a:p>
            <a:r>
              <a:rPr lang="en-US"/>
              <a:t>Strong Scaling Evaluation with OSU </a:t>
            </a:r>
            <a:r>
              <a:rPr lang="en-US" err="1"/>
              <a:t>HiBD</a:t>
            </a:r>
            <a:r>
              <a:rPr lang="en-US"/>
              <a:t> Benchmarks (OHB)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ACD25-841F-AA40-9BC6-39E09978C3CA}"/>
              </a:ext>
            </a:extLst>
          </p:cNvPr>
          <p:cNvSpPr txBox="1"/>
          <p:nvPr/>
        </p:nvSpPr>
        <p:spPr bwMode="auto">
          <a:xfrm>
            <a:off x="577143" y="607794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>
                <a:solidFill>
                  <a:schemeClr val="bg2"/>
                </a:solidFill>
                <a:latin typeface="+mn-lt"/>
              </a:rPr>
              <a:t>OHB GroupByTest</a:t>
            </a:r>
            <a:endParaRPr lang="en-US" sz="1467">
              <a:solidFill>
                <a:schemeClr val="bg2"/>
              </a:solidFill>
              <a:latin typeface="+mn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2A5A5-C530-AAC8-FADA-D17012090A31}"/>
              </a:ext>
            </a:extLst>
          </p:cNvPr>
          <p:cNvSpPr txBox="1"/>
          <p:nvPr/>
        </p:nvSpPr>
        <p:spPr bwMode="auto">
          <a:xfrm>
            <a:off x="6868357" y="610257"/>
            <a:ext cx="4945676" cy="3451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467">
                <a:solidFill>
                  <a:schemeClr val="bg2"/>
                </a:solidFill>
                <a:latin typeface="+mn-lt"/>
              </a:rPr>
              <a:t>OHB SortByTest</a:t>
            </a:r>
            <a:endParaRPr lang="en-US" sz="1467">
              <a:solidFill>
                <a:schemeClr val="bg2"/>
              </a:solidFill>
              <a:latin typeface="+mn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70675-1691-2DD6-8C38-096471C80102}"/>
              </a:ext>
            </a:extLst>
          </p:cNvPr>
          <p:cNvSpPr txBox="1"/>
          <p:nvPr/>
        </p:nvSpPr>
        <p:spPr bwMode="auto">
          <a:xfrm>
            <a:off x="426721" y="4203674"/>
            <a:ext cx="11144596" cy="184544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>
                <a:latin typeface="+mn-lt"/>
              </a:rPr>
              <a:t>The above are </a:t>
            </a:r>
            <a:r>
              <a:rPr lang="en-US">
                <a:latin typeface="+mn-lt"/>
              </a:rPr>
              <a:t>strong-scaling</a:t>
            </a:r>
            <a:r>
              <a:rPr lang="en-US" b="0">
                <a:latin typeface="+mn-lt"/>
              </a:rPr>
              <a:t> performance numbers of OHB benchmarks (GroupByTest and SortByTest) also executed on the TACC Frontera System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>
                <a:latin typeface="+mn-lt"/>
              </a:rPr>
              <a:t>Speed-ups for the overall total execution time for 8 workers with GroupByTest is </a:t>
            </a:r>
            <a:r>
              <a:rPr lang="en-US">
                <a:solidFill>
                  <a:schemeClr val="tx2"/>
                </a:solidFill>
                <a:latin typeface="+mn-lt"/>
              </a:rPr>
              <a:t>3.7x</a:t>
            </a:r>
            <a:r>
              <a:rPr lang="en-US" b="0">
                <a:latin typeface="+mn-lt"/>
              </a:rPr>
              <a:t> and </a:t>
            </a:r>
            <a:r>
              <a:rPr lang="en-US">
                <a:solidFill>
                  <a:schemeClr val="tx2"/>
                </a:solidFill>
                <a:latin typeface="+mn-lt"/>
              </a:rPr>
              <a:t>2.1x</a:t>
            </a:r>
            <a:r>
              <a:rPr lang="en-US">
                <a:latin typeface="+mn-lt"/>
              </a:rPr>
              <a:t> </a:t>
            </a:r>
            <a:r>
              <a:rPr lang="en-US" b="0">
                <a:latin typeface="+mn-lt"/>
              </a:rPr>
              <a:t>compared to </a:t>
            </a:r>
            <a:r>
              <a:rPr lang="en-US" b="0" err="1">
                <a:latin typeface="+mn-lt"/>
              </a:rPr>
              <a:t>IPoIB</a:t>
            </a:r>
            <a:r>
              <a:rPr lang="en-US" b="0">
                <a:latin typeface="+mn-lt"/>
              </a:rPr>
              <a:t> and RDMA, and for SortByTest the speed-ups are </a:t>
            </a:r>
            <a:r>
              <a:rPr lang="en-US">
                <a:solidFill>
                  <a:schemeClr val="tx2"/>
                </a:solidFill>
                <a:latin typeface="+mn-lt"/>
              </a:rPr>
              <a:t>3.5x</a:t>
            </a:r>
            <a:r>
              <a:rPr lang="en-US" b="0">
                <a:latin typeface="+mn-lt"/>
              </a:rPr>
              <a:t> and </a:t>
            </a:r>
            <a:r>
              <a:rPr lang="en-US">
                <a:solidFill>
                  <a:schemeClr val="tx2"/>
                </a:solidFill>
                <a:latin typeface="+mn-lt"/>
              </a:rPr>
              <a:t>1.4x</a:t>
            </a:r>
            <a:r>
              <a:rPr lang="en-US" b="0">
                <a:latin typeface="+mn-lt"/>
              </a:rPr>
              <a:t>, respectively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>
                <a:latin typeface="+mn-lt"/>
              </a:rPr>
              <a:t>Speed-ups for the shuffle read stage for 8 workers GroupByTest between MPI4Spark and </a:t>
            </a:r>
            <a:r>
              <a:rPr lang="en-US" b="0" err="1">
                <a:latin typeface="+mn-lt"/>
              </a:rPr>
              <a:t>IPoIB</a:t>
            </a:r>
            <a:r>
              <a:rPr lang="en-US" b="0">
                <a:latin typeface="+mn-lt"/>
              </a:rPr>
              <a:t> is </a:t>
            </a:r>
            <a:r>
              <a:rPr lang="en-US">
                <a:solidFill>
                  <a:schemeClr val="tx2"/>
                </a:solidFill>
                <a:latin typeface="+mn-lt"/>
              </a:rPr>
              <a:t>7.6x</a:t>
            </a:r>
            <a:r>
              <a:rPr lang="en-US">
                <a:latin typeface="+mn-lt"/>
              </a:rPr>
              <a:t> </a:t>
            </a:r>
            <a:r>
              <a:rPr lang="en-US" b="0">
                <a:latin typeface="+mn-lt"/>
              </a:rPr>
              <a:t>and between MPI4Spark and RDMA is </a:t>
            </a:r>
            <a:r>
              <a:rPr lang="en-US">
                <a:solidFill>
                  <a:schemeClr val="tx2"/>
                </a:solidFill>
                <a:latin typeface="+mn-lt"/>
              </a:rPr>
              <a:t>4x</a:t>
            </a:r>
            <a:r>
              <a:rPr lang="en-US" b="0">
                <a:latin typeface="+mn-lt"/>
              </a:rPr>
              <a:t>, while for SortByTest the speed-ups are </a:t>
            </a:r>
            <a:r>
              <a:rPr lang="en-US">
                <a:solidFill>
                  <a:schemeClr val="tx2"/>
                </a:solidFill>
                <a:latin typeface="+mn-lt"/>
              </a:rPr>
              <a:t>7.3x</a:t>
            </a:r>
            <a:r>
              <a:rPr lang="en-US" b="0">
                <a:latin typeface="+mn-lt"/>
              </a:rPr>
              <a:t> and </a:t>
            </a:r>
            <a:r>
              <a:rPr lang="en-US">
                <a:solidFill>
                  <a:schemeClr val="tx2"/>
                </a:solidFill>
                <a:latin typeface="+mn-lt"/>
              </a:rPr>
              <a:t>1.8x</a:t>
            </a:r>
            <a:r>
              <a:rPr lang="en-US" b="0">
                <a:latin typeface="+mn-lt"/>
              </a:rPr>
              <a:t>, respectively</a:t>
            </a:r>
            <a:endParaRPr lang="en-US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574192A9-81E4-3767-52A2-BCA3444A5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898257"/>
            <a:ext cx="5904412" cy="3305417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58B700E4-0D7E-97C9-3CD6-B4A8C0599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77" y="889547"/>
            <a:ext cx="5897144" cy="33054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F8A768-5491-BE30-5A11-80FCAECD6876}"/>
              </a:ext>
            </a:extLst>
          </p:cNvPr>
          <p:cNvSpPr txBox="1"/>
          <p:nvPr/>
        </p:nvSpPr>
        <p:spPr bwMode="auto">
          <a:xfrm>
            <a:off x="1819732" y="2443414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2.1x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5032D0-E49F-8DB8-9FBC-231D2AF7CC56}"/>
              </a:ext>
            </a:extLst>
          </p:cNvPr>
          <p:cNvSpPr txBox="1"/>
          <p:nvPr/>
        </p:nvSpPr>
        <p:spPr bwMode="auto">
          <a:xfrm>
            <a:off x="1157992" y="1458080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3.7x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616E8-379B-DCB7-623D-F2DEF37B560E}"/>
              </a:ext>
            </a:extLst>
          </p:cNvPr>
          <p:cNvSpPr txBox="1"/>
          <p:nvPr/>
        </p:nvSpPr>
        <p:spPr bwMode="auto">
          <a:xfrm>
            <a:off x="7790202" y="2504602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1.4x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6E9D9B-1F5F-55F2-46B5-81F2400C96B3}"/>
              </a:ext>
            </a:extLst>
          </p:cNvPr>
          <p:cNvSpPr txBox="1"/>
          <p:nvPr/>
        </p:nvSpPr>
        <p:spPr bwMode="auto">
          <a:xfrm>
            <a:off x="7158478" y="1316944"/>
            <a:ext cx="708101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3.5x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3020DB44-BA71-907D-819F-9C4185795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6043225"/>
            <a:ext cx="11006624" cy="5851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b="0">
                <a:solidFill>
                  <a:srgbClr val="0000FF"/>
                </a:solidFill>
                <a:latin typeface="+mn-lt"/>
              </a:rPr>
              <a:t>K. Al Attar, A. Shafi, M. Abduljabbar, H. Subramoni, D. Panda, Spark Meets MPI: Towards High-Performance Communication Framework for Spark using MPI, IEEE Cluster '22, Sep 2022.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1B7481-194F-651D-9037-3EF381C99E1F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7992" y="3044664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E8C250A-C53F-F61A-69E0-E622A04FF514}"/>
              </a:ext>
            </a:extLst>
          </p:cNvPr>
          <p:cNvCxnSpPr>
            <a:cxnSpLocks/>
          </p:cNvCxnSpPr>
          <p:nvPr/>
        </p:nvCxnSpPr>
        <p:spPr bwMode="auto">
          <a:xfrm flipH="1">
            <a:off x="7128409" y="3025707"/>
            <a:ext cx="1078360" cy="0"/>
          </a:xfrm>
          <a:prstGeom prst="straightConnector1">
            <a:avLst/>
          </a:prstGeom>
          <a:ln>
            <a:prstDash val="dash"/>
            <a:headEnd type="none" w="med" len="med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9E29C2-CB39-1DBA-456F-FB02E738BF88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4721" y="1281324"/>
            <a:ext cx="15031" cy="1735657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420131-ED4F-CDCE-3A71-93369938463E}"/>
              </a:ext>
            </a:extLst>
          </p:cNvPr>
          <p:cNvCxnSpPr>
            <a:cxnSpLocks/>
          </p:cNvCxnSpPr>
          <p:nvPr/>
        </p:nvCxnSpPr>
        <p:spPr bwMode="auto">
          <a:xfrm>
            <a:off x="1846432" y="2401368"/>
            <a:ext cx="0" cy="630005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27A117-D2D0-236F-E169-BDDF773778E9}"/>
              </a:ext>
            </a:extLst>
          </p:cNvPr>
          <p:cNvCxnSpPr>
            <a:cxnSpLocks/>
          </p:cNvCxnSpPr>
          <p:nvPr/>
        </p:nvCxnSpPr>
        <p:spPr bwMode="auto">
          <a:xfrm>
            <a:off x="7862549" y="2716371"/>
            <a:ext cx="0" cy="328293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DB8F81-1AC2-581C-6979-A1C3226134EB}"/>
              </a:ext>
            </a:extLst>
          </p:cNvPr>
          <p:cNvCxnSpPr>
            <a:cxnSpLocks/>
          </p:cNvCxnSpPr>
          <p:nvPr/>
        </p:nvCxnSpPr>
        <p:spPr bwMode="auto">
          <a:xfrm flipH="1">
            <a:off x="7211767" y="1303549"/>
            <a:ext cx="15031" cy="1735657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85253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Google Shape;233;ge3870427a0_0_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2372" y="640375"/>
                <a:ext cx="8210024" cy="5104000"/>
              </a:xfrm>
              <a:prstGeom prst="rect">
                <a:avLst/>
              </a:prstGeom>
            </p:spPr>
            <p:txBody>
              <a:bodyPr spcFirstLastPara="1" vert="horz" wrap="square" lIns="122767" tIns="61367" rIns="122767" bIns="6136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GPU-based Operation: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𝑑𝑜𝑡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33" dirty="0">
                    <a:ea typeface="Consolas"/>
                    <a:sym typeface="Consolas"/>
                  </a:rPr>
                  <a:t>, using persist()	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Dot multiply two matrices, each with size of 4GB</a:t>
                </a:r>
                <a:endParaRPr lang="en-US" sz="1867" dirty="0">
                  <a:sym typeface="Consolas"/>
                </a:endParaRP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Compute() will gather the data from all worker nodes to the client node, and make a copy on the host memory.</a:t>
                </a:r>
              </a:p>
              <a:p>
                <a:pPr lvl="1" indent="-457189">
                  <a:spcBef>
                    <a:spcPts val="480"/>
                  </a:spcBef>
                  <a:buFont typeface="Wingdings" pitchFamily="2" charset="2"/>
                  <a:buChar char="§"/>
                </a:pPr>
                <a:r>
                  <a:rPr lang="en-US" sz="1867" dirty="0"/>
                  <a:t>Persist() will leave the data on its current nodes without any gathering</a:t>
                </a:r>
                <a:r>
                  <a:rPr lang="en-US" dirty="0">
                    <a:latin typeface="Times New Roman" panose="02020603050405020304" pitchFamily="18" charset="0"/>
                    <a:ea typeface="Consolas"/>
                    <a:cs typeface="Times New Roman" panose="02020603050405020304" pitchFamily="18" charset="0"/>
                    <a:sym typeface="Consolas"/>
                  </a:rPr>
                  <a:t>			</a:t>
                </a:r>
                <a:endParaRPr dirty="0">
                  <a:latin typeface="Times New Roman" panose="02020603050405020304" pitchFamily="18" charset="0"/>
                  <a:ea typeface="Consolas"/>
                  <a:cs typeface="Times New Roman" panose="02020603050405020304" pitchFamily="18" charset="0"/>
                  <a:sym typeface="Consolas"/>
                </a:endParaRPr>
              </a:p>
            </p:txBody>
          </p:sp>
        </mc:Choice>
        <mc:Fallback xmlns="">
          <p:sp>
            <p:nvSpPr>
              <p:cNvPr id="233" name="Google Shape;233;ge3870427a0_0_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372" y="640375"/>
                <a:ext cx="8210024" cy="5104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Google Shape;234;ge3870427a0_0_9"/>
          <p:cNvSpPr txBox="1">
            <a:spLocks noGrp="1"/>
          </p:cNvSpPr>
          <p:nvPr>
            <p:ph type="title"/>
          </p:nvPr>
        </p:nvSpPr>
        <p:spPr>
          <a:xfrm>
            <a:off x="111854" y="74567"/>
            <a:ext cx="11945921" cy="7728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733"/>
              <a:t>Matrix Dot Benchmark on the Cambridge Wilkes-3 System</a:t>
            </a:r>
            <a:endParaRPr sz="37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13EC85-45B0-88B9-5E82-1F8B74034D30}"/>
              </a:ext>
            </a:extLst>
          </p:cNvPr>
          <p:cNvSpPr txBox="1"/>
          <p:nvPr/>
        </p:nvSpPr>
        <p:spPr>
          <a:xfrm>
            <a:off x="7829724" y="866613"/>
            <a:ext cx="4228051" cy="235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/>
              <a:t>Wilke3 GPU System: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80 nodes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2x AMD EPYC 7763 64-core Processors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1000 GiB RAM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Dual-rail Mellanox HDR200 IB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67" b="0" dirty="0"/>
              <a:t>4x NVIDIA A100 SXM4 80 GB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32986-F278-CD86-6DCC-34117021B222}"/>
              </a:ext>
            </a:extLst>
          </p:cNvPr>
          <p:cNvSpPr txBox="1"/>
          <p:nvPr/>
        </p:nvSpPr>
        <p:spPr>
          <a:xfrm>
            <a:off x="2395362" y="2957706"/>
            <a:ext cx="2051001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Execution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E6F11-6489-3B96-8616-3A0CC87502A0}"/>
              </a:ext>
            </a:extLst>
          </p:cNvPr>
          <p:cNvSpPr txBox="1"/>
          <p:nvPr/>
        </p:nvSpPr>
        <p:spPr>
          <a:xfrm>
            <a:off x="8020723" y="2955392"/>
            <a:ext cx="3036156" cy="33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>
                <a:highlight>
                  <a:srgbClr val="C0C0C0"/>
                </a:highlight>
              </a:rPr>
              <a:t>Multiplication Throughput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7E36F-8B2E-1032-EB4F-E70538D5DE88}"/>
              </a:ext>
            </a:extLst>
          </p:cNvPr>
          <p:cNvSpPr txBox="1"/>
          <p:nvPr/>
        </p:nvSpPr>
        <p:spPr>
          <a:xfrm>
            <a:off x="194699" y="6341715"/>
            <a:ext cx="108621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MPI4Dask 0.3, Dask 2022.8.1, Distributed, 2022.8.1, MVAPICH2-GDR 2.3.7, </a:t>
            </a:r>
            <a:r>
              <a:rPr lang="en-US" altLang="zh-CN" sz="14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UCX v1.13.1, UCX-</a:t>
            </a:r>
            <a:r>
              <a:rPr lang="en-US" altLang="zh-CN" sz="140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py</a:t>
            </a:r>
            <a:r>
              <a:rPr lang="en-US" altLang="zh-CN" sz="14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 0.27.00</a:t>
            </a:r>
            <a:endParaRPr lang="en-US" sz="1400">
              <a:solidFill>
                <a:schemeClr val="bg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46C20E-6C10-FF68-5A85-A56A171BA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67" y="3319209"/>
            <a:ext cx="4614430" cy="2960462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F3F2FA23-C61D-37FD-7D77-BD4E8035C7E5}"/>
              </a:ext>
            </a:extLst>
          </p:cNvPr>
          <p:cNvSpPr txBox="1"/>
          <p:nvPr/>
        </p:nvSpPr>
        <p:spPr>
          <a:xfrm>
            <a:off x="4188033" y="3654433"/>
            <a:ext cx="3292268" cy="66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767" tIns="61367" rIns="122767" bIns="613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8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342900">
              <a:lnSpc>
                <a:spcPct val="12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Wingdings" pitchFamily="2" charset="2"/>
              <a:buChar char="§"/>
              <a:defRPr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2pPr>
            <a:lvl3pPr marL="13716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–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17500">
              <a:lnSpc>
                <a:spcPct val="120000"/>
              </a:lnSpc>
              <a:spcBef>
                <a:spcPts val="280"/>
              </a:spcBef>
              <a:buClr>
                <a:schemeClr val="dk1"/>
              </a:buClr>
              <a:buSzPts val="1400"/>
              <a:buFont typeface="Calibri"/>
              <a:buChar char="•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On average, MPI4Dask is: 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- 5.20x faster than UCX</a:t>
            </a:r>
          </a:p>
          <a:p>
            <a:pPr marL="152396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33" dirty="0">
                <a:highlight>
                  <a:srgbClr val="FFFF00"/>
                </a:highlight>
              </a:rPr>
              <a:t>     - 9.60x faster than TCP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9D4CC6-5C18-6D15-34F8-521C4167D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7" y="3350417"/>
            <a:ext cx="4658892" cy="29597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B2ED91F-DA11-13B4-C250-BF35DB5CFA7F}"/>
              </a:ext>
            </a:extLst>
          </p:cNvPr>
          <p:cNvSpPr txBox="1"/>
          <p:nvPr/>
        </p:nvSpPr>
        <p:spPr>
          <a:xfrm>
            <a:off x="9918100" y="4942978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1.4x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9802D65-C9BA-AC1B-6A62-362A877BA6F0}"/>
              </a:ext>
            </a:extLst>
          </p:cNvPr>
          <p:cNvCxnSpPr>
            <a:cxnSpLocks/>
          </p:cNvCxnSpPr>
          <p:nvPr/>
        </p:nvCxnSpPr>
        <p:spPr>
          <a:xfrm flipV="1">
            <a:off x="10385669" y="4969814"/>
            <a:ext cx="0" cy="2065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BF97637B-3E4D-1073-E6BD-3A5BE803239C}"/>
              </a:ext>
            </a:extLst>
          </p:cNvPr>
          <p:cNvSpPr txBox="1"/>
          <p:nvPr/>
        </p:nvSpPr>
        <p:spPr>
          <a:xfrm>
            <a:off x="10693726" y="3857594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</a:rPr>
              <a:t>2.2x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AFE33CA-3BAE-4494-6818-D43A0B144EBB}"/>
              </a:ext>
            </a:extLst>
          </p:cNvPr>
          <p:cNvCxnSpPr>
            <a:cxnSpLocks/>
          </p:cNvCxnSpPr>
          <p:nvPr/>
        </p:nvCxnSpPr>
        <p:spPr>
          <a:xfrm flipV="1">
            <a:off x="11148284" y="3575304"/>
            <a:ext cx="0" cy="11702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AD87E28-8307-EB4F-D512-B6270119CC92}"/>
              </a:ext>
            </a:extLst>
          </p:cNvPr>
          <p:cNvSpPr txBox="1"/>
          <p:nvPr/>
        </p:nvSpPr>
        <p:spPr>
          <a:xfrm>
            <a:off x="9278221" y="5309803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1.3x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774A65-7DFF-9CAA-D912-6E3B889C267D}"/>
              </a:ext>
            </a:extLst>
          </p:cNvPr>
          <p:cNvSpPr txBox="1"/>
          <p:nvPr/>
        </p:nvSpPr>
        <p:spPr>
          <a:xfrm>
            <a:off x="8706352" y="5511823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1.1x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B44486-1606-F17E-43BD-8D2DE7BDE963}"/>
              </a:ext>
            </a:extLst>
          </p:cNvPr>
          <p:cNvSpPr txBox="1"/>
          <p:nvPr/>
        </p:nvSpPr>
        <p:spPr>
          <a:xfrm>
            <a:off x="7932409" y="5571413"/>
            <a:ext cx="502061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Comic Sans MS"/>
                <a:ea typeface="宋体"/>
              </a:rPr>
              <a:t>2.1x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4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000" y="876992"/>
            <a:ext cx="11497999" cy="5523808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</a:rPr>
              <a:t>Dask is a popular task-based distributed computing framework: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Scales Python applications from laptops to high-end systems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Builds a task-graph that is executed lazily on parallel hardware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Natively extends popular data processing libraries like </a:t>
            </a:r>
            <a:r>
              <a:rPr lang="en-US" sz="2400" dirty="0" err="1">
                <a:solidFill>
                  <a:schemeClr val="accent4"/>
                </a:solidFill>
              </a:rPr>
              <a:t>numPy</a:t>
            </a:r>
            <a:r>
              <a:rPr lang="en-US" sz="2400" dirty="0">
                <a:solidFill>
                  <a:schemeClr val="accent4"/>
                </a:solidFill>
              </a:rPr>
              <a:t>, Pandas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Dask Distributed library supports parallel and distributed execution: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Built using the </a:t>
            </a:r>
            <a:r>
              <a:rPr lang="en-US" sz="2400" dirty="0" err="1">
                <a:solidFill>
                  <a:schemeClr val="accent4"/>
                </a:solidFill>
              </a:rPr>
              <a:t>asyncio</a:t>
            </a:r>
            <a:r>
              <a:rPr lang="en-US" sz="2400" dirty="0">
                <a:solidFill>
                  <a:schemeClr val="accent4"/>
                </a:solidFill>
              </a:rPr>
              <a:t> package that allows execution of asynchronous/non-blocking/concurrent operations called </a:t>
            </a:r>
            <a:r>
              <a:rPr lang="en-US" sz="2400" i="1" dirty="0">
                <a:solidFill>
                  <a:schemeClr val="accent4"/>
                </a:solidFill>
              </a:rPr>
              <a:t>coroutines: </a:t>
            </a:r>
          </a:p>
          <a:p>
            <a:pPr lvl="2"/>
            <a:r>
              <a:rPr lang="en-US" sz="2000" dirty="0">
                <a:solidFill>
                  <a:schemeClr val="accent4"/>
                </a:solidFill>
              </a:rPr>
              <a:t>These are defined using async and invoked using await 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Dask Distributed library originally had two communication backends:</a:t>
            </a:r>
          </a:p>
          <a:p>
            <a:pPr lvl="2"/>
            <a:r>
              <a:rPr lang="en-US" sz="2400" dirty="0">
                <a:solidFill>
                  <a:schemeClr val="accent4"/>
                </a:solidFill>
              </a:rPr>
              <a:t>TCP: Tornado-based </a:t>
            </a:r>
          </a:p>
          <a:p>
            <a:pPr lvl="2"/>
            <a:r>
              <a:rPr lang="en-US" sz="2400" dirty="0">
                <a:solidFill>
                  <a:schemeClr val="accent4"/>
                </a:solidFill>
              </a:rPr>
              <a:t>UCX: Built using a </a:t>
            </a:r>
            <a:r>
              <a:rPr lang="en-US" sz="2400" dirty="0" err="1">
                <a:solidFill>
                  <a:schemeClr val="accent4"/>
                </a:solidFill>
              </a:rPr>
              <a:t>Cython</a:t>
            </a:r>
            <a:r>
              <a:rPr lang="en-US" sz="2400" dirty="0">
                <a:solidFill>
                  <a:schemeClr val="accent4"/>
                </a:solidFill>
              </a:rPr>
              <a:t> wrapper called UCX-</a:t>
            </a:r>
            <a:r>
              <a:rPr lang="en-US" sz="2400" dirty="0" err="1">
                <a:solidFill>
                  <a:schemeClr val="accent4"/>
                </a:solidFill>
              </a:rPr>
              <a:t>Py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138032"/>
            <a:ext cx="10015749" cy="772768"/>
          </a:xfrm>
        </p:spPr>
        <p:txBody>
          <a:bodyPr/>
          <a:lstStyle/>
          <a:p>
            <a:r>
              <a:rPr lang="en-US"/>
              <a:t>Introduction to Dask</a:t>
            </a:r>
          </a:p>
        </p:txBody>
      </p:sp>
      <p:pic>
        <p:nvPicPr>
          <p:cNvPr id="4" name="Picture 6" descr="docs.dask.org/en/latest/_images/dask_horizontal...">
            <a:extLst>
              <a:ext uri="{FF2B5EF4-FFF2-40B4-BE49-F238E27FC236}">
                <a16:creationId xmlns:a16="http://schemas.microsoft.com/office/drawing/2014/main" id="{005D1F3A-D7E6-7B41-B3F0-A6313E78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279" y="1052296"/>
            <a:ext cx="2420720" cy="10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8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parkEnv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72" y="166755"/>
            <a:ext cx="5368842" cy="3823955"/>
          </a:xfrm>
          <a:prstGeom prst="rect">
            <a:avLst/>
          </a:prstGeom>
        </p:spPr>
      </p:pic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18985" y="1044425"/>
            <a:ext cx="5743575" cy="5054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sz="2267" dirty="0">
                <a:latin typeface="Calibri"/>
                <a:ea typeface="宋体" pitchFamily="2" charset="-122"/>
                <a:cs typeface="Calibri"/>
              </a:rPr>
              <a:t>An </a:t>
            </a:r>
            <a:r>
              <a:rPr lang="en-US" altLang="zh-CN" sz="2267" dirty="0">
                <a:solidFill>
                  <a:schemeClr val="tx2"/>
                </a:solidFill>
                <a:latin typeface="Calibri"/>
                <a:ea typeface="宋体" pitchFamily="2" charset="-122"/>
                <a:cs typeface="Calibri"/>
              </a:rPr>
              <a:t>in-memory</a:t>
            </a:r>
            <a:r>
              <a:rPr lang="en-US" altLang="zh-CN" sz="2267" dirty="0">
                <a:solidFill>
                  <a:srgbClr val="FF0000"/>
                </a:solidFill>
                <a:latin typeface="Calibri"/>
                <a:ea typeface="宋体" pitchFamily="2" charset="-122"/>
                <a:cs typeface="Calibri"/>
              </a:rPr>
              <a:t> </a:t>
            </a:r>
            <a:r>
              <a:rPr lang="en-US" altLang="zh-CN" sz="2267" dirty="0">
                <a:latin typeface="Calibri"/>
                <a:ea typeface="宋体" pitchFamily="2" charset="-122"/>
                <a:cs typeface="Calibri"/>
              </a:rPr>
              <a:t>data-processing framework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Iterative machine learning jobs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Interactive data analytics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Scala based Implementation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latin typeface="Calibri"/>
                <a:ea typeface="宋体" pitchFamily="2" charset="-122"/>
                <a:cs typeface="Calibri"/>
              </a:rPr>
              <a:t>Standalone, YARN, Mesos</a:t>
            </a:r>
          </a:p>
          <a:p>
            <a:pPr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sz="2267" dirty="0"/>
              <a:t>A unified engine to support Batch, Streaming, SQL, Graph, ML/DL workloads</a:t>
            </a:r>
            <a:endParaRPr lang="en-US" altLang="zh-CN" sz="2267" dirty="0">
              <a:solidFill>
                <a:srgbClr val="000000"/>
              </a:solidFill>
              <a:latin typeface="Calibri"/>
              <a:ea typeface="宋体" pitchFamily="2" charset="-122"/>
              <a:cs typeface="Calibri"/>
            </a:endParaRPr>
          </a:p>
          <a:p>
            <a:pPr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sz="2267" dirty="0">
                <a:solidFill>
                  <a:srgbClr val="000000"/>
                </a:solidFill>
                <a:latin typeface="Calibri"/>
                <a:ea typeface="宋体" pitchFamily="2" charset="-122"/>
                <a:cs typeface="Calibri"/>
              </a:rPr>
              <a:t>Scalable and </a:t>
            </a:r>
            <a:r>
              <a:rPr lang="en-US" altLang="zh-CN" sz="2267" dirty="0">
                <a:solidFill>
                  <a:schemeClr val="tx2"/>
                </a:solidFill>
                <a:latin typeface="Calibri"/>
                <a:ea typeface="宋体" pitchFamily="2" charset="-122"/>
                <a:cs typeface="Calibri"/>
              </a:rPr>
              <a:t>communication intensive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宋体" pitchFamily="2" charset="-122"/>
                <a:cs typeface="Calibri"/>
              </a:rPr>
              <a:t>Wide dependencies between Resilient Distributed Datasets (RDDs)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宋体" pitchFamily="2" charset="-122"/>
                <a:cs typeface="Calibri"/>
              </a:rPr>
              <a:t>MapReduce-like shuffle operations to repartition RDDs </a:t>
            </a:r>
          </a:p>
          <a:p>
            <a:pPr lvl="1" eaLnBrk="1" hangingPunct="1">
              <a:lnSpc>
                <a:spcPct val="80000"/>
              </a:lnSpc>
              <a:spcAft>
                <a:spcPts val="800"/>
              </a:spcAft>
            </a:pPr>
            <a:r>
              <a:rPr lang="en-US" altLang="zh-CN" dirty="0">
                <a:solidFill>
                  <a:schemeClr val="tx2"/>
                </a:solidFill>
              </a:rPr>
              <a:t>Sockets based communication</a:t>
            </a:r>
            <a:endParaRPr lang="en-US" altLang="zh-CN" sz="2400" dirty="0">
              <a:solidFill>
                <a:schemeClr val="tx2"/>
              </a:solidFill>
              <a:latin typeface="Calibri"/>
              <a:ea typeface="宋体" pitchFamily="2" charset="-122"/>
              <a:cs typeface="Calibri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019" y="200697"/>
            <a:ext cx="10936307" cy="776836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C00000"/>
                </a:solidFill>
                <a:latin typeface="Calibri"/>
                <a:ea typeface="宋体" pitchFamily="2" charset="-122"/>
                <a:cs typeface="Calibri"/>
              </a:rPr>
              <a:t>The Apache Spark Framework</a:t>
            </a:r>
          </a:p>
        </p:txBody>
      </p:sp>
      <p:sp>
        <p:nvSpPr>
          <p:cNvPr id="4" name="矩形 3"/>
          <p:cNvSpPr/>
          <p:nvPr/>
        </p:nvSpPr>
        <p:spPr>
          <a:xfrm>
            <a:off x="7279003" y="6401384"/>
            <a:ext cx="4547556" cy="325019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lvl="1">
              <a:lnSpc>
                <a:spcPct val="80000"/>
              </a:lnSpc>
              <a:spcAft>
                <a:spcPts val="800"/>
              </a:spcAft>
            </a:pPr>
            <a:r>
              <a:rPr lang="en-US" altLang="zh-CN" b="0">
                <a:latin typeface="Calibri"/>
                <a:ea typeface="宋体" pitchFamily="2" charset="-122"/>
                <a:cs typeface="Calibri"/>
                <a:hlinkClick r:id="rId4"/>
              </a:rPr>
              <a:t>http://spark.apache.org</a:t>
            </a:r>
            <a:endParaRPr lang="en-US" altLang="zh-CN" b="0">
              <a:latin typeface="Calibri"/>
              <a:ea typeface="宋体" pitchFamily="2" charset="-122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65807" y="3896340"/>
            <a:ext cx="5891172" cy="2505044"/>
            <a:chOff x="555240" y="2298447"/>
            <a:chExt cx="8102341" cy="2519808"/>
          </a:xfrm>
        </p:grpSpPr>
        <p:sp>
          <p:nvSpPr>
            <p:cNvPr id="7" name="Rectangle 6"/>
            <p:cNvSpPr/>
            <p:nvPr/>
          </p:nvSpPr>
          <p:spPr>
            <a:xfrm>
              <a:off x="569048" y="3812367"/>
              <a:ext cx="7913647" cy="491740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Spark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41668" y="2298447"/>
              <a:ext cx="1416228" cy="14068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Spark Streaming</a:t>
              </a:r>
            </a:p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3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(real-time)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1316" y="2298449"/>
              <a:ext cx="1333935" cy="14068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GraphX</a:t>
              </a:r>
            </a:p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(graph)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88257" y="2573423"/>
              <a:ext cx="669324" cy="412846"/>
            </a:xfrm>
            <a:prstGeom prst="rect">
              <a:avLst/>
            </a:prstGeom>
            <a:noFill/>
          </p:spPr>
          <p:txBody>
            <a:bodyPr wrap="none" lIns="121915" tIns="60957" rIns="121915" bIns="60957" rtlCol="0">
              <a:spAutoFit/>
            </a:bodyPr>
            <a:lstStyle/>
            <a:p>
              <a:pPr algn="ctr"/>
              <a:r>
                <a:rPr lang="en-US" sz="1867">
                  <a:solidFill>
                    <a:schemeClr val="accent1"/>
                  </a:solidFill>
                  <a:latin typeface="Helvetica Neue Light"/>
                  <a:cs typeface="Helvetica Neue Light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9050" y="2869949"/>
              <a:ext cx="1498518" cy="8353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Spark </a:t>
              </a:r>
            </a:p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SQL</a:t>
              </a:r>
              <a:endParaRPr lang="en-US" sz="1400" b="0" kern="0">
                <a:solidFill>
                  <a:sysClr val="window" lastClr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87495" y="2298447"/>
              <a:ext cx="1293628" cy="14068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MLlib</a:t>
              </a:r>
            </a:p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(Machine Learning)</a:t>
              </a:r>
              <a:endParaRPr lang="en-US" sz="1400" b="0" kern="0">
                <a:solidFill>
                  <a:sysClr val="window" lastClr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5240" y="2298449"/>
              <a:ext cx="1522824" cy="473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BlinkDB</a:t>
              </a:r>
              <a:endParaRPr lang="en-US" sz="1400" b="0" kern="0">
                <a:solidFill>
                  <a:sysClr val="window" lastClr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14" name="Rectangle 3"/>
            <p:cNvSpPr/>
            <p:nvPr/>
          </p:nvSpPr>
          <p:spPr>
            <a:xfrm>
              <a:off x="591455" y="4358878"/>
              <a:ext cx="2217811" cy="459377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  <a:headEnd type="none" w="med" len="med"/>
              <a:tailEnd type="non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7" b="0" kern="0">
                  <a:solidFill>
                    <a:sysClr val="window" lastClr="FFFFFF"/>
                  </a:solidFill>
                  <a:latin typeface="Corbel"/>
                </a:rPr>
                <a:t>Standalone</a:t>
              </a:r>
            </a:p>
          </p:txBody>
        </p:sp>
        <p:sp>
          <p:nvSpPr>
            <p:cNvPr id="15" name="Rectangle 17"/>
            <p:cNvSpPr/>
            <p:nvPr/>
          </p:nvSpPr>
          <p:spPr>
            <a:xfrm>
              <a:off x="3238508" y="4361969"/>
              <a:ext cx="2414577" cy="442860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  <a:headEnd type="none" w="med" len="med"/>
              <a:tailEnd type="non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7" b="0" kern="0">
                  <a:solidFill>
                    <a:sysClr val="window" lastClr="FFFFFF"/>
                  </a:solidFill>
                  <a:latin typeface="Corbel"/>
                </a:rPr>
                <a:t>Apache Mesos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63632" y="4355522"/>
              <a:ext cx="2414577" cy="442860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  <a:headEnd type="none" w="med" len="med"/>
              <a:tailEnd type="non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7" b="0" kern="0">
                  <a:solidFill>
                    <a:sysClr val="window" lastClr="FFFFFF"/>
                  </a:solidFill>
                  <a:latin typeface="Corbel"/>
                </a:rPr>
                <a:t>YARN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88831" y="2303889"/>
              <a:ext cx="1550542" cy="14068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 type="none" w="med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60957" rIns="0" bIns="60957" rtlCol="0" anchor="ctr"/>
            <a:lstStyle/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Caffe, TensorFlow, BigDL, etc.</a:t>
              </a:r>
            </a:p>
            <a:p>
              <a:pPr algn="ctr" defTabSz="12191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solidFill>
                    <a:sysClr val="window" lastClr="FFFFFF"/>
                  </a:solidFill>
                  <a:latin typeface="Helvetica Neue Light"/>
                  <a:cs typeface="Helvetica Neue Light"/>
                </a:rPr>
                <a:t>(Deep Learning)</a:t>
              </a:r>
              <a:endParaRPr lang="en-US" sz="1200" b="0" kern="0">
                <a:solidFill>
                  <a:sysClr val="window" lastClr="FFFFFF"/>
                </a:solidFill>
                <a:latin typeface="Helvetica Neue Ligh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013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are the Characteristics of Big Data? | 5V's, Types, Benefits | Edureka">
            <a:extLst>
              <a:ext uri="{FF2B5EF4-FFF2-40B4-BE49-F238E27FC236}">
                <a16:creationId xmlns:a16="http://schemas.microsoft.com/office/drawing/2014/main" id="{3422A2A3-0069-C5E4-28FC-7545B574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3" y="698712"/>
            <a:ext cx="10595454" cy="59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01353" y="199345"/>
            <a:ext cx="1086081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5" tIns="60957" rIns="121915" bIns="60957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kern="0"/>
              <a:t>5V Characteristics of Big Data</a:t>
            </a:r>
          </a:p>
        </p:txBody>
      </p:sp>
      <p:sp>
        <p:nvSpPr>
          <p:cNvPr id="4" name="矩形 3"/>
          <p:cNvSpPr/>
          <p:nvPr/>
        </p:nvSpPr>
        <p:spPr>
          <a:xfrm>
            <a:off x="232380" y="6207708"/>
            <a:ext cx="10595454" cy="307771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r>
              <a:rPr lang="en-US" altLang="zh-CN" sz="1200">
                <a:solidFill>
                  <a:srgbClr val="0000FF"/>
                </a:solidFill>
                <a:latin typeface="+mn-lt"/>
              </a:rPr>
              <a:t>Courtesy: </a:t>
            </a:r>
            <a:r>
              <a:rPr lang="en-US" altLang="zh-CN" sz="1200">
                <a:solidFill>
                  <a:srgbClr val="0000FF"/>
                </a:solidFill>
                <a:latin typeface="+mn-lt"/>
                <a:hlinkClick r:id="rId4"/>
              </a:rPr>
              <a:t>https://www.edureka.co/blog/big-data-characteristics/</a:t>
            </a:r>
            <a:r>
              <a:rPr lang="en-US" altLang="zh-CN" sz="1200">
                <a:solidFill>
                  <a:srgbClr val="0000FF"/>
                </a:solidFill>
                <a:latin typeface="+mn-lt"/>
              </a:rPr>
              <a:t>  </a:t>
            </a:r>
            <a:endParaRPr lang="zh-CN" altLang="en-US" sz="120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737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90351" y="246361"/>
            <a:ext cx="10795460" cy="772768"/>
          </a:xfrm>
        </p:spPr>
        <p:txBody>
          <a:bodyPr/>
          <a:lstStyle/>
          <a:p>
            <a:r>
              <a:rPr lang="en-US" altLang="zh-CN"/>
              <a:t>Big Volume of Data Forecast until 2025</a:t>
            </a:r>
            <a:endParaRPr kumimoji="1" lang="zh-CN" altLang="en-US"/>
          </a:p>
        </p:txBody>
      </p:sp>
      <p:sp>
        <p:nvSpPr>
          <p:cNvPr id="12" name="TextBox 4"/>
          <p:cNvSpPr txBox="1"/>
          <p:nvPr/>
        </p:nvSpPr>
        <p:spPr>
          <a:xfrm>
            <a:off x="964912" y="6041684"/>
            <a:ext cx="10502392" cy="57463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1467">
                <a:solidFill>
                  <a:srgbClr val="0000FF"/>
                </a:solidFill>
                <a:latin typeface="+mn-lt"/>
              </a:rPr>
              <a:t>David </a:t>
            </a:r>
            <a:r>
              <a:rPr lang="en-US" sz="1467" err="1">
                <a:solidFill>
                  <a:srgbClr val="0000FF"/>
                </a:solidFill>
                <a:latin typeface="+mn-lt"/>
              </a:rPr>
              <a:t>Reinsel</a:t>
            </a:r>
            <a:r>
              <a:rPr lang="en-US" sz="1467">
                <a:solidFill>
                  <a:srgbClr val="0000FF"/>
                </a:solidFill>
                <a:latin typeface="+mn-lt"/>
              </a:rPr>
              <a:t>, John </a:t>
            </a:r>
            <a:r>
              <a:rPr lang="en-US" sz="1467" err="1">
                <a:solidFill>
                  <a:srgbClr val="0000FF"/>
                </a:solidFill>
                <a:latin typeface="+mn-lt"/>
              </a:rPr>
              <a:t>Gantz</a:t>
            </a:r>
            <a:r>
              <a:rPr lang="en-US" sz="1467">
                <a:solidFill>
                  <a:srgbClr val="0000FF"/>
                </a:solidFill>
                <a:latin typeface="+mn-lt"/>
              </a:rPr>
              <a:t>, and John </a:t>
            </a:r>
            <a:r>
              <a:rPr lang="en-US" sz="1467" err="1">
                <a:solidFill>
                  <a:srgbClr val="0000FF"/>
                </a:solidFill>
                <a:latin typeface="+mn-lt"/>
              </a:rPr>
              <a:t>Rydning</a:t>
            </a:r>
            <a:r>
              <a:rPr lang="en-US" sz="1467">
                <a:solidFill>
                  <a:srgbClr val="0000FF"/>
                </a:solidFill>
                <a:latin typeface="+mn-lt"/>
              </a:rPr>
              <a:t>. The Digitization of the World From Edge to Core An IDC White Paper. </a:t>
            </a:r>
            <a:r>
              <a:rPr lang="en-US" sz="1467">
                <a:solidFill>
                  <a:srgbClr val="0000FF"/>
                </a:solidFill>
                <a:latin typeface="+mn-lt"/>
                <a:hlinkClick r:id="rId3"/>
              </a:rPr>
              <a:t>https://www.seagate.com/files/www-content/our-story/trends/files/idc-seagate-dataage-whitepaper.pdf</a:t>
            </a:r>
            <a:r>
              <a:rPr lang="en-US" sz="1467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05A38-0B87-9B11-69D7-D3A84DD61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" y="1583473"/>
            <a:ext cx="12162402" cy="408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53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73" y="955968"/>
            <a:ext cx="6992651" cy="483940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Near-Earth asteroids (NEAs) have caused recent and ancient global catastrophes 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LLNL scientists research ways to prevent NEAs using methods known as asteroid deflection 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Joint NASA-LLNL research modelled various asteroid deflection methods (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NASA's DART mission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MVAPICH2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lived at the core of the (</a:t>
            </a:r>
            <a:r>
              <a:rPr lang="en-US" dirty="0">
                <a:solidFill>
                  <a:schemeClr val="tx2"/>
                </a:solidFill>
                <a:latin typeface="Calibri"/>
                <a:cs typeface="Calibri"/>
              </a:rPr>
              <a:t>NASA-DART mission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) and enabled scalability 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Underneath large-scale hydrodynamical and gravitational simulations required to compute the impact such as </a:t>
            </a:r>
            <a:r>
              <a:rPr lang="en-US" dirty="0" err="1">
                <a:latin typeface="Calibri"/>
                <a:cs typeface="Calibri"/>
              </a:rPr>
              <a:t>Spheral</a:t>
            </a:r>
            <a:r>
              <a:rPr lang="en-US" dirty="0">
                <a:latin typeface="Calibri"/>
                <a:cs typeface="Calibri"/>
              </a:rPr>
              <a:t> models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86" y="183199"/>
            <a:ext cx="10795460" cy="772768"/>
          </a:xfrm>
        </p:spPr>
        <p:txBody>
          <a:bodyPr lIns="121920" tIns="60960" rIns="121920" bIns="60960" anchor="t"/>
          <a:lstStyle/>
          <a:p>
            <a:r>
              <a:rPr lang="en-US" altLang="zh-CN">
                <a:latin typeface="Calibri"/>
                <a:ea typeface="宋体"/>
                <a:cs typeface="Calibri"/>
              </a:rPr>
              <a:t>MVAPICH enabling life-changing NASA's DART mission</a:t>
            </a:r>
            <a:br>
              <a:rPr lang="en-US" altLang="zh-CN">
                <a:latin typeface="Calibri"/>
                <a:ea typeface="宋体"/>
                <a:cs typeface="Calibri"/>
              </a:rPr>
            </a:br>
            <a:endParaRPr lang="en-US"/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C033A8-5F47-4BFE-B207-B2FF8EF9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213" y="2375727"/>
            <a:ext cx="2942287" cy="299953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8798EB6-2C78-B795-E012-0DB8B3E1554C}"/>
              </a:ext>
            </a:extLst>
          </p:cNvPr>
          <p:cNvSpPr txBox="1">
            <a:spLocks/>
          </p:cNvSpPr>
          <p:nvPr/>
        </p:nvSpPr>
        <p:spPr bwMode="auto">
          <a:xfrm>
            <a:off x="7327007" y="5247947"/>
            <a:ext cx="4344239" cy="153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67" b="0" kern="0">
                <a:latin typeface="Calibri"/>
                <a:cs typeface="Calibri"/>
                <a:hlinkClick r:id="rId4"/>
              </a:rPr>
              <a:t>https://twitter.com/NASA/status/1574539270987173903?s=20&amp;t=u_4wIV9Cui2xyn9QLj286Q</a:t>
            </a:r>
            <a:endParaRPr lang="en-US" sz="1067" b="0" kern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67" b="0" kern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67" b="0" kern="0">
                <a:latin typeface="Calibri"/>
                <a:cs typeface="Calibri"/>
                <a:hlinkClick r:id="rId5"/>
              </a:rPr>
              <a:t>https://www.cbsnews.com/sanfrancisco/news/i-just-could-not-believe-it-livermore-team-celebrates-nasas-historic-strike-on-distant-asteroid/</a:t>
            </a:r>
            <a:endParaRPr lang="en-US" sz="1067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67" b="0" kern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67" b="0">
                <a:latin typeface="Calibri"/>
                <a:cs typeface="Calibri"/>
                <a:hlinkClick r:id="rId6"/>
              </a:rPr>
              <a:t>http://mug.mvapich.cse.ohio-state.edu/static/media/mug/presentations/18/moody-mug-18.pdf</a:t>
            </a:r>
            <a:endParaRPr lang="en-US" sz="1067">
              <a:latin typeface="Calibri"/>
              <a:cs typeface="Calibri"/>
            </a:endParaRPr>
          </a:p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-US" sz="1067" b="0" kern="0">
              <a:latin typeface="Calibri"/>
              <a:cs typeface="Calibri"/>
            </a:endParaRPr>
          </a:p>
          <a:p>
            <a:pPr>
              <a:lnSpc>
                <a:spcPct val="50000"/>
              </a:lnSpc>
              <a:buFont typeface="Arial"/>
              <a:buChar char="•"/>
            </a:pPr>
            <a:endParaRPr lang="en-US" sz="1067" b="0" kern="0">
              <a:latin typeface="Calibri"/>
              <a:cs typeface="Calibri"/>
            </a:endParaRPr>
          </a:p>
        </p:txBody>
      </p:sp>
      <p:pic>
        <p:nvPicPr>
          <p:cNvPr id="18" name="Picture 18" descr="A picture containing text, sign, black, night sky&#10;&#10;Description automatically generated">
            <a:extLst>
              <a:ext uri="{FF2B5EF4-FFF2-40B4-BE49-F238E27FC236}">
                <a16:creationId xmlns:a16="http://schemas.microsoft.com/office/drawing/2014/main" id="{EC0FDA8E-8687-B056-2C13-3469FC684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7372" y="756557"/>
            <a:ext cx="2830552" cy="19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8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44" y="834506"/>
            <a:ext cx="5453220" cy="5104015"/>
          </a:xfrm>
        </p:spPr>
        <p:txBody>
          <a:bodyPr/>
          <a:lstStyle/>
          <a:p>
            <a:r>
              <a:rPr lang="en-US" sz="2667" dirty="0"/>
              <a:t>The main motivation of this work is to utilize the communication functionality provided by MVAPICH2 in the Apache Spark framework</a:t>
            </a:r>
          </a:p>
          <a:p>
            <a:pPr lvl="1"/>
            <a:r>
              <a:rPr lang="en-US" sz="2267" dirty="0"/>
              <a:t>MPI4Spark relies on Java bindings of the MVAPICH2 library</a:t>
            </a:r>
          </a:p>
          <a:p>
            <a:r>
              <a:rPr lang="en-US" sz="2667" dirty="0"/>
              <a:t>Spark’s default Shuffle Manager relies on Netty for communication: </a:t>
            </a:r>
          </a:p>
          <a:p>
            <a:pPr lvl="1"/>
            <a:r>
              <a:rPr lang="en-US" sz="2400" dirty="0"/>
              <a:t>Netty is a Java New I/O (NIO) client/server framework for event-based networking applications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177800"/>
            <a:ext cx="10795460" cy="772768"/>
          </a:xfrm>
        </p:spPr>
        <p:txBody>
          <a:bodyPr/>
          <a:lstStyle/>
          <a:p>
            <a:r>
              <a:rPr lang="en-US" dirty="0"/>
              <a:t>MPI4Spark: Using MVAPICH2 to Optimize Apache Spark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BBED1C-C894-DD05-0E39-F9177D1A5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34505"/>
            <a:ext cx="5689599" cy="5780633"/>
          </a:xfrm>
          <a:prstGeom prst="rect">
            <a:avLst/>
          </a:prstGeom>
        </p:spPr>
      </p:pic>
      <p:pic>
        <p:nvPicPr>
          <p:cNvPr id="26" name="Audio 25">
            <a:extLst>
              <a:ext uri="{FF2B5EF4-FFF2-40B4-BE49-F238E27FC236}">
                <a16:creationId xmlns:a16="http://schemas.microsoft.com/office/drawing/2014/main" id="{0073096F-308F-78F8-45F0-BAFA84C70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44"/>
    </mc:Choice>
    <mc:Fallback>
      <p:transition spd="slow" advTm="10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" x="4079875" y="6167438"/>
          <p14:tracePt t="445" x="4095750" y="6119813"/>
          <p14:tracePt t="461" x="4111625" y="6064250"/>
          <p14:tracePt t="466" x="4143375" y="5945188"/>
          <p14:tracePt t="477" x="4159250" y="5794375"/>
          <p14:tracePt t="500" x="4183063" y="5651500"/>
          <p14:tracePt t="502" x="4230688" y="5341938"/>
          <p14:tracePt t="537" x="4246563" y="4897438"/>
          <p14:tracePt t="543" x="4246563" y="4794250"/>
          <p14:tracePt t="556" x="4230688" y="4691063"/>
          <p14:tracePt t="587" x="4198938" y="4603750"/>
          <p14:tracePt t="589" x="4111625" y="4318000"/>
          <p14:tracePt t="591" x="4079875" y="4230688"/>
          <p14:tracePt t="614" x="4056063" y="4127500"/>
          <p14:tracePt t="615" x="3976688" y="3921125"/>
          <p14:tracePt t="625" x="3968750" y="3921125"/>
          <p14:tracePt t="626" x="3968750" y="3849688"/>
          <p14:tracePt t="639" x="3937000" y="3794125"/>
          <p14:tracePt t="658" x="3921125" y="3778250"/>
          <p14:tracePt t="659" x="3849688" y="3627438"/>
          <p14:tracePt t="671" x="3786188" y="3508375"/>
          <p14:tracePt t="687" x="3746500" y="3373438"/>
          <p14:tracePt t="690" x="3698875" y="3262313"/>
          <p14:tracePt t="692" x="3659188" y="3159125"/>
          <p14:tracePt t="723" x="3492500" y="2833688"/>
          <p14:tracePt t="738" x="3460750" y="2746375"/>
          <p14:tracePt t="739" x="3389313" y="2651125"/>
          <p14:tracePt t="750" x="3317875" y="2579688"/>
          <p14:tracePt t="763" x="3230563" y="2492375"/>
          <p14:tracePt t="772" x="3151188" y="2420938"/>
          <p14:tracePt t="774" x="3079750" y="2357438"/>
          <p14:tracePt t="791" x="3008313" y="2333625"/>
          <p14:tracePt t="793" x="2976563" y="2270125"/>
          <p14:tracePt t="812" x="2889250" y="2214563"/>
          <p14:tracePt t="823" x="2833688" y="2166938"/>
          <p14:tracePt t="826" x="2754313" y="2127250"/>
          <p14:tracePt t="840" x="2698750" y="2111375"/>
          <p14:tracePt t="843" x="2635250" y="2095500"/>
          <p14:tracePt t="859" x="2524125" y="2047875"/>
          <p14:tracePt t="880" x="2508250" y="2032000"/>
          <p14:tracePt t="899" x="2492375" y="2024063"/>
          <p14:tracePt t="915" x="2492375" y="2008188"/>
          <p14:tracePt t="932" x="2476500" y="2008188"/>
          <p14:tracePt t="938" x="2476500" y="1992313"/>
          <p14:tracePt t="949" x="2460625" y="1976438"/>
          <p14:tracePt t="966" x="2460625" y="1960563"/>
          <p14:tracePt t="972" x="2444750" y="1944688"/>
          <p14:tracePt t="982" x="2444750" y="1928813"/>
          <p14:tracePt t="1029" x="2444750" y="1905000"/>
          <p14:tracePt t="1044" x="2444750" y="1889125"/>
          <p14:tracePt t="1045" x="2444750" y="1873250"/>
          <p14:tracePt t="1062" x="2444750" y="1841500"/>
          <p14:tracePt t="1082" x="2428875" y="1825625"/>
          <p14:tracePt t="1109" x="2428875" y="1817688"/>
          <p14:tracePt t="1130" x="2428875" y="1785938"/>
          <p14:tracePt t="1143" x="2428875" y="1754188"/>
          <p14:tracePt t="1161" x="2428875" y="1722438"/>
          <p14:tracePt t="1175" x="2428875" y="1714500"/>
          <p14:tracePt t="1192" x="2444750" y="1682750"/>
          <p14:tracePt t="1207" x="2460625" y="1666875"/>
          <p14:tracePt t="1239" x="2476500" y="1651000"/>
          <p14:tracePt t="1242" x="2476500" y="1635125"/>
          <p14:tracePt t="1261" x="2532063" y="1635125"/>
          <p14:tracePt t="1275" x="2579688" y="1651000"/>
          <p14:tracePt t="1291" x="2579688" y="1666875"/>
          <p14:tracePt t="1294" x="2595563" y="1714500"/>
          <p14:tracePt t="1305" x="2595563" y="1722438"/>
          <p14:tracePt t="1307" x="2611438" y="1770063"/>
          <p14:tracePt t="1323" x="2611438" y="1817688"/>
          <p14:tracePt t="1552" x="2627313" y="1817688"/>
          <p14:tracePt t="1559" x="2635250" y="1770063"/>
          <p14:tracePt t="1583" x="2635250" y="1754188"/>
          <p14:tracePt t="1603" x="2635250" y="1738313"/>
          <p14:tracePt t="1617" x="2635250" y="1722438"/>
          <p14:tracePt t="1679" x="2627313" y="1722438"/>
          <p14:tracePt t="1695" x="2627313" y="1714500"/>
          <p14:tracePt t="1706" x="2611438" y="1714500"/>
          <p14:tracePt t="1807" x="2611438" y="1698625"/>
          <p14:tracePt t="1823" x="2595563" y="1698625"/>
          <p14:tracePt t="1856" x="2595563" y="1682750"/>
          <p14:tracePt t="1862" x="2579688" y="1682750"/>
          <p14:tracePt t="1889" x="2563813" y="1666875"/>
          <p14:tracePt t="1897" x="2532063" y="1635125"/>
          <p14:tracePt t="1906" x="2492375" y="1635125"/>
          <p14:tracePt t="1913" x="2476500" y="1635125"/>
          <p14:tracePt t="1928" x="2428875" y="1595438"/>
          <p14:tracePt t="1941" x="2357438" y="1476375"/>
          <p14:tracePt t="1963" x="2286000" y="1389063"/>
          <p14:tracePt t="1978" x="2214563" y="1301750"/>
          <p14:tracePt t="1997" x="2182813" y="1254125"/>
          <p14:tracePt t="2000" x="2135188" y="1206500"/>
          <p14:tracePt t="2012" x="2016125" y="1103313"/>
          <p14:tracePt t="2028" x="2008188" y="1087438"/>
          <p14:tracePt t="2031" x="1944688" y="1031875"/>
          <p14:tracePt t="2033" x="1905000" y="984250"/>
          <p14:tracePt t="2047" x="1841500" y="928688"/>
          <p14:tracePt t="2057" x="1801813" y="857250"/>
          <p14:tracePt t="2061" x="1754188" y="809625"/>
          <p14:tracePt t="2073" x="1722438" y="777875"/>
          <p14:tracePt t="2074" x="1698625" y="754063"/>
          <p14:tracePt t="2098" x="1651000" y="706438"/>
          <p14:tracePt t="2107" x="1635125" y="690563"/>
          <p14:tracePt t="2145" x="1619250" y="674688"/>
          <p14:tracePt t="2243" x="1603375" y="666750"/>
          <p14:tracePt t="2465" x="1603375" y="674688"/>
          <p14:tracePt t="2475" x="1619250" y="674688"/>
          <p14:tracePt t="2483" x="1619250" y="690563"/>
          <p14:tracePt t="2499" x="1635125" y="690563"/>
          <p14:tracePt t="2516" x="1635125" y="706438"/>
          <p14:tracePt t="2532" x="1651000" y="722313"/>
          <p14:tracePt t="2558" x="1666875" y="722313"/>
          <p14:tracePt t="2573" x="1666875" y="738188"/>
          <p14:tracePt t="2599" x="1682750" y="754063"/>
          <p14:tracePt t="2618" x="1698625" y="754063"/>
          <p14:tracePt t="2639" x="1706563" y="769938"/>
          <p14:tracePt t="2647" x="1722438" y="769938"/>
          <p14:tracePt t="2666" x="1738313" y="769938"/>
          <p14:tracePt t="2691" x="1754188" y="769938"/>
          <p14:tracePt t="2696" x="1801813" y="777875"/>
          <p14:tracePt t="2708" x="1809750" y="777875"/>
          <p14:tracePt t="2716" x="1825625" y="777875"/>
          <p14:tracePt t="2727" x="1873250" y="793750"/>
          <p14:tracePt t="2729" x="1912938" y="793750"/>
          <p14:tracePt t="2741" x="1960563" y="809625"/>
          <p14:tracePt t="2742" x="1976438" y="809625"/>
          <p14:tracePt t="2761" x="2032000" y="809625"/>
          <p14:tracePt t="2773" x="2063750" y="809625"/>
          <p14:tracePt t="2775" x="2119313" y="809625"/>
          <p14:tracePt t="2792" x="2222500" y="809625"/>
          <p14:tracePt t="2806" x="2270125" y="809625"/>
          <p14:tracePt t="2808" x="2325688" y="809625"/>
          <p14:tracePt t="2824" x="2405063" y="825500"/>
          <p14:tracePt t="2827" x="2492375" y="825500"/>
          <p14:tracePt t="2841" x="2682875" y="825500"/>
          <p14:tracePt t="2850" x="2817813" y="825500"/>
          <p14:tracePt t="2862" x="2936875" y="825500"/>
          <p14:tracePt t="2873" x="3063875" y="825500"/>
          <p14:tracePt t="2876" x="3182938" y="825500"/>
          <p14:tracePt t="2893" x="3373438" y="825500"/>
          <p14:tracePt t="2907" x="3524250" y="825500"/>
          <p14:tracePt t="2917" x="3563938" y="825500"/>
          <p14:tracePt t="2923" x="3579813" y="825500"/>
          <p14:tracePt t="2934" x="3595688" y="825500"/>
          <p14:tracePt t="2948" x="3595688" y="841375"/>
          <p14:tracePt t="2959" x="3611563" y="841375"/>
          <p14:tracePt t="2972" x="3627438" y="841375"/>
          <p14:tracePt t="2988" x="3643313" y="841375"/>
          <p14:tracePt t="3012" x="3659188" y="857250"/>
          <p14:tracePt t="3031" x="3667125" y="857250"/>
          <p14:tracePt t="3032" x="3667125" y="873125"/>
          <p14:tracePt t="3045" x="3683000" y="873125"/>
          <p14:tracePt t="3073" x="3683000" y="881063"/>
          <p14:tracePt t="3094" x="3698875" y="896938"/>
          <p14:tracePt t="3121" x="3698875" y="912813"/>
          <p14:tracePt t="3128" x="3714750" y="912813"/>
          <p14:tracePt t="3154" x="3714750" y="928688"/>
          <p14:tracePt t="3172" x="3730625" y="928688"/>
          <p14:tracePt t="3191" x="3730625" y="944563"/>
          <p14:tracePt t="3207" x="3730625" y="960438"/>
          <p14:tracePt t="3224" x="3730625" y="976313"/>
          <p14:tracePt t="3251" x="3730625" y="984250"/>
          <p14:tracePt t="3273" x="3730625" y="1000125"/>
          <p14:tracePt t="3283" x="3730625" y="1016000"/>
          <p14:tracePt t="3313" x="3730625" y="1031875"/>
          <p14:tracePt t="3363" x="3714750" y="1047750"/>
          <p14:tracePt t="3461" x="3698875" y="1047750"/>
          <p14:tracePt t="3495" x="3683000" y="1047750"/>
          <p14:tracePt t="3509" x="3667125" y="1047750"/>
          <p14:tracePt t="3523" x="3659188" y="1047750"/>
          <p14:tracePt t="3541" x="3643313" y="1047750"/>
          <p14:tracePt t="3564" x="3611563" y="1047750"/>
          <p14:tracePt t="3577" x="3595688" y="1047750"/>
          <p14:tracePt t="3591" x="3579813" y="1047750"/>
          <p14:tracePt t="3609" x="3563938" y="1031875"/>
          <p14:tracePt t="3625" x="3556000" y="1031875"/>
          <p14:tracePt t="3640" x="3540125" y="1031875"/>
          <p14:tracePt t="3655" x="3524250" y="1031875"/>
          <p14:tracePt t="3683" x="3508375" y="1031875"/>
          <p14:tracePt t="3701" x="3492500" y="1047750"/>
          <p14:tracePt t="3745" x="3476625" y="1047750"/>
          <p14:tracePt t="3763" x="3452813" y="1063625"/>
          <p14:tracePt t="3773" x="3421063" y="1079500"/>
          <p14:tracePt t="3783" x="3389313" y="1079500"/>
          <p14:tracePt t="3798" x="3349625" y="1087438"/>
          <p14:tracePt t="3800" x="3333750" y="1103313"/>
          <p14:tracePt t="3813" x="3286125" y="1119188"/>
          <p14:tracePt t="3827" x="3270250" y="1135063"/>
          <p14:tracePt t="3838" x="3254375" y="1135063"/>
          <p14:tracePt t="3850" x="3246438" y="1150938"/>
          <p14:tracePt t="3863" x="3230563" y="1150938"/>
          <p14:tracePt t="3872" x="3230563" y="1166813"/>
          <p14:tracePt t="3883" x="3214688" y="1198563"/>
          <p14:tracePt t="3898" x="3198813" y="1206500"/>
          <p14:tracePt t="3910" x="3198813" y="1222375"/>
          <p14:tracePt t="3916" x="3182938" y="1222375"/>
          <p14:tracePt t="3927" x="3182938" y="1238250"/>
          <p14:tracePt t="3930" x="3167063" y="1254125"/>
          <p14:tracePt t="3941" x="3167063" y="1270000"/>
          <p14:tracePt t="3949" x="3151188" y="1270000"/>
          <p14:tracePt t="3963" x="3143250" y="1285875"/>
          <p14:tracePt t="3976" x="3127375" y="1285875"/>
          <p14:tracePt t="3994" x="3111500" y="1301750"/>
          <p14:tracePt t="3996" x="3095625" y="1309688"/>
          <p14:tracePt t="4009" x="3079750" y="1325563"/>
          <p14:tracePt t="4037" x="3063875" y="1341438"/>
          <p14:tracePt t="4058" x="3063875" y="1357313"/>
          <p14:tracePt t="4072" x="3048000" y="1357313"/>
          <p14:tracePt t="4075" x="3048000" y="1373188"/>
          <p14:tracePt t="4090" x="3040063" y="1373188"/>
          <p14:tracePt t="4102" x="3040063" y="1389063"/>
          <p14:tracePt t="4112" x="3024188" y="1389063"/>
          <p14:tracePt t="4123" x="3008313" y="1412875"/>
          <p14:tracePt t="4131" x="2992438" y="1428750"/>
          <p14:tracePt t="4145" x="2992438" y="1444625"/>
          <p14:tracePt t="4157" x="2976563" y="1444625"/>
          <p14:tracePt t="4167" x="2976563" y="1460500"/>
          <p14:tracePt t="4172" x="2960688" y="1476375"/>
          <p14:tracePt t="4191" x="2944813" y="1476375"/>
          <p14:tracePt t="4202" x="2944813" y="1508125"/>
          <p14:tracePt t="4230" x="2936875" y="1531938"/>
          <p14:tracePt t="4242" x="2921000" y="1531938"/>
          <p14:tracePt t="4251" x="2921000" y="1547813"/>
          <p14:tracePt t="4255" x="2905125" y="1547813"/>
          <p14:tracePt t="4272" x="2905125" y="1579563"/>
          <p14:tracePt t="4283" x="2889250" y="1595438"/>
          <p14:tracePt t="4293" x="2889250" y="1619250"/>
          <p14:tracePt t="4314" x="2873375" y="1635125"/>
          <p14:tracePt t="4326" x="2873375" y="1651000"/>
          <p14:tracePt t="4346" x="2873375" y="1666875"/>
          <p14:tracePt t="4470" x="2873375" y="1682750"/>
          <p14:tracePt t="4692" x="2873375" y="1666875"/>
          <p14:tracePt t="5101" x="2873375" y="1682750"/>
          <p14:tracePt t="5131" x="2889250" y="1698625"/>
          <p14:tracePt t="5154" x="2889250" y="1714500"/>
          <p14:tracePt t="5166" x="2905125" y="1722438"/>
          <p14:tracePt t="5183" x="2921000" y="1754188"/>
          <p14:tracePt t="5197" x="2921000" y="1770063"/>
          <p14:tracePt t="5215" x="2921000" y="1785938"/>
          <p14:tracePt t="5230" x="2921000" y="1801813"/>
          <p14:tracePt t="5248" x="2921000" y="1817688"/>
          <p14:tracePt t="5263" x="2921000" y="1825625"/>
          <p14:tracePt t="5281" x="2921000" y="1841500"/>
          <p14:tracePt t="5284" x="2936875" y="1841500"/>
          <p14:tracePt t="5299" x="2936875" y="1873250"/>
          <p14:tracePt t="5314" x="2936875" y="1889125"/>
          <p14:tracePt t="5328" x="2921000" y="1905000"/>
          <p14:tracePt t="5348" x="2921000" y="1920875"/>
          <p14:tracePt t="5377" x="2921000" y="1928813"/>
          <p14:tracePt t="5422" x="2921000" y="1944688"/>
          <p14:tracePt t="6167" x="2921000" y="1960563"/>
          <p14:tracePt t="6327" x="2889250" y="1960563"/>
          <p14:tracePt t="6333" x="2841625" y="1928813"/>
          <p14:tracePt t="6344" x="2833688" y="1920875"/>
          <p14:tracePt t="6359" x="2770188" y="1960563"/>
          <p14:tracePt t="6366" x="2730500" y="1992313"/>
          <p14:tracePt t="6382" x="2667000" y="2047875"/>
          <p14:tracePt t="6384" x="2651125" y="2063750"/>
          <p14:tracePt t="6402" x="2547938" y="2127250"/>
          <p14:tracePt t="6415" x="2428875" y="2198688"/>
          <p14:tracePt t="6426" x="2373313" y="2238375"/>
          <p14:tracePt t="6432" x="2301875" y="2317750"/>
          <p14:tracePt t="6446" x="2182813" y="2420938"/>
          <p14:tracePt t="6457" x="2111375" y="2476500"/>
          <p14:tracePt t="6468" x="2032000" y="2540000"/>
          <p14:tracePt t="6474" x="1976438" y="2595563"/>
          <p14:tracePt t="6476" x="1928813" y="2667000"/>
          <p14:tracePt t="6489" x="1873250" y="2714625"/>
          <p14:tracePt t="6490" x="1825625" y="2754313"/>
          <p14:tracePt t="6503" x="1801813" y="2817813"/>
          <p14:tracePt t="6514" x="1770063" y="2849563"/>
          <p14:tracePt t="6524" x="1754188" y="2857500"/>
          <p14:tracePt t="6541" x="1754188" y="2873375"/>
          <p14:tracePt t="6710" x="1754188" y="2889250"/>
          <p14:tracePt t="6761" x="1785938" y="2889250"/>
          <p14:tracePt t="6773" x="1801813" y="2889250"/>
          <p14:tracePt t="6781" x="1841500" y="2889250"/>
          <p14:tracePt t="6791" x="1889125" y="2889250"/>
          <p14:tracePt t="6801" x="1928813" y="2889250"/>
          <p14:tracePt t="6811" x="1960563" y="2889250"/>
          <p14:tracePt t="6826" x="2016125" y="2889250"/>
          <p14:tracePt t="6835" x="2063750" y="2873375"/>
          <p14:tracePt t="6849" x="2214563" y="2905125"/>
          <p14:tracePt t="6858" x="2317750" y="2921000"/>
          <p14:tracePt t="6868" x="2444750" y="2936875"/>
          <p14:tracePt t="6877" x="2579688" y="2936875"/>
          <p14:tracePt t="6883" x="2667000" y="2952750"/>
          <p14:tracePt t="6893" x="2770188" y="2960688"/>
          <p14:tracePt t="6899" x="2889250" y="2976563"/>
          <p14:tracePt t="6911" x="3095625" y="2976563"/>
          <p14:tracePt t="6922" x="3214688" y="2976563"/>
          <p14:tracePt t="6934" x="3349625" y="2976563"/>
          <p14:tracePt t="6943" x="3452813" y="2976563"/>
          <p14:tracePt t="6948" x="3556000" y="2976563"/>
          <p14:tracePt t="6957" x="3667125" y="2976563"/>
          <p14:tracePt t="6959" x="3730625" y="2976563"/>
          <p14:tracePt t="6974" x="3786188" y="2976563"/>
          <p14:tracePt t="6976" x="3865563" y="2976563"/>
          <p14:tracePt t="6987" x="3889375" y="2960688"/>
          <p14:tracePt t="6988" x="3905250" y="2960688"/>
          <p14:tracePt t="7002" x="3921125" y="2960688"/>
          <p14:tracePt t="7018" x="3937000" y="2960688"/>
          <p14:tracePt t="7289" x="3921125" y="2960688"/>
          <p14:tracePt t="7295" x="3921125" y="2952750"/>
          <p14:tracePt t="7304" x="3905250" y="2952750"/>
          <p14:tracePt t="7310" x="3889375" y="2952750"/>
          <p14:tracePt t="7322" x="3873500" y="2952750"/>
          <p14:tracePt t="7331" x="3865563" y="2952750"/>
          <p14:tracePt t="7340" x="3833813" y="2952750"/>
          <p14:tracePt t="7347" x="3802063" y="2952750"/>
          <p14:tracePt t="7359" x="3770313" y="2936875"/>
          <p14:tracePt t="7362" x="3762375" y="2936875"/>
          <p14:tracePt t="7372" x="3746500" y="2936875"/>
          <p14:tracePt t="7377" x="3730625" y="2936875"/>
          <p14:tracePt t="7389" x="3714750" y="2921000"/>
          <p14:tracePt t="7394" x="3683000" y="2921000"/>
          <p14:tracePt t="7411" x="3659188" y="2905125"/>
          <p14:tracePt t="7425" x="3627438" y="2905125"/>
          <p14:tracePt t="7434" x="3611563" y="2889250"/>
          <p14:tracePt t="7446" x="3595688" y="2889250"/>
          <p14:tracePt t="7453" x="3595688" y="2873375"/>
          <p14:tracePt t="7513" x="3611563" y="2857500"/>
          <p14:tracePt t="7521" x="3627438" y="2857500"/>
          <p14:tracePt t="7532" x="3714750" y="2857500"/>
          <p14:tracePt t="7534" x="3833813" y="2857500"/>
          <p14:tracePt t="7549" x="3937000" y="2857500"/>
          <p14:tracePt t="7551" x="4040188" y="2857500"/>
          <p14:tracePt t="7562" x="4159250" y="2857500"/>
          <p14:tracePt t="7568" x="4262438" y="2857500"/>
          <p14:tracePt t="7584" x="4405313" y="2857500"/>
          <p14:tracePt t="7596" x="4452938" y="2857500"/>
          <p14:tracePt t="7598" x="4468813" y="2857500"/>
          <p14:tracePt t="7687" x="4468813" y="2873375"/>
          <p14:tracePt t="7695" x="4452938" y="2873375"/>
          <p14:tracePt t="7710" x="4405313" y="2905125"/>
          <p14:tracePt t="7722" x="4365625" y="2905125"/>
          <p14:tracePt t="7730" x="4349750" y="2921000"/>
          <p14:tracePt t="7741" x="4278313" y="2952750"/>
          <p14:tracePt t="7745" x="4175125" y="2976563"/>
          <p14:tracePt t="7760" x="4024313" y="3024188"/>
          <p14:tracePt t="7763" x="3865563" y="3079750"/>
          <p14:tracePt t="7772" x="3683000" y="3127375"/>
          <p14:tracePt t="7773" x="3524250" y="3182938"/>
          <p14:tracePt t="7786" x="3357563" y="3214688"/>
          <p14:tracePt t="7795" x="3214688" y="3262313"/>
          <p14:tracePt t="7807" x="2944813" y="3317875"/>
          <p14:tracePt t="7821" x="2857500" y="3333750"/>
          <p14:tracePt t="7823" x="2770188" y="3365500"/>
          <p14:tracePt t="7838" x="2651125" y="3389313"/>
          <p14:tracePt t="7851" x="2611438" y="3389313"/>
          <p14:tracePt t="7854" x="2579688" y="3389313"/>
          <p14:tracePt t="7882" x="2547938" y="3389313"/>
          <p14:tracePt t="7889" x="2532063" y="3405188"/>
          <p14:tracePt t="7902" x="2524125" y="3405188"/>
          <p14:tracePt t="7903" x="2508250" y="3405188"/>
          <p14:tracePt t="7918" x="2492375" y="3405188"/>
          <p14:tracePt t="7920" x="2460625" y="3421063"/>
          <p14:tracePt t="7936" x="2444750" y="3421063"/>
          <p14:tracePt t="7966" x="2428875" y="3421063"/>
          <p14:tracePt t="8513" x="2444750" y="3421063"/>
          <p14:tracePt t="8529" x="2460625" y="3436938"/>
          <p14:tracePt t="8536" x="2492375" y="3436938"/>
          <p14:tracePt t="8552" x="2524125" y="3436938"/>
          <p14:tracePt t="8563" x="2563813" y="3452813"/>
          <p14:tracePt t="8572" x="2579688" y="3452813"/>
          <p14:tracePt t="8581" x="2627313" y="3452813"/>
          <p14:tracePt t="8592" x="2667000" y="3468688"/>
          <p14:tracePt t="8601" x="2698750" y="3468688"/>
          <p14:tracePt t="8604" x="2714625" y="3468688"/>
          <p14:tracePt t="8613" x="2730500" y="3468688"/>
          <p14:tracePt t="8628" x="2738438" y="3468688"/>
          <p14:tracePt t="8641" x="2754313" y="3468688"/>
          <p14:tracePt t="8663" x="2770188" y="3468688"/>
          <p14:tracePt t="8677" x="2786063" y="3468688"/>
          <p14:tracePt t="8694" x="2817813" y="3468688"/>
          <p14:tracePt t="8697" x="2833688" y="3468688"/>
          <p14:tracePt t="8708" x="2889250" y="3452813"/>
          <p14:tracePt t="8715" x="2976563" y="3436938"/>
          <p14:tracePt t="8735" x="3302000" y="3349625"/>
          <p14:tracePt t="8747" x="3556000" y="3286125"/>
          <p14:tracePt t="8754" x="3905250" y="3214688"/>
          <p14:tracePt t="8759" x="4278313" y="3159125"/>
          <p14:tracePt t="8762" x="4595813" y="3095625"/>
          <p14:tracePt t="8775" x="5349875" y="2952750"/>
          <p14:tracePt t="8793" x="5746750" y="2889250"/>
          <p14:tracePt t="8796" x="6151563" y="2817813"/>
          <p14:tracePt t="8809" x="6548438" y="2754313"/>
          <p14:tracePt t="8811" x="6897688" y="2714625"/>
          <p14:tracePt t="8827" x="7493000" y="2595563"/>
          <p14:tracePt t="8841" x="7929563" y="2492375"/>
          <p14:tracePt t="8858" x="8183563" y="2444750"/>
          <p14:tracePt t="8871" x="8302625" y="2436813"/>
          <p14:tracePt t="8873" x="8358188" y="2420938"/>
          <p14:tracePt t="8889" x="8445500" y="2405063"/>
          <p14:tracePt t="8903" x="8461375" y="2405063"/>
          <p14:tracePt t="8906" x="8477250" y="2405063"/>
          <p14:tracePt t="8926" x="8524875" y="2405063"/>
          <p14:tracePt t="8929" x="8548688" y="2389188"/>
          <p14:tracePt t="8935" x="8564563" y="2389188"/>
          <p14:tracePt t="8937" x="8612188" y="2389188"/>
          <p14:tracePt t="8947" x="8651875" y="2389188"/>
          <p14:tracePt t="8963" x="8715375" y="2389188"/>
          <p14:tracePt t="8967" x="8802688" y="2373313"/>
          <p14:tracePt t="8985" x="8890000" y="2357438"/>
          <p14:tracePt t="8988" x="9009063" y="2333625"/>
          <p14:tracePt t="9003" x="9080500" y="2333625"/>
          <p14:tracePt t="9012" x="9080500" y="2317750"/>
          <p14:tracePt t="9021" x="9112250" y="2317750"/>
          <p14:tracePt t="9034" x="9144000" y="2286000"/>
          <p14:tracePt t="9046" x="9167813" y="2254250"/>
          <p14:tracePt t="9060" x="9183688" y="2238375"/>
          <p14:tracePt t="9079" x="9199563" y="2230438"/>
          <p14:tracePt t="9106" x="9215438" y="2230438"/>
          <p14:tracePt t="9113" x="9255125" y="2214563"/>
          <p14:tracePt t="9126" x="9318625" y="2166938"/>
          <p14:tracePt t="9127" x="9374188" y="2135188"/>
          <p14:tracePt t="9140" x="9390063" y="2127250"/>
          <p14:tracePt t="9146" x="9453563" y="2079625"/>
          <p14:tracePt t="9159" x="9540875" y="2008188"/>
          <p14:tracePt t="9171" x="9596438" y="1960563"/>
          <p14:tracePt t="9181" x="9644063" y="1920875"/>
          <p14:tracePt t="9194" x="9699625" y="1857375"/>
          <p14:tracePt t="9197" x="9747250" y="1817688"/>
          <p14:tracePt t="9211" x="9802813" y="1754188"/>
          <p14:tracePt t="9226" x="9818688" y="1754188"/>
          <p14:tracePt t="9228" x="9834563" y="1754188"/>
          <p14:tracePt t="9237" x="9834563" y="1738313"/>
          <p14:tracePt t="9246" x="9850438" y="1738313"/>
          <p14:tracePt t="9259" x="9866313" y="1738313"/>
          <p14:tracePt t="9288" x="9890125" y="1738313"/>
          <p14:tracePt t="9345" x="9906000" y="1738313"/>
          <p14:tracePt t="9429" x="9890125" y="1714500"/>
          <p14:tracePt t="9446" x="9890125" y="1698625"/>
          <p14:tracePt t="9457" x="9850438" y="1666875"/>
          <p14:tracePt t="9467" x="9850438" y="1651000"/>
          <p14:tracePt t="9479" x="9786938" y="1611313"/>
          <p14:tracePt t="9480" x="9747250" y="1547813"/>
          <p14:tracePt t="9492" x="9715500" y="1531938"/>
          <p14:tracePt t="9498" x="9667875" y="1508125"/>
          <p14:tracePt t="9513" x="9580563" y="1444625"/>
          <p14:tracePt t="9524" x="9525000" y="1412875"/>
          <p14:tracePt t="9533" x="9477375" y="1404938"/>
          <p14:tracePt t="9541" x="9437688" y="1373188"/>
          <p14:tracePt t="9557" x="9421813" y="1373188"/>
          <p14:tracePt t="9574" x="9421813" y="1389063"/>
          <p14:tracePt t="9589" x="9405938" y="1404938"/>
          <p14:tracePt t="9596" x="9437688" y="1428750"/>
          <p14:tracePt t="9622" x="9421813" y="1428750"/>
          <p14:tracePt t="9635" x="9358313" y="1404938"/>
          <p14:tracePt t="9642" x="9286875" y="1389063"/>
          <p14:tracePt t="9656" x="9215438" y="1357313"/>
          <p14:tracePt t="9670" x="9144000" y="1325563"/>
          <p14:tracePt t="9672" x="9064625" y="1285875"/>
          <p14:tracePt t="9681" x="8993188" y="1270000"/>
          <p14:tracePt t="9692" x="8937625" y="1238250"/>
          <p14:tracePt t="9704" x="8858250" y="1206500"/>
          <p14:tracePt t="9705" x="8802688" y="1198563"/>
          <p14:tracePt t="9714" x="8739188" y="1182688"/>
          <p14:tracePt t="9721" x="8667750" y="1166813"/>
          <p14:tracePt t="9736" x="8636000" y="1150938"/>
          <p14:tracePt t="9740" x="8564563" y="1150938"/>
          <p14:tracePt t="9753" x="8524875" y="1135063"/>
          <p14:tracePt t="9755" x="8493125" y="1135063"/>
          <p14:tracePt t="9763" x="8445500" y="1135063"/>
          <p14:tracePt t="9772" x="8421688" y="1135063"/>
          <p14:tracePt t="9786" x="8374063" y="1135063"/>
          <p14:tracePt t="9789" x="8342313" y="1135063"/>
          <p14:tracePt t="9798" x="8302625" y="1135063"/>
          <p14:tracePt t="9802" x="8223250" y="1135063"/>
          <p14:tracePt t="9814" x="8151813" y="1135063"/>
          <p14:tracePt t="9825" x="8032750" y="1150938"/>
          <p14:tracePt t="9837" x="7929563" y="1166813"/>
          <p14:tracePt t="9841" x="7826375" y="1182688"/>
          <p14:tracePt t="9852" x="7707313" y="1198563"/>
          <p14:tracePt t="9854" x="7604125" y="1206500"/>
          <p14:tracePt t="9865" x="7516813" y="1222375"/>
          <p14:tracePt t="9870" x="7461250" y="1238250"/>
          <p14:tracePt t="9886" x="7389813" y="1285875"/>
          <p14:tracePt t="9902" x="7326313" y="1301750"/>
          <p14:tracePt t="9913" x="7286625" y="1325563"/>
          <p14:tracePt t="9918" x="7207250" y="1357313"/>
          <p14:tracePt t="9930" x="7088188" y="1428750"/>
          <p14:tracePt t="9944" x="7048500" y="1444625"/>
          <p14:tracePt t="9947" x="6977063" y="1492250"/>
          <p14:tracePt t="9958" x="6881813" y="1547813"/>
          <p14:tracePt t="9959" x="6826250" y="1595438"/>
          <p14:tracePt t="9977" x="6770688" y="1619250"/>
          <p14:tracePt t="9979" x="6723063" y="1682750"/>
          <p14:tracePt t="9991" x="6651625" y="1714500"/>
          <p14:tracePt t="9992" x="6604000" y="1754188"/>
          <p14:tracePt t="10006" x="6532563" y="1817688"/>
          <p14:tracePt t="10014" x="6461125" y="1873250"/>
          <p14:tracePt t="10026" x="6342063" y="1976438"/>
          <p14:tracePt t="10041" x="6278563" y="2032000"/>
          <p14:tracePt t="10044" x="6238875" y="2095500"/>
          <p14:tracePt t="10056" x="6207125" y="2182813"/>
          <p14:tracePt t="10058" x="6159500" y="2254250"/>
          <p14:tracePt t="10073" x="6103938" y="2341563"/>
          <p14:tracePt t="10075" x="6032500" y="2436813"/>
          <p14:tracePt t="10087" x="5969000" y="2508250"/>
          <p14:tracePt t="10090" x="5897563" y="2595563"/>
          <p14:tracePt t="10104" x="5810250" y="2801938"/>
          <p14:tracePt t="10121" x="5762625" y="2905125"/>
          <p14:tracePt t="10123" x="5722938" y="3008313"/>
          <p14:tracePt t="10136" x="5675313" y="3127375"/>
          <p14:tracePt t="10138" x="5643563" y="3214688"/>
          <p14:tracePt t="10153" x="5619750" y="3286125"/>
          <p14:tracePt t="10156" x="5588000" y="3365500"/>
          <p14:tracePt t="10165" x="5572125" y="3421063"/>
          <p14:tracePt t="10175" x="5556250" y="3508375"/>
          <p14:tracePt t="10188" x="5524500" y="3659188"/>
          <p14:tracePt t="10199" x="5524500" y="3746500"/>
          <p14:tracePt t="10210" x="5524500" y="3833813"/>
          <p14:tracePt t="10220" x="5516563" y="3921125"/>
          <p14:tracePt t="10222" x="5500688" y="4056063"/>
          <p14:tracePt t="10239" x="5500688" y="4214813"/>
          <p14:tracePt t="10252" x="5524500" y="4397375"/>
          <p14:tracePt t="10263" x="5540375" y="4484688"/>
          <p14:tracePt t="10264" x="5572125" y="4587875"/>
          <p14:tracePt t="10277" x="5603875" y="4675188"/>
          <p14:tracePt t="10286" x="5627688" y="4778375"/>
          <p14:tracePt t="10297" x="5691188" y="4937125"/>
          <p14:tracePt t="10310" x="5730875" y="5000625"/>
          <p14:tracePt t="10320" x="5778500" y="5040313"/>
          <p14:tracePt t="10331" x="5881688" y="5191125"/>
          <p14:tracePt t="10343" x="5953125" y="5278438"/>
          <p14:tracePt t="10346" x="6000750" y="5349875"/>
          <p14:tracePt t="10359" x="6103938" y="5453063"/>
          <p14:tracePt t="10360" x="6175375" y="5532438"/>
          <p14:tracePt t="10374" x="6278563" y="5635625"/>
          <p14:tracePt t="10382" x="6381750" y="5722938"/>
          <p14:tracePt t="10394" x="6588125" y="5913438"/>
          <p14:tracePt t="10409" x="6707188" y="5984875"/>
          <p14:tracePt t="10412" x="6842125" y="6088063"/>
          <p14:tracePt t="10425" x="6961188" y="6191250"/>
          <p14:tracePt t="10426" x="7119938" y="6294438"/>
          <p14:tracePt t="10441" x="7286625" y="6397625"/>
          <p14:tracePt t="10444" x="7413625" y="6516688"/>
          <p14:tracePt t="10453" x="7564438" y="6619875"/>
          <p14:tracePt t="10461" x="7707313" y="6723063"/>
          <p14:tracePt t="10634" x="10906125" y="6842125"/>
          <p14:tracePt t="10643" x="11056938" y="6786563"/>
          <p14:tracePt t="10653" x="11176000" y="6723063"/>
          <p14:tracePt t="10660" x="11279188" y="6651625"/>
          <p14:tracePt t="10670" x="11414125" y="6532563"/>
          <p14:tracePt t="10684" x="11620500" y="6238875"/>
          <p14:tracePt t="10694" x="11707813" y="6064250"/>
          <p14:tracePt t="10705" x="11763375" y="5873750"/>
          <p14:tracePt t="10719" x="11795125" y="5691188"/>
          <p14:tracePt t="10721" x="11811000" y="5532438"/>
          <p14:tracePt t="10731" x="11795125" y="5341938"/>
          <p14:tracePt t="10737" x="11747500" y="5119688"/>
          <p14:tracePt t="10748" x="11707813" y="4937125"/>
          <p14:tracePt t="10751" x="11628438" y="4722813"/>
          <p14:tracePt t="10763" x="11469688" y="4318000"/>
          <p14:tracePt t="10776" x="11398250" y="4175125"/>
          <p14:tracePt t="10778" x="11350625" y="4071938"/>
          <p14:tracePt t="10788" x="11318875" y="3984625"/>
          <p14:tracePt t="10797" x="11295063" y="3921125"/>
          <p14:tracePt t="10810" x="11263313" y="3794125"/>
          <p14:tracePt t="10813" x="11247438" y="3698875"/>
          <p14:tracePt t="10823" x="11215688" y="3611563"/>
          <p14:tracePt t="10827" x="11207750" y="3524250"/>
          <p14:tracePt t="10843" x="11144250" y="3349625"/>
          <p14:tracePt t="10855" x="11112500" y="3270250"/>
          <p14:tracePt t="10862" x="11088688" y="3182938"/>
          <p14:tracePt t="10876" x="11001375" y="3024188"/>
          <p14:tracePt t="10888" x="10922000" y="2905125"/>
          <p14:tracePt t="10891" x="10866438" y="2770188"/>
          <p14:tracePt t="10906" x="10699750" y="2547938"/>
          <p14:tracePt t="10921" x="10588625" y="2436813"/>
          <p14:tracePt t="10923" x="10485438" y="2333625"/>
          <p14:tracePt t="10937" x="10366375" y="2254250"/>
          <p14:tracePt t="10940" x="10247313" y="2166938"/>
          <p14:tracePt t="10954" x="10040938" y="2063750"/>
          <p14:tracePt t="10963" x="9921875" y="2032000"/>
          <p14:tracePt t="10977" x="9850438" y="2008188"/>
          <p14:tracePt t="10987" x="9771063" y="1992313"/>
          <p14:tracePt t="10990" x="9715500" y="1992313"/>
          <p14:tracePt t="11009" x="9699625" y="1992313"/>
          <p14:tracePt t="11097" x="9715500" y="1992313"/>
          <p14:tracePt t="11111" x="9747250" y="1992313"/>
          <p14:tracePt t="11130" x="9763125" y="1976438"/>
          <p14:tracePt t="11141" x="9771063" y="1976438"/>
          <p14:tracePt t="11159" x="9786938" y="1976438"/>
          <p14:tracePt t="11174" x="9786938" y="1960563"/>
          <p14:tracePt t="11180" x="9802813" y="1960563"/>
          <p14:tracePt t="11219" x="9786938" y="1960563"/>
          <p14:tracePt t="11236" x="9763125" y="1960563"/>
          <p14:tracePt t="11242" x="9747250" y="1960563"/>
          <p14:tracePt t="11256" x="9683750" y="1944688"/>
          <p14:tracePt t="11258" x="9644063" y="1928813"/>
          <p14:tracePt t="11270" x="9596438" y="1928813"/>
          <p14:tracePt t="11278" x="9580563" y="1928813"/>
          <p14:tracePt t="11292" x="9453563" y="1920875"/>
          <p14:tracePt t="11306" x="9358313" y="1920875"/>
          <p14:tracePt t="11308" x="9255125" y="1905000"/>
          <p14:tracePt t="11323" x="9064625" y="1889125"/>
          <p14:tracePt t="11338" x="8993188" y="1889125"/>
          <p14:tracePt t="11340" x="8937625" y="1889125"/>
          <p14:tracePt t="11355" x="8890000" y="1889125"/>
          <p14:tracePt t="11370" x="8874125" y="1889125"/>
          <p14:tracePt t="11381" x="8858250" y="1889125"/>
          <p14:tracePt t="11408" x="8842375" y="1889125"/>
          <p14:tracePt t="11419" x="8834438" y="1905000"/>
          <p14:tracePt t="11429" x="8818563" y="1905000"/>
          <p14:tracePt t="11442" x="8802688" y="1920875"/>
          <p14:tracePt t="11454" x="8786813" y="1920875"/>
          <p14:tracePt t="11464" x="8770938" y="1920875"/>
          <p14:tracePt t="11489" x="8755063" y="1920875"/>
          <p14:tracePt t="11573" x="8755063" y="1889125"/>
          <p14:tracePt t="11592" x="8739188" y="1841500"/>
          <p14:tracePt t="11601" x="8731250" y="1770063"/>
          <p14:tracePt t="11611" x="8699500" y="1666875"/>
          <p14:tracePt t="11625" x="8683625" y="1651000"/>
          <p14:tracePt t="11628" x="8683625" y="1635125"/>
          <p14:tracePt t="11640" x="8667750" y="1595438"/>
          <p14:tracePt t="11646" x="8651875" y="1516063"/>
          <p14:tracePt t="11657" x="8636000" y="1460500"/>
          <p14:tracePt t="11665" x="8636000" y="1444625"/>
          <p14:tracePt t="11677" x="8636000" y="1428750"/>
          <p14:tracePt t="11708" x="8636000" y="1412875"/>
          <p14:tracePt t="11723" x="8636000" y="1404938"/>
          <p14:tracePt t="11737" x="8636000" y="1389063"/>
          <p14:tracePt t="11756" x="8651875" y="1389063"/>
          <p14:tracePt t="11813" x="8651875" y="1404938"/>
          <p14:tracePt t="11833" x="8651875" y="1412875"/>
          <p14:tracePt t="11843" x="8651875" y="1428750"/>
          <p14:tracePt t="11856" x="8651875" y="1476375"/>
          <p14:tracePt t="11859" x="8651875" y="1547813"/>
          <p14:tracePt t="11869" x="8651875" y="1651000"/>
          <p14:tracePt t="11872" x="8651875" y="1754188"/>
          <p14:tracePt t="11881" x="8651875" y="1873250"/>
          <p14:tracePt t="11882" x="8651875" y="1960563"/>
          <p14:tracePt t="11896" x="8651875" y="2032000"/>
          <p14:tracePt t="11903" x="8651875" y="2127250"/>
          <p14:tracePt t="11915" x="8651875" y="2198688"/>
          <p14:tracePt t="11918" x="8636000" y="2230438"/>
          <p14:tracePt t="11927" x="8636000" y="2238375"/>
          <p14:tracePt t="11946" x="8636000" y="2254250"/>
          <p14:tracePt t="11949" x="8628063" y="2254250"/>
          <p14:tracePt t="12057" x="8628063" y="2238375"/>
          <p14:tracePt t="12073" x="8628063" y="2230438"/>
          <p14:tracePt t="12093" x="8612188" y="2230438"/>
          <p14:tracePt t="12103" x="8612188" y="2214563"/>
          <p14:tracePt t="12149" x="8596313" y="2214563"/>
          <p14:tracePt t="12165" x="8580438" y="2214563"/>
          <p14:tracePt t="12172" x="8564563" y="2214563"/>
          <p14:tracePt t="12187" x="8493125" y="2214563"/>
          <p14:tracePt t="12189" x="8461375" y="2214563"/>
          <p14:tracePt t="12201" x="8421688" y="2214563"/>
          <p14:tracePt t="12203" x="8389938" y="2198688"/>
          <p14:tracePt t="12217" x="8358188" y="2198688"/>
          <p14:tracePt t="12220" x="8286750" y="2182813"/>
          <p14:tracePt t="12231" x="8270875" y="2166938"/>
          <p14:tracePt t="12238" x="8223250" y="2166938"/>
          <p14:tracePt t="12252" x="8135938" y="2135188"/>
          <p14:tracePt t="12263" x="8096250" y="2111375"/>
          <p14:tracePt t="12284" x="8048625" y="2063750"/>
          <p14:tracePt t="12286" x="8016875" y="2047875"/>
          <p14:tracePt t="12297" x="7977188" y="2008188"/>
          <p14:tracePt t="12301" x="7913688" y="1960563"/>
          <p14:tracePt t="12317" x="7874000" y="1920875"/>
          <p14:tracePt t="12319" x="7810500" y="1857375"/>
          <p14:tracePt t="12331" x="7754938" y="1785938"/>
          <p14:tracePt t="12332" x="7707313" y="1738313"/>
          <p14:tracePt t="12347" x="7667625" y="1682750"/>
          <p14:tracePt t="12350" x="7596188" y="1635125"/>
          <p14:tracePt t="12358" x="7532688" y="1595438"/>
          <p14:tracePt t="12369" x="7500938" y="1563688"/>
          <p14:tracePt t="12381" x="7493000" y="1547813"/>
          <p14:tracePt t="12395" x="7493000" y="1531938"/>
          <p14:tracePt t="12397" x="7461250" y="1508125"/>
          <p14:tracePt t="12413" x="7445375" y="1476375"/>
          <p14:tracePt t="12425" x="7429500" y="1476375"/>
          <p14:tracePt t="12427" x="7429500" y="1444625"/>
          <p14:tracePt t="12445" x="7429500" y="1428750"/>
          <p14:tracePt t="12455" x="7413625" y="1412875"/>
          <p14:tracePt t="12467" x="7413625" y="1389063"/>
          <p14:tracePt t="12481" x="7397750" y="1373188"/>
          <p14:tracePt t="12484" x="7397750" y="1357313"/>
          <p14:tracePt t="12487" x="7397750" y="1341438"/>
          <p14:tracePt t="12496" x="7397750" y="1325563"/>
          <p14:tracePt t="12504" x="7397750" y="1309688"/>
          <p14:tracePt t="12533" x="7397750" y="1301750"/>
          <p14:tracePt t="12553" x="7397750" y="1270000"/>
          <p14:tracePt t="12570" x="7397750" y="1254125"/>
          <p14:tracePt t="12599" x="7397750" y="1238250"/>
          <p14:tracePt t="12618" x="7397750" y="1222375"/>
          <p14:tracePt t="12725" x="7429500" y="1198563"/>
          <p14:tracePt t="12732" x="7445375" y="1198563"/>
          <p14:tracePt t="12743" x="7500938" y="1198563"/>
          <p14:tracePt t="12751" x="7548563" y="1198563"/>
          <p14:tracePt t="12763" x="7604125" y="1198563"/>
          <p14:tracePt t="12765" x="7635875" y="1198563"/>
          <p14:tracePt t="12779" x="7826375" y="1206500"/>
          <p14:tracePt t="12790" x="7913688" y="1206500"/>
          <p14:tracePt t="12801" x="8008938" y="1206500"/>
          <p14:tracePt t="12809" x="8080375" y="1206500"/>
          <p14:tracePt t="12810" x="8151813" y="1206500"/>
          <p14:tracePt t="12823" x="8215313" y="1206500"/>
          <p14:tracePt t="12833" x="8270875" y="1206500"/>
          <p14:tracePt t="12844" x="8405813" y="1206500"/>
          <p14:tracePt t="12859" x="8445500" y="1206500"/>
          <p14:tracePt t="12861" x="8493125" y="1206500"/>
          <p14:tracePt t="12874" x="8532813" y="1206500"/>
          <p14:tracePt t="12884" x="8580438" y="1206500"/>
          <p14:tracePt t="12895" x="8596313" y="1206500"/>
          <p14:tracePt t="12906" x="8612188" y="1206500"/>
          <p14:tracePt t="12925" x="8628063" y="1206500"/>
          <p14:tracePt t="13015" x="8636000" y="1206500"/>
          <p14:tracePt t="13095" x="8651875" y="1206500"/>
          <p14:tracePt t="13104" x="8699500" y="1222375"/>
          <p14:tracePt t="13117" x="8739188" y="1222375"/>
          <p14:tracePt t="13121" x="8755063" y="1222375"/>
          <p14:tracePt t="13128" x="8802688" y="1238250"/>
          <p14:tracePt t="13134" x="8874125" y="1254125"/>
          <p14:tracePt t="13144" x="8937625" y="1254125"/>
          <p14:tracePt t="13153" x="9024938" y="1270000"/>
          <p14:tracePt t="13167" x="9112250" y="1285875"/>
          <p14:tracePt t="13170" x="9112250" y="1270000"/>
          <p14:tracePt t="13179" x="9144000" y="1270000"/>
          <p14:tracePt t="13207" x="9151938" y="1270000"/>
          <p14:tracePt t="13227" x="9167813" y="1270000"/>
          <p14:tracePt t="13245" x="9183688" y="1270000"/>
          <p14:tracePt t="13273" x="9199563" y="1270000"/>
          <p14:tracePt t="13303" x="9215438" y="1270000"/>
          <p14:tracePt t="13325" x="9231313" y="1270000"/>
          <p14:tracePt t="13340" x="9247188" y="1270000"/>
          <p14:tracePt t="13384" x="9255125" y="1270000"/>
          <p14:tracePt t="13447" x="9271000" y="1270000"/>
          <p14:tracePt t="13545" x="9255125" y="1270000"/>
          <p14:tracePt t="13608" x="9247188" y="1270000"/>
          <p14:tracePt t="13629" x="9247188" y="1285875"/>
          <p14:tracePt t="13642" x="9231313" y="1285875"/>
          <p14:tracePt t="13675" x="9215438" y="1285875"/>
          <p14:tracePt t="13688" x="9199563" y="1285875"/>
          <p14:tracePt t="13707" x="9183688" y="1285875"/>
          <p14:tracePt t="13724" x="9151938" y="1285875"/>
          <p14:tracePt t="13727" x="9144000" y="1285875"/>
          <p14:tracePt t="13742" x="9080500" y="1285875"/>
          <p14:tracePt t="13744" x="9040813" y="1309688"/>
          <p14:tracePt t="13753" x="8993188" y="1309688"/>
          <p14:tracePt t="13761" x="8921750" y="1309688"/>
          <p14:tracePt t="13773" x="8905875" y="1309688"/>
          <p14:tracePt t="13776" x="8842375" y="1309688"/>
          <p14:tracePt t="13789" x="8755063" y="1309688"/>
          <p14:tracePt t="13791" x="8667750" y="1309688"/>
          <p14:tracePt t="13808" x="8445500" y="1309688"/>
          <p14:tracePt t="13822" x="8239125" y="1309688"/>
          <p14:tracePt t="13836" x="8151813" y="1309688"/>
          <p14:tracePt t="13839" x="8080375" y="1309688"/>
          <p14:tracePt t="13854" x="7961313" y="1309688"/>
          <p14:tracePt t="13864" x="7913688" y="1309688"/>
          <p14:tracePt t="13877" x="7905750" y="1309688"/>
          <p14:tracePt t="13888" x="7889875" y="1309688"/>
          <p14:tracePt t="14024" x="7874000" y="1309688"/>
          <p14:tracePt t="14075" x="7858125" y="1309688"/>
          <p14:tracePt t="14151" x="7858125" y="1325563"/>
          <p14:tracePt t="14169" x="7842250" y="1325563"/>
          <p14:tracePt t="14187" x="7826375" y="1325563"/>
          <p14:tracePt t="14347" x="7810500" y="1325563"/>
          <p14:tracePt t="14427" x="7802563" y="1325563"/>
          <p14:tracePt t="14441" x="7802563" y="1341438"/>
          <p14:tracePt t="14461" x="7786688" y="1341438"/>
          <p14:tracePt t="14489" x="7770813" y="1341438"/>
          <p14:tracePt t="14510" x="7754938" y="1341438"/>
          <p14:tracePt t="14526" x="7739063" y="1341438"/>
          <p14:tracePt t="14585" x="7723188" y="1341438"/>
          <p14:tracePt t="14681" x="7723188" y="1357313"/>
          <p14:tracePt t="14745" x="7723188" y="1373188"/>
          <p14:tracePt t="14762" x="7723188" y="1404938"/>
          <p14:tracePt t="14769" x="7723188" y="1428750"/>
          <p14:tracePt t="14781" x="7723188" y="1476375"/>
          <p14:tracePt t="14787" x="7723188" y="1508125"/>
          <p14:tracePt t="14805" x="7723188" y="1563688"/>
          <p14:tracePt t="14812" x="7739063" y="1611313"/>
          <p14:tracePt t="14821" x="7770813" y="1666875"/>
          <p14:tracePt t="14829" x="7770813" y="1714500"/>
          <p14:tracePt t="14830" x="7786688" y="1722438"/>
          <p14:tracePt t="14845" x="7786688" y="1770063"/>
          <p14:tracePt t="14847" x="7810500" y="1857375"/>
          <p14:tracePt t="14860" x="7858125" y="1920875"/>
          <p14:tracePt t="14861" x="7905750" y="1976438"/>
          <p14:tracePt t="14876" x="7913688" y="2024063"/>
          <p14:tracePt t="14895" x="7945438" y="2047875"/>
          <p14:tracePt t="14899" x="7961313" y="2079625"/>
          <p14:tracePt t="14915" x="7977188" y="2079625"/>
          <p14:tracePt t="14919" x="8008938" y="2127250"/>
          <p14:tracePt t="14929" x="8016875" y="2135188"/>
          <p14:tracePt t="14937" x="8032750" y="2151063"/>
          <p14:tracePt t="14940" x="8032750" y="2166938"/>
          <p14:tracePt t="14953" x="8048625" y="2182813"/>
          <p14:tracePt t="14956" x="8064500" y="2198688"/>
          <p14:tracePt t="14966" x="8064500" y="2214563"/>
          <p14:tracePt t="14990" x="8080375" y="2230438"/>
          <p14:tracePt t="14992" x="8096250" y="2238375"/>
          <p14:tracePt t="15008" x="8112125" y="2254250"/>
          <p14:tracePt t="15021" x="8112125" y="2270125"/>
          <p14:tracePt t="15051" x="8120063" y="2286000"/>
          <p14:tracePt t="15083" x="8120063" y="2301875"/>
          <p14:tracePt t="15098" x="8120063" y="2317750"/>
          <p14:tracePt t="15213" x="8135938" y="2317750"/>
          <p14:tracePt t="15225" x="8167688" y="2286000"/>
          <p14:tracePt t="15232" x="8183563" y="2270125"/>
          <p14:tracePt t="15244" x="8183563" y="2230438"/>
          <p14:tracePt t="15255" x="8199438" y="2230438"/>
          <p14:tracePt t="15266" x="8215313" y="2182813"/>
          <p14:tracePt t="15269" x="8223250" y="2151063"/>
          <p14:tracePt t="15277" x="8223250" y="2135188"/>
          <p14:tracePt t="15284" x="8255000" y="2095500"/>
          <p14:tracePt t="15298" x="8302625" y="2032000"/>
          <p14:tracePt t="15311" x="8326438" y="2008188"/>
          <p14:tracePt t="15316" x="8270875" y="2032000"/>
          <p14:tracePt t="15332" x="8286750" y="2032000"/>
          <p14:tracePt t="15482" x="8286750" y="2047875"/>
          <p14:tracePt t="15513" x="8286750" y="2063750"/>
          <p14:tracePt t="15545" x="8270875" y="2063750"/>
          <p14:tracePt t="15593" x="8270875" y="2079625"/>
          <p14:tracePt t="15737" x="8270875" y="2095500"/>
          <p14:tracePt t="15755" x="8270875" y="2111375"/>
          <p14:tracePt t="15776" x="8270875" y="2127250"/>
          <p14:tracePt t="15789" x="8270875" y="2135188"/>
          <p14:tracePt t="15817" x="8270875" y="2151063"/>
          <p14:tracePt t="15837" x="8270875" y="2166938"/>
          <p14:tracePt t="15845" x="8270875" y="2182813"/>
          <p14:tracePt t="15869" x="8270875" y="2214563"/>
          <p14:tracePt t="15886" x="8286750" y="2254250"/>
          <p14:tracePt t="15896" x="8286750" y="2270125"/>
          <p14:tracePt t="15910" x="8318500" y="2357438"/>
          <p14:tracePt t="15922" x="8318500" y="2373313"/>
          <p14:tracePt t="15934" x="8326438" y="2420938"/>
          <p14:tracePt t="15944" x="8326438" y="2436813"/>
          <p14:tracePt t="15952" x="8326438" y="2476500"/>
          <p14:tracePt t="15968" x="8358188" y="2524125"/>
          <p14:tracePt t="15970" x="8358188" y="2540000"/>
          <p14:tracePt t="16011" x="8374063" y="2547938"/>
          <p14:tracePt t="16018" x="8374063" y="2579688"/>
          <p14:tracePt t="16028" x="8389938" y="2595563"/>
          <p14:tracePt t="16035" x="8421688" y="2643188"/>
          <p14:tracePt t="16049" x="8445500" y="2698750"/>
          <p14:tracePt t="16052" x="8445500" y="2730500"/>
          <p14:tracePt t="16062" x="8461375" y="2730500"/>
          <p14:tracePt t="16070" x="8477250" y="2770188"/>
          <p14:tracePt t="16084" x="8548688" y="2857500"/>
          <p14:tracePt t="16097" x="8564563" y="2857500"/>
          <p14:tracePt t="16099" x="8596313" y="2889250"/>
          <p14:tracePt t="16114" x="8636000" y="2936875"/>
          <p14:tracePt t="16129" x="8683625" y="2952750"/>
          <p14:tracePt t="16131" x="8715375" y="2992438"/>
          <p14:tracePt t="16145" x="8755063" y="3008313"/>
          <p14:tracePt t="16148" x="8770938" y="3008313"/>
          <p14:tracePt t="16161" x="8786813" y="3024188"/>
          <p14:tracePt t="16163" x="8818563" y="3024188"/>
          <p14:tracePt t="16172" x="8842375" y="3024188"/>
          <p14:tracePt t="16185" x="8874125" y="3008313"/>
          <p14:tracePt t="16195" x="8874125" y="2992438"/>
          <p14:tracePt t="16229" x="8874125" y="3008313"/>
          <p14:tracePt t="16232" x="8858250" y="3079750"/>
          <p14:tracePt t="16332" x="8842375" y="3079750"/>
          <p14:tracePt t="16479" x="8890000" y="3008313"/>
          <p14:tracePt t="16494" x="8874125" y="2960688"/>
          <p14:tracePt t="16510" x="8874125" y="2952750"/>
          <p14:tracePt t="16527" x="8874125" y="2936875"/>
          <p14:tracePt t="16535" x="8874125" y="2873375"/>
          <p14:tracePt t="16548" x="8874125" y="2849563"/>
          <p14:tracePt t="16550" x="8874125" y="2817813"/>
          <p14:tracePt t="16557" x="8874125" y="2746375"/>
          <p14:tracePt t="16567" x="8858250" y="2698750"/>
          <p14:tracePt t="16581" x="8858250" y="2682875"/>
          <p14:tracePt t="16593" x="8842375" y="2667000"/>
          <p14:tracePt t="16605" x="8842375" y="2651125"/>
          <p14:tracePt t="16625" x="8834438" y="2627313"/>
          <p14:tracePt t="16639" x="8770938" y="2563813"/>
          <p14:tracePt t="16648" x="8770938" y="2540000"/>
          <p14:tracePt t="16658" x="8770938" y="2524125"/>
          <p14:tracePt t="16659" x="8770938" y="2508250"/>
          <p14:tracePt t="16672" x="8770938" y="2476500"/>
          <p14:tracePt t="16674" x="8770938" y="2436813"/>
          <p14:tracePt t="16686" x="8770938" y="2420938"/>
          <p14:tracePt t="16693" x="8770938" y="2405063"/>
          <p14:tracePt t="16706" x="8770938" y="2373313"/>
          <p14:tracePt t="16709" x="8770938" y="2317750"/>
          <p14:tracePt t="16724" x="8770938" y="2214563"/>
          <p14:tracePt t="16739" x="8755063" y="2111375"/>
          <p14:tracePt t="16750" x="8755063" y="2095500"/>
          <p14:tracePt t="16759" x="8755063" y="2079625"/>
          <p14:tracePt t="16772" x="8755063" y="2047875"/>
          <p14:tracePt t="16786" x="8755063" y="2032000"/>
          <p14:tracePt t="16804" x="8755063" y="2024063"/>
          <p14:tracePt t="16832" x="8755063" y="2008188"/>
          <p14:tracePt t="16849" x="8755063" y="1992313"/>
          <p14:tracePt t="16860" x="8755063" y="1976438"/>
          <p14:tracePt t="16884" x="8755063" y="1960563"/>
          <p14:tracePt t="16911" x="8755063" y="1944688"/>
          <p14:tracePt t="16921" x="8755063" y="1928813"/>
          <p14:tracePt t="16933" x="8755063" y="1920875"/>
          <p14:tracePt t="16987" x="8755063" y="1905000"/>
          <p14:tracePt t="17026" x="8755063" y="1889125"/>
          <p14:tracePt t="17051" x="8739188" y="1889125"/>
          <p14:tracePt t="17058" x="8739188" y="1873250"/>
          <p14:tracePt t="17068" x="8731250" y="1873250"/>
          <p14:tracePt t="17075" x="8731250" y="1857375"/>
          <p14:tracePt t="17147" x="8715375" y="1841500"/>
          <p14:tracePt t="17165" x="8731250" y="1841500"/>
          <p14:tracePt t="17184" x="8731250" y="1825625"/>
          <p14:tracePt t="17186" x="8739188" y="1825625"/>
          <p14:tracePt t="17201" x="8770938" y="1817688"/>
          <p14:tracePt t="17218" x="8802688" y="1817688"/>
          <p14:tracePt t="17233" x="8818563" y="1817688"/>
          <p14:tracePt t="17247" x="8834438" y="1817688"/>
          <p14:tracePt t="17266" x="8834438" y="1801813"/>
          <p14:tracePt t="17291" x="8842375" y="1801813"/>
          <p14:tracePt t="17371" x="8842375" y="1785938"/>
          <p14:tracePt t="17393" x="8834438" y="1770063"/>
          <p14:tracePt t="17409" x="8834438" y="1754188"/>
          <p14:tracePt t="17423" x="8818563" y="1754188"/>
          <p14:tracePt t="17441" x="8786813" y="1738313"/>
          <p14:tracePt t="17453" x="8770938" y="1722438"/>
          <p14:tracePt t="17460" x="8731250" y="1714500"/>
          <p14:tracePt t="17475" x="8715375" y="1714500"/>
          <p14:tracePt t="17480" x="8699500" y="1714500"/>
          <p14:tracePt t="17489" x="8636000" y="1714500"/>
          <p14:tracePt t="17500" x="8628063" y="1698625"/>
          <p14:tracePt t="17508" x="8596313" y="1698625"/>
          <p14:tracePt t="17519" x="8564563" y="1698625"/>
          <p14:tracePt t="17534" x="8524875" y="1698625"/>
          <p14:tracePt t="17539" x="8509000" y="1698625"/>
          <p14:tracePt t="17541" x="8461375" y="1698625"/>
          <p14:tracePt t="17552" x="8445500" y="1698625"/>
          <p14:tracePt t="17558" x="8421688" y="1698625"/>
          <p14:tracePt t="17570" x="8389938" y="1698625"/>
          <p14:tracePt t="17572" x="8358188" y="1698625"/>
          <p14:tracePt t="17586" x="8342313" y="1698625"/>
          <p14:tracePt t="17588" x="8326438" y="1698625"/>
          <p14:tracePt t="17602" x="8318500" y="1698625"/>
          <p14:tracePt t="17605" x="8302625" y="1698625"/>
          <p14:tracePt t="17616" x="8270875" y="1698625"/>
          <p14:tracePt t="17623" x="8255000" y="1698625"/>
          <p14:tracePt t="17637" x="8215313" y="1698625"/>
          <p14:tracePt t="17650" x="8199438" y="1698625"/>
          <p14:tracePt t="17653" x="8183563" y="1698625"/>
          <p14:tracePt t="17668" x="8135938" y="1698625"/>
          <p14:tracePt t="17684" x="8080375" y="1698625"/>
          <p14:tracePt t="17694" x="8048625" y="1698625"/>
          <p14:tracePt t="17705" x="7993063" y="1714500"/>
          <p14:tracePt t="17717" x="7929563" y="1714500"/>
          <p14:tracePt t="17732" x="7905750" y="1714500"/>
          <p14:tracePt t="17736" x="7874000" y="1714500"/>
          <p14:tracePt t="17748" x="7802563" y="1714500"/>
          <p14:tracePt t="17751" x="7739063" y="1714500"/>
          <p14:tracePt t="17759" x="7683500" y="1714500"/>
          <p14:tracePt t="17771" x="7604125" y="1714500"/>
          <p14:tracePt t="17781" x="7548563" y="1714500"/>
          <p14:tracePt t="17783" x="7500938" y="1714500"/>
          <p14:tracePt t="17793" x="7493000" y="1714500"/>
          <p14:tracePt t="17798" x="7477125" y="1714500"/>
          <p14:tracePt t="17810" x="7461250" y="1722438"/>
          <p14:tracePt t="17813" x="7445375" y="1722438"/>
          <p14:tracePt t="17831" x="7429500" y="1738313"/>
          <p14:tracePt t="17849" x="7397750" y="1770063"/>
          <p14:tracePt t="17864" x="7373938" y="1801813"/>
          <p14:tracePt t="17876" x="7326313" y="1873250"/>
          <p14:tracePt t="17887" x="7286625" y="1905000"/>
          <p14:tracePt t="17895" x="7254875" y="1928813"/>
          <p14:tracePt t="17908" x="7223125" y="1960563"/>
          <p14:tracePt t="17911" x="7191375" y="1992313"/>
          <p14:tracePt t="17923" x="7167563" y="2047875"/>
          <p14:tracePt t="17939" x="7151688" y="2111375"/>
          <p14:tracePt t="17951" x="7119938" y="2151063"/>
          <p14:tracePt t="17959" x="7119938" y="2166938"/>
          <p14:tracePt t="17969" x="7088188" y="2198688"/>
          <p14:tracePt t="17982" x="7080250" y="2270125"/>
          <p14:tracePt t="17991" x="7080250" y="2301875"/>
          <p14:tracePt t="18000" x="7080250" y="2341563"/>
          <p14:tracePt t="18006" x="7080250" y="2357438"/>
          <p14:tracePt t="18022" x="7080250" y="2444750"/>
          <p14:tracePt t="18033" x="7080250" y="2460625"/>
          <p14:tracePt t="18040" x="7080250" y="2508250"/>
          <p14:tracePt t="18054" x="7080250" y="2563813"/>
          <p14:tracePt t="18067" x="7088188" y="2627313"/>
          <p14:tracePt t="18070" x="7088188" y="2651125"/>
          <p14:tracePt t="18084" x="7088188" y="2667000"/>
          <p14:tracePt t="18098" x="7088188" y="2698750"/>
          <p14:tracePt t="18100" x="7104063" y="2714625"/>
          <p14:tracePt t="18110" x="7119938" y="2730500"/>
          <p14:tracePt t="18121" x="7119938" y="2746375"/>
          <p14:tracePt t="18134" x="7167563" y="2786063"/>
          <p14:tracePt t="18149" x="7191375" y="2817813"/>
          <p14:tracePt t="18152" x="7223125" y="2849563"/>
          <p14:tracePt t="18166" x="7270750" y="2873375"/>
          <p14:tracePt t="18175" x="7310438" y="2889250"/>
          <p14:tracePt t="18184" x="7342188" y="2921000"/>
          <p14:tracePt t="18198" x="7461250" y="2936875"/>
          <p14:tracePt t="18209" x="7493000" y="2960688"/>
          <p14:tracePt t="18210" x="7564438" y="2976563"/>
          <p14:tracePt t="18221" x="7620000" y="2992438"/>
          <p14:tracePt t="18232" x="7707313" y="3024188"/>
          <p14:tracePt t="18244" x="7858125" y="3095625"/>
          <p14:tracePt t="18256" x="7929563" y="3111500"/>
          <p14:tracePt t="18268" x="7993063" y="3127375"/>
          <p14:tracePt t="18281" x="8080375" y="3127375"/>
          <p14:tracePt t="18282" x="8167688" y="3127375"/>
          <p14:tracePt t="18292" x="8223250" y="3127375"/>
          <p14:tracePt t="18293" x="8318500" y="3127375"/>
          <p14:tracePt t="18307" x="8405813" y="3127375"/>
          <p14:tracePt t="18310" x="8461375" y="3111500"/>
          <p14:tracePt t="18324" x="8524875" y="3095625"/>
          <p14:tracePt t="18325" x="8596313" y="3079750"/>
          <p14:tracePt t="18339" x="8651875" y="3063875"/>
          <p14:tracePt t="18341" x="8715375" y="3040063"/>
          <p14:tracePt t="18353" x="8786813" y="3024188"/>
          <p14:tracePt t="18354" x="8834438" y="2992438"/>
          <p14:tracePt t="18368" x="8858250" y="2976563"/>
          <p14:tracePt t="18376" x="8905875" y="2952750"/>
          <p14:tracePt t="18391" x="8921750" y="2936875"/>
          <p14:tracePt t="18405" x="8945563" y="2921000"/>
          <p14:tracePt t="18417" x="8945563" y="2905125"/>
          <p14:tracePt t="18420" x="8961438" y="2905125"/>
          <p14:tracePt t="18436" x="8961438" y="2889250"/>
          <p14:tracePt t="18438" x="8977313" y="2873375"/>
          <p14:tracePt t="18449" x="8977313" y="2857500"/>
          <p14:tracePt t="18468" x="8993188" y="2833688"/>
          <p14:tracePt t="18494" x="8993188" y="2817813"/>
          <p14:tracePt t="18516" x="9009063" y="2817813"/>
          <p14:tracePt t="18543" x="9009063" y="2801938"/>
          <p14:tracePt t="18557" x="9024938" y="2801938"/>
          <p14:tracePt t="18577" x="9040813" y="2801938"/>
          <p14:tracePt t="18596" x="9048750" y="2786063"/>
          <p14:tracePt t="18607" x="9064625" y="2770188"/>
          <p14:tracePt t="18617" x="9080500" y="2754313"/>
          <p14:tracePt t="18624" x="9128125" y="2730500"/>
          <p14:tracePt t="18635" x="9167813" y="2682875"/>
          <p14:tracePt t="18648" x="9183688" y="2682875"/>
          <p14:tracePt t="18650" x="9199563" y="2643188"/>
          <p14:tracePt t="18660" x="9215438" y="2595563"/>
          <p14:tracePt t="18665" x="9231313" y="2547938"/>
          <p14:tracePt t="18680" x="9247188" y="2444750"/>
          <p14:tracePt t="18689" x="9247188" y="2436813"/>
          <p14:tracePt t="18690" x="9231313" y="2420938"/>
          <p14:tracePt t="18701" x="9231313" y="2373313"/>
          <p14:tracePt t="18734" x="9231313" y="2357438"/>
          <p14:tracePt t="18740" x="9183688" y="2333625"/>
          <p14:tracePt t="18750" x="9167813" y="2317750"/>
          <p14:tracePt t="18771" x="9151938" y="2317750"/>
          <p14:tracePt t="18783" x="9151938" y="2301875"/>
          <p14:tracePt t="18790" x="9144000" y="2301875"/>
          <p14:tracePt t="18817" x="9128125" y="2301875"/>
          <p14:tracePt t="18836" x="9112250" y="2301875"/>
          <p14:tracePt t="18851" x="9096375" y="2301875"/>
          <p14:tracePt t="18866" x="9040813" y="2301875"/>
          <p14:tracePt t="18884" x="9024938" y="2301875"/>
          <p14:tracePt t="18913" x="9009063" y="2301875"/>
          <p14:tracePt t="18932" x="8993188" y="2301875"/>
          <p14:tracePt t="18950" x="8977313" y="2301875"/>
          <p14:tracePt t="18980" x="8961438" y="2286000"/>
          <p14:tracePt t="19014" x="8945563" y="2286000"/>
          <p14:tracePt t="19040" x="8937625" y="2286000"/>
          <p14:tracePt t="19073" x="8921750" y="2286000"/>
          <p14:tracePt t="19136" x="8905875" y="2286000"/>
          <p14:tracePt t="19155" x="8890000" y="2286000"/>
          <p14:tracePt t="19171" x="8874125" y="2286000"/>
          <p14:tracePt t="19190" x="8842375" y="2270125"/>
          <p14:tracePt t="19209" x="8802688" y="2270125"/>
          <p14:tracePt t="19222" x="8770938" y="2270125"/>
          <p14:tracePt t="19224" x="8731250" y="2270125"/>
          <p14:tracePt t="19238" x="8651875" y="2254250"/>
          <p14:tracePt t="19252" x="8612188" y="2254250"/>
          <p14:tracePt t="19254" x="8548688" y="2254250"/>
          <p14:tracePt t="19268" x="8509000" y="2254250"/>
          <p14:tracePt t="19271" x="8461375" y="2254250"/>
          <p14:tracePt t="19284" x="8445500" y="2254250"/>
          <p14:tracePt t="19285" x="8421688" y="2254250"/>
          <p14:tracePt t="19375" x="8429625" y="2254250"/>
          <p14:tracePt t="19394" x="8477250" y="2254250"/>
          <p14:tracePt t="19402" x="8532813" y="2254250"/>
          <p14:tracePt t="19415" x="8612188" y="2254250"/>
          <p14:tracePt t="19416" x="8628063" y="2254250"/>
          <p14:tracePt t="19424" x="8667750" y="2254250"/>
          <p14:tracePt t="19435" x="8755063" y="2254250"/>
          <p14:tracePt t="19449" x="8905875" y="2254250"/>
          <p14:tracePt t="19460" x="8961438" y="2254250"/>
          <p14:tracePt t="19461" x="9009063" y="2254250"/>
          <p14:tracePt t="19478" x="9048750" y="2254250"/>
          <p14:tracePt t="19483" x="9064625" y="2254250"/>
          <p14:tracePt t="19494" x="9080500" y="2254250"/>
          <p14:tracePt t="19619" x="9064625" y="2254250"/>
          <p14:tracePt t="19632" x="9048750" y="2254250"/>
          <p14:tracePt t="19638" x="9024938" y="2254250"/>
          <p14:tracePt t="19655" x="8993188" y="2254250"/>
          <p14:tracePt t="19671" x="8977313" y="2254250"/>
          <p14:tracePt t="19731" x="9009063" y="2270125"/>
          <p14:tracePt t="19747" x="9064625" y="2270125"/>
          <p14:tracePt t="19749" x="9128125" y="2286000"/>
          <p14:tracePt t="19760" x="9151938" y="2301875"/>
          <p14:tracePt t="19767" x="9199563" y="2301875"/>
          <p14:tracePt t="19777" x="9247188" y="2301875"/>
          <p14:tracePt t="19784" x="9302750" y="2317750"/>
          <p14:tracePt t="19797" x="9358313" y="2317750"/>
          <p14:tracePt t="19799" x="9405938" y="2333625"/>
          <p14:tracePt t="19815" x="9421813" y="2333625"/>
          <p14:tracePt t="19875" x="9405938" y="2333625"/>
          <p14:tracePt t="19888" x="9390063" y="2333625"/>
          <p14:tracePt t="19894" x="9374188" y="2333625"/>
          <p14:tracePt t="19905" x="9358313" y="2333625"/>
          <p14:tracePt t="19913" x="9318625" y="2333625"/>
          <p14:tracePt t="19924" x="9255125" y="2333625"/>
          <p14:tracePt t="19927" x="9215438" y="2333625"/>
          <p14:tracePt t="19942" x="9128125" y="2333625"/>
          <p14:tracePt t="19956" x="9040813" y="2333625"/>
          <p14:tracePt t="19959" x="8945563" y="2333625"/>
          <p14:tracePt t="19972" x="8890000" y="2333625"/>
          <p14:tracePt t="19975" x="8874125" y="2333625"/>
          <p14:tracePt t="19991" x="8858250" y="2333625"/>
          <p14:tracePt t="20083" x="8874125" y="2317750"/>
          <p14:tracePt t="20097" x="8921750" y="2317750"/>
          <p14:tracePt t="20104" x="8961438" y="2317750"/>
          <p14:tracePt t="20114" x="9009063" y="2317750"/>
          <p14:tracePt t="20122" x="9040813" y="2301875"/>
          <p14:tracePt t="20132" x="9064625" y="2301875"/>
          <p14:tracePt t="20146" x="9080500" y="2301875"/>
          <p14:tracePt t="20195" x="9040813" y="2301875"/>
          <p14:tracePt t="20207" x="8977313" y="2317750"/>
          <p14:tracePt t="20214" x="8945563" y="2317750"/>
          <p14:tracePt t="20226" x="8890000" y="2333625"/>
          <p14:tracePt t="20234" x="8802688" y="2333625"/>
          <p14:tracePt t="20245" x="8715375" y="2333625"/>
          <p14:tracePt t="20247" x="8651875" y="2333625"/>
          <p14:tracePt t="20262" x="8596313" y="2341563"/>
          <p14:tracePt t="20264" x="8580438" y="2341563"/>
          <p14:tracePt t="20280" x="8564563" y="2341563"/>
          <p14:tracePt t="20351" x="8580438" y="2341563"/>
          <p14:tracePt t="20358" x="8596313" y="2341563"/>
          <p14:tracePt t="20367" x="8596313" y="2333625"/>
          <p14:tracePt t="20376" x="8612188" y="2333625"/>
          <p14:tracePt t="20389" x="8628063" y="2333625"/>
          <p14:tracePt t="20405" x="8636000" y="2333625"/>
          <p14:tracePt t="20449" x="8651875" y="2333625"/>
          <p14:tracePt t="20513" x="8636000" y="2333625"/>
          <p14:tracePt t="20533" x="8628063" y="2333625"/>
          <p14:tracePt t="20558" x="8612188" y="2333625"/>
          <p14:tracePt t="20582" x="8596313" y="2333625"/>
          <p14:tracePt t="20628" x="8580438" y="2333625"/>
          <p14:tracePt t="20673" x="8612188" y="2333625"/>
          <p14:tracePt t="20689" x="8667750" y="2333625"/>
          <p14:tracePt t="20696" x="8739188" y="2333625"/>
          <p14:tracePt t="20709" x="8755063" y="2333625"/>
          <p14:tracePt t="20716" x="8842375" y="2333625"/>
          <p14:tracePt t="20728" x="9024938" y="2333625"/>
          <p14:tracePt t="20743" x="9096375" y="2333625"/>
          <p14:tracePt t="20746" x="9167813" y="2333625"/>
          <p14:tracePt t="20757" x="9231313" y="2333625"/>
          <p14:tracePt t="20759" x="9271000" y="2333625"/>
          <p14:tracePt t="20775" x="9286875" y="2333625"/>
          <p14:tracePt t="20833" x="9271000" y="2333625"/>
          <p14:tracePt t="20849" x="9255125" y="2333625"/>
          <p14:tracePt t="20857" x="9247188" y="2333625"/>
          <p14:tracePt t="20871" x="9199563" y="2333625"/>
          <p14:tracePt t="20874" x="9183688" y="2333625"/>
          <p14:tracePt t="20884" x="9144000" y="2333625"/>
          <p14:tracePt t="20894" x="9128125" y="2333625"/>
          <p14:tracePt t="20907" x="8977313" y="2333625"/>
          <p14:tracePt t="20916" x="8890000" y="2333625"/>
          <p14:tracePt t="20929" x="8802688" y="2333625"/>
          <p14:tracePt t="20932" x="8731250" y="2333625"/>
          <p14:tracePt t="20943" x="8667750" y="2341563"/>
          <p14:tracePt t="20956" x="8580438" y="2341563"/>
          <p14:tracePt t="20960" x="8532813" y="2341563"/>
          <p14:tracePt t="20973" x="8524875" y="2341563"/>
          <p14:tracePt t="20983" x="8509000" y="2341563"/>
          <p14:tracePt t="21170" x="8493125" y="2357438"/>
          <p14:tracePt t="21220" x="8477250" y="2357438"/>
          <p14:tracePt t="21241" x="8445500" y="2357438"/>
          <p14:tracePt t="21253" x="8421688" y="2373313"/>
          <p14:tracePt t="21267" x="8405813" y="2373313"/>
          <p14:tracePt t="21277" x="8389938" y="2373313"/>
          <p14:tracePt t="21293" x="8358188" y="2373313"/>
          <p14:tracePt t="21305" x="8326438" y="2373313"/>
          <p14:tracePt t="21330" x="8302625" y="2373313"/>
          <p14:tracePt t="21336" x="8286750" y="2373313"/>
          <p14:tracePt t="21349" x="8270875" y="2373313"/>
          <p14:tracePt t="21364" x="8255000" y="2373313"/>
          <p14:tracePt t="21375" x="8239125" y="2373313"/>
          <p14:tracePt t="21387" x="8215313" y="2373313"/>
          <p14:tracePt t="21401" x="8199438" y="2373313"/>
          <p14:tracePt t="21412" x="8183563" y="2373313"/>
          <p14:tracePt t="21418" x="8167688" y="2373313"/>
          <p14:tracePt t="21433" x="8135938" y="2373313"/>
          <p14:tracePt t="21448" x="8120063" y="2373313"/>
          <p14:tracePt t="21465" x="8112125" y="2373313"/>
          <p14:tracePt t="21553" x="8096250" y="2373313"/>
          <p14:tracePt t="21589" x="8112125" y="2357438"/>
          <p14:tracePt t="21617" x="8120063" y="2357438"/>
          <p14:tracePt t="21628" x="8120063" y="2341563"/>
          <p14:tracePt t="21641" x="8135938" y="2341563"/>
          <p14:tracePt t="21642" x="8151813" y="2333625"/>
          <p14:tracePt t="21651" x="8167688" y="2333625"/>
          <p14:tracePt t="21672" x="8199438" y="2317750"/>
          <p14:tracePt t="21685" x="8215313" y="2317750"/>
          <p14:tracePt t="21695" x="8223250" y="2317750"/>
          <p14:tracePt t="21710" x="8239125" y="2301875"/>
          <p14:tracePt t="21720" x="8255000" y="2301875"/>
          <p14:tracePt t="21989" x="8270875" y="2301875"/>
          <p14:tracePt t="22869" x="8270875" y="2317750"/>
          <p14:tracePt t="22899" x="8255000" y="2333625"/>
          <p14:tracePt t="23375" x="8255000" y="2341563"/>
          <p14:tracePt t="23393" x="8255000" y="2357438"/>
          <p14:tracePt t="23437" x="8255000" y="2373313"/>
          <p14:tracePt t="23461" x="8255000" y="2389188"/>
          <p14:tracePt t="23501" x="8270875" y="2405063"/>
          <p14:tracePt t="23517" x="8270875" y="2420938"/>
          <p14:tracePt t="23523" x="8286750" y="2420938"/>
          <p14:tracePt t="23536" x="8302625" y="2436813"/>
          <p14:tracePt t="23541" x="8318500" y="2444750"/>
          <p14:tracePt t="23553" x="8342313" y="2444750"/>
          <p14:tracePt t="23555" x="8405813" y="2460625"/>
          <p14:tracePt t="23568" x="8445500" y="2476500"/>
          <p14:tracePt t="23575" x="8509000" y="2492375"/>
          <p14:tracePt t="23587" x="8636000" y="2508250"/>
          <p14:tracePt t="23602" x="8699500" y="2547938"/>
          <p14:tracePt t="23605" x="8731250" y="2563813"/>
          <p14:tracePt t="23615" x="8739188" y="2563813"/>
          <p14:tracePt t="23622" x="8755063" y="2563813"/>
          <p14:tracePt t="23638" x="8770938" y="2563813"/>
          <p14:tracePt t="23654" x="8786813" y="2563813"/>
          <p14:tracePt t="23811" x="8770938" y="2563813"/>
          <p14:tracePt t="23823" x="8755063" y="2563813"/>
          <p14:tracePt t="23831" x="8715375" y="2563813"/>
          <p14:tracePt t="23842" x="8651875" y="2563813"/>
          <p14:tracePt t="23846" x="8580438" y="2563813"/>
          <p14:tracePt t="23858" x="8524875" y="2563813"/>
          <p14:tracePt t="23860" x="8461375" y="2563813"/>
          <p14:tracePt t="23872" x="8389938" y="2563813"/>
          <p14:tracePt t="23877" x="8326438" y="2563813"/>
          <p14:tracePt t="23891" x="8223250" y="2563813"/>
          <p14:tracePt t="23904" x="8183563" y="2579688"/>
          <p14:tracePt t="23912" x="8120063" y="2579688"/>
          <p14:tracePt t="23924" x="8048625" y="2579688"/>
          <p14:tracePt t="23926" x="7993063" y="2579688"/>
          <p14:tracePt t="23935" x="7945438" y="2595563"/>
          <p14:tracePt t="23944" x="7905750" y="2595563"/>
          <p14:tracePt t="23958" x="7889875" y="2611438"/>
          <p14:tracePt t="23962" x="7858125" y="2611438"/>
          <p14:tracePt t="23976" x="7826375" y="2611438"/>
          <p14:tracePt t="23989" x="7810500" y="2611438"/>
          <p14:tracePt t="24008" x="7802563" y="2611438"/>
          <p14:tracePt t="24023" x="7754938" y="2627313"/>
          <p14:tracePt t="24040" x="7739063" y="2643188"/>
          <p14:tracePt t="24053" x="7683500" y="2643188"/>
          <p14:tracePt t="24068" x="7651750" y="2643188"/>
          <p14:tracePt t="24083" x="7651750" y="2651125"/>
          <p14:tracePt t="24087" x="7635875" y="2651125"/>
          <p14:tracePt t="24100" x="7620000" y="2651125"/>
          <p14:tracePt t="24118" x="7596188" y="2651125"/>
          <p14:tracePt t="24137" x="7580313" y="2667000"/>
          <p14:tracePt t="24154" x="7564438" y="2667000"/>
          <p14:tracePt t="24166" x="7548563" y="2667000"/>
          <p14:tracePt t="24185" x="7532688" y="2667000"/>
          <p14:tracePt t="24199" x="7516813" y="2682875"/>
          <p14:tracePt t="24211" x="7500938" y="2682875"/>
          <p14:tracePt t="24228" x="7477125" y="2698750"/>
          <p14:tracePt t="24242" x="7461250" y="2698750"/>
          <p14:tracePt t="24257" x="7445375" y="2698750"/>
          <p14:tracePt t="24273" x="7429500" y="2714625"/>
          <p14:tracePt t="24301" x="7413625" y="2714625"/>
          <p14:tracePt t="24445" x="7397750" y="2714625"/>
          <p14:tracePt t="24461" x="7397750" y="2698750"/>
          <p14:tracePt t="24470" x="7413625" y="2682875"/>
          <p14:tracePt t="24485" x="7413625" y="2667000"/>
          <p14:tracePt t="24487" x="7429500" y="2667000"/>
          <p14:tracePt t="24496" x="7429500" y="2651125"/>
          <p14:tracePt t="26249" x="7429500" y="2627313"/>
          <p14:tracePt t="26257" x="7445375" y="2611438"/>
          <p14:tracePt t="26265" x="7445375" y="2595563"/>
          <p14:tracePt t="26275" x="7493000" y="2563813"/>
          <p14:tracePt t="26288" x="7516813" y="2524125"/>
          <p14:tracePt t="26289" x="7532688" y="2508250"/>
          <p14:tracePt t="26300" x="7532688" y="2492375"/>
          <p14:tracePt t="26309" x="7548563" y="2476500"/>
          <p14:tracePt t="26322" x="7564438" y="2444750"/>
          <p14:tracePt t="26331" x="7580313" y="2444750"/>
          <p14:tracePt t="26342" x="7580313" y="2436813"/>
          <p14:tracePt t="26356" x="7604125" y="2405063"/>
          <p14:tracePt t="26357" x="7635875" y="2373313"/>
          <p14:tracePt t="26368" x="7683500" y="2357438"/>
          <p14:tracePt t="26383" x="7723188" y="2333625"/>
          <p14:tracePt t="26386" x="7770813" y="2317750"/>
          <p14:tracePt t="26399" x="7810500" y="2286000"/>
          <p14:tracePt t="26400" x="7826375" y="2270125"/>
          <p14:tracePt t="26413" x="7874000" y="2254250"/>
          <p14:tracePt t="26423" x="7889875" y="2238375"/>
          <p14:tracePt t="26433" x="7929563" y="2230438"/>
          <p14:tracePt t="26434" x="7945438" y="2230438"/>
          <p14:tracePt t="26444" x="7961313" y="2214563"/>
          <p14:tracePt t="26448" x="7977188" y="2214563"/>
          <p14:tracePt t="26459" x="7993063" y="2198688"/>
          <p14:tracePt t="26467" x="8008938" y="2198688"/>
          <p14:tracePt t="26482" x="8008938" y="2182813"/>
          <p14:tracePt t="26484" x="8016875" y="2182813"/>
          <p14:tracePt t="26731" x="8032750" y="2182813"/>
          <p14:tracePt t="26751" x="8016875" y="2182813"/>
          <p14:tracePt t="26761" x="8016875" y="2198688"/>
          <p14:tracePt t="26768" x="8008938" y="2198688"/>
          <p14:tracePt t="26777" x="7993063" y="2214563"/>
          <p14:tracePt t="26796" x="7977188" y="2214563"/>
          <p14:tracePt t="26803" x="7977188" y="2230438"/>
          <p14:tracePt t="26815" x="7961313" y="2230438"/>
          <p14:tracePt t="26839" x="7945438" y="2238375"/>
          <p14:tracePt t="26857" x="7929563" y="2238375"/>
          <p14:tracePt t="26868" x="7929563" y="2254250"/>
          <p14:tracePt t="26871" x="7913688" y="2254250"/>
          <p14:tracePt t="26879" x="7913688" y="2286000"/>
          <p14:tracePt t="26894" x="7874000" y="2317750"/>
          <p14:tracePt t="26912" x="7874000" y="2333625"/>
          <p14:tracePt t="26913" x="7858125" y="2333625"/>
          <p14:tracePt t="26930" x="7842250" y="2341563"/>
          <p14:tracePt t="26958" x="7826375" y="2357438"/>
          <p14:tracePt t="26978" x="7810500" y="2357438"/>
          <p14:tracePt t="26993" x="7810500" y="2373313"/>
          <p14:tracePt t="27005" x="7802563" y="2373313"/>
          <p14:tracePt t="27026" x="7802563" y="2389188"/>
          <p14:tracePt t="27028" x="7786688" y="2389188"/>
          <p14:tracePt t="27046" x="7770813" y="2405063"/>
          <p14:tracePt t="27072" x="7754938" y="2420938"/>
          <p14:tracePt t="27089" x="7739063" y="2420938"/>
          <p14:tracePt t="27103" x="7723188" y="2436813"/>
          <p14:tracePt t="27119" x="7707313" y="2436813"/>
          <p14:tracePt t="27138" x="7707313" y="2444750"/>
          <p14:tracePt t="27139" x="7699375" y="2444750"/>
          <p14:tracePt t="27167" x="7683500" y="2444750"/>
          <p14:tracePt t="27187" x="7683500" y="2460625"/>
          <p14:tracePt t="27197" x="7667625" y="2460625"/>
          <p14:tracePt t="27243" x="7651750" y="2460625"/>
          <p14:tracePt t="27291" x="7635875" y="2460625"/>
          <p14:tracePt t="27323" x="7620000" y="2476500"/>
          <p14:tracePt t="27374" x="7604125" y="2476500"/>
          <p14:tracePt t="27419" x="7604125" y="2492375"/>
          <p14:tracePt t="27451" x="7596188" y="2492375"/>
          <p14:tracePt t="27563" x="7580313" y="2492375"/>
          <p14:tracePt t="27579" x="7580313" y="2508250"/>
          <p14:tracePt t="27692" x="7564438" y="2508250"/>
          <p14:tracePt t="29751" x="7548563" y="2508250"/>
          <p14:tracePt t="29783" x="7532688" y="2508250"/>
          <p14:tracePt t="29805" x="7516813" y="2508250"/>
          <p14:tracePt t="29848" x="7500938" y="2492375"/>
          <p14:tracePt t="29911" x="7493000" y="2476500"/>
          <p14:tracePt t="29931" x="7493000" y="2460625"/>
          <p14:tracePt t="29961" x="7493000" y="2444750"/>
          <p14:tracePt t="29980" x="7493000" y="2436813"/>
          <p14:tracePt t="29992" x="7477125" y="2389188"/>
          <p14:tracePt t="30002" x="7477125" y="2405063"/>
          <p14:tracePt t="30493" x="7493000" y="2405063"/>
          <p14:tracePt t="30508" x="7500938" y="2405063"/>
          <p14:tracePt t="30513" x="7516813" y="2405063"/>
          <p14:tracePt t="30527" x="7532688" y="2405063"/>
          <p14:tracePt t="30538" x="7548563" y="2420938"/>
          <p14:tracePt t="30545" x="7580313" y="2420938"/>
          <p14:tracePt t="30557" x="7596188" y="2436813"/>
          <p14:tracePt t="30560" x="7604125" y="2436813"/>
          <p14:tracePt t="30574" x="7667625" y="2444750"/>
          <p14:tracePt t="30587" x="7699375" y="2444750"/>
          <p14:tracePt t="30597" x="7770813" y="2444750"/>
          <p14:tracePt t="30608" x="7905750" y="2444750"/>
          <p14:tracePt t="30621" x="7929563" y="2444750"/>
          <p14:tracePt t="30624" x="8016875" y="2444750"/>
          <p14:tracePt t="30636" x="8112125" y="2444750"/>
          <p14:tracePt t="30644" x="8167688" y="2436813"/>
          <p14:tracePt t="30658" x="8374063" y="2420938"/>
          <p14:tracePt t="30669" x="8445500" y="2420938"/>
          <p14:tracePt t="30671" x="8524875" y="2405063"/>
          <p14:tracePt t="30685" x="8580438" y="2389188"/>
          <p14:tracePt t="30687" x="8651875" y="2389188"/>
          <p14:tracePt t="30706" x="8770938" y="2389188"/>
          <p14:tracePt t="30718" x="8842375" y="2389188"/>
          <p14:tracePt t="30721" x="8874125" y="2389188"/>
          <p14:tracePt t="30738" x="8921750" y="2389188"/>
          <p14:tracePt t="30741" x="8961438" y="2389188"/>
          <p14:tracePt t="30754" x="8993188" y="2389188"/>
          <p14:tracePt t="30764" x="9009063" y="2389188"/>
          <p14:tracePt t="30775" x="9024938" y="2405063"/>
          <p14:tracePt t="30788" x="9040813" y="2405063"/>
          <p14:tracePt t="30805" x="9048750" y="2405063"/>
          <p14:tracePt t="30821" x="9064625" y="2405063"/>
          <p14:tracePt t="30835" x="9064625" y="2420938"/>
          <p14:tracePt t="30858" x="9080500" y="2436813"/>
          <p14:tracePt t="30908" x="9096375" y="2444750"/>
          <p14:tracePt t="30942" x="9112250" y="2444750"/>
          <p14:tracePt t="30947" x="9112250" y="2460625"/>
          <p14:tracePt t="30988" x="9144000" y="2476500"/>
          <p14:tracePt t="30990" x="9231313" y="2492375"/>
          <p14:tracePt t="30991" x="9255125" y="2492375"/>
          <p14:tracePt t="31020" x="9302750" y="2492375"/>
          <p14:tracePt t="31025" x="9421813" y="2492375"/>
          <p14:tracePt t="31029" x="9453563" y="2492375"/>
          <p14:tracePt t="31060" x="9540875" y="2492375"/>
          <p14:tracePt t="31063" x="9667875" y="2492375"/>
          <p14:tracePt t="31077" x="9715500" y="2492375"/>
          <p14:tracePt t="31078" x="9771063" y="2492375"/>
          <p14:tracePt t="31107" x="9866313" y="2492375"/>
          <p14:tracePt t="31108" x="9890125" y="2492375"/>
          <p14:tracePt t="31119" x="9921875" y="2492375"/>
          <p14:tracePt t="31130" x="9937750" y="2492375"/>
          <p14:tracePt t="31143" x="9953625" y="2492375"/>
          <p14:tracePt t="31154" x="9993313" y="2492375"/>
          <p14:tracePt t="31158" x="10009188" y="2492375"/>
          <p14:tracePt t="31173" x="10025063" y="2492375"/>
          <p14:tracePt t="31178" x="10040938" y="2492375"/>
          <p14:tracePt t="31191" x="10056813" y="2492375"/>
          <p14:tracePt t="31242" x="10072688" y="2508250"/>
          <p14:tracePt t="31305" x="10072688" y="2524125"/>
          <p14:tracePt t="31326" x="10056813" y="2547938"/>
          <p14:tracePt t="31338" x="10040938" y="2547938"/>
          <p14:tracePt t="31351" x="10025063" y="2563813"/>
          <p14:tracePt t="31362" x="9993313" y="2595563"/>
          <p14:tracePt t="31369" x="9977438" y="2611438"/>
          <p14:tracePt t="31374" x="9969500" y="2611438"/>
          <p14:tracePt t="31377" x="9969500" y="2627313"/>
          <p14:tracePt t="31390" x="9953625" y="2627313"/>
          <p14:tracePt t="31391" x="9937750" y="2627313"/>
          <p14:tracePt t="31433" x="9921875" y="2627313"/>
          <p14:tracePt t="31609" x="9937750" y="2611438"/>
          <p14:tracePt t="31627" x="9937750" y="2595563"/>
          <p14:tracePt t="31634" x="9953625" y="2595563"/>
          <p14:tracePt t="31645" x="9953625" y="2579688"/>
          <p14:tracePt t="31652" x="9969500" y="2563813"/>
          <p14:tracePt t="31660" x="9977438" y="2563813"/>
          <p14:tracePt t="31673" x="10009188" y="2540000"/>
          <p14:tracePt t="31687" x="10040938" y="2540000"/>
          <p14:tracePt t="31690" x="10080625" y="2524125"/>
          <p14:tracePt t="31705" x="10112375" y="2508250"/>
          <p14:tracePt t="31721" x="10144125" y="2492375"/>
          <p14:tracePt t="31732" x="10175875" y="2476500"/>
          <p14:tracePt t="31734" x="10183813" y="2476500"/>
          <p14:tracePt t="31752" x="10247313" y="2476500"/>
          <p14:tracePt t="31761" x="10279063" y="2460625"/>
          <p14:tracePt t="31775" x="10287000" y="2460625"/>
          <p14:tracePt t="31788" x="10318750" y="2460625"/>
          <p14:tracePt t="31799" x="10366375" y="2460625"/>
          <p14:tracePt t="31816" x="10390188" y="2460625"/>
          <p14:tracePt t="31831" x="10421938" y="2460625"/>
          <p14:tracePt t="31834" x="10437813" y="2460625"/>
          <p14:tracePt t="31844" x="10453688" y="2460625"/>
          <p14:tracePt t="31849" x="10485438" y="2460625"/>
          <p14:tracePt t="31866" x="10493375" y="2460625"/>
          <p14:tracePt t="31870" x="10509250" y="2460625"/>
          <p14:tracePt t="31873" x="10541000" y="2460625"/>
          <p14:tracePt t="31892" x="10556875" y="2460625"/>
          <p14:tracePt t="31905" x="10541000" y="2492375"/>
          <p14:tracePt t="31906" x="10541000" y="2476500"/>
          <p14:tracePt t="31923" x="10556875" y="2508250"/>
          <p14:tracePt t="32060" x="10572750" y="2524125"/>
          <p14:tracePt t="32098" x="10588625" y="2524125"/>
          <p14:tracePt t="32110" x="10588625" y="2540000"/>
          <p14:tracePt t="32146" x="10596563" y="2540000"/>
          <p14:tracePt t="32155" x="10596563" y="2547938"/>
          <p14:tracePt t="32203" x="10596563" y="2563813"/>
          <p14:tracePt t="32235" x="10612438" y="2563813"/>
          <p14:tracePt t="32254" x="10612438" y="2579688"/>
          <p14:tracePt t="32287" x="10612438" y="2595563"/>
          <p14:tracePt t="32319" x="10612438" y="2611438"/>
          <p14:tracePt t="32347" x="10596563" y="2611438"/>
          <p14:tracePt t="32364" x="10596563" y="2627313"/>
          <p14:tracePt t="32371" x="10588625" y="2627313"/>
          <p14:tracePt t="32397" x="10572750" y="2627313"/>
          <p14:tracePt t="32404" x="10556875" y="2627313"/>
          <p14:tracePt t="32415" x="10509250" y="2627313"/>
          <p14:tracePt t="32419" x="10493375" y="2627313"/>
          <p14:tracePt t="32433" x="10437813" y="2627313"/>
          <p14:tracePt t="32435" x="10406063" y="2627313"/>
          <p14:tracePt t="32444" x="10350500" y="2627313"/>
          <p14:tracePt t="32454" x="10302875" y="2627313"/>
          <p14:tracePt t="32467" x="10247313" y="2611438"/>
          <p14:tracePt t="32470" x="10199688" y="2611438"/>
          <p14:tracePt t="32487" x="10160000" y="2595563"/>
          <p14:tracePt t="32489" x="10144125" y="2595563"/>
          <p14:tracePt t="32497" x="10128250" y="2595563"/>
          <p14:tracePt t="32500" x="10096500" y="2595563"/>
          <p14:tracePt t="32515" x="10080625" y="2595563"/>
          <p14:tracePt t="32543" x="10072688" y="2595563"/>
          <p14:tracePt t="32557" x="10056813" y="2595563"/>
          <p14:tracePt t="32590" x="10040938" y="2595563"/>
          <p14:tracePt t="32598" x="10040938" y="2579688"/>
          <p14:tracePt t="32733" x="10025063" y="2579688"/>
          <p14:tracePt t="32880" x="10040938" y="2579688"/>
          <p14:tracePt t="32895" x="10056813" y="2595563"/>
          <p14:tracePt t="32903" x="10072688" y="2595563"/>
          <p14:tracePt t="32916" x="10080625" y="2595563"/>
          <p14:tracePt t="32929" x="10096500" y="2595563"/>
          <p14:tracePt t="32932" x="10112375" y="2595563"/>
          <p14:tracePt t="32942" x="10160000" y="2595563"/>
          <p14:tracePt t="32959" x="10175875" y="2595563"/>
          <p14:tracePt t="32973" x="10183813" y="2595563"/>
          <p14:tracePt t="32994" x="10199688" y="2595563"/>
          <p14:tracePt t="33022" x="10215563" y="2595563"/>
          <p14:tracePt t="33179" x="10231438" y="2595563"/>
          <p14:tracePt t="33199" x="10231438" y="2611438"/>
          <p14:tracePt t="33217" x="10247313" y="2611438"/>
          <p14:tracePt t="33229" x="10263188" y="2611438"/>
          <p14:tracePt t="33239" x="10279063" y="2611438"/>
          <p14:tracePt t="33250" x="10287000" y="2627313"/>
          <p14:tracePt t="33254" x="10318750" y="2627313"/>
          <p14:tracePt t="33274" x="10334625" y="2627313"/>
          <p14:tracePt t="33287" x="10350500" y="2627313"/>
          <p14:tracePt t="33296" x="10366375" y="2627313"/>
          <p14:tracePt t="33307" x="10382250" y="2627313"/>
          <p14:tracePt t="33321" x="10390188" y="2627313"/>
          <p14:tracePt t="33332" x="10421938" y="2643188"/>
          <p14:tracePt t="33348" x="10453688" y="2643188"/>
          <p14:tracePt t="33362" x="10469563" y="2643188"/>
          <p14:tracePt t="33378" x="10485438" y="2643188"/>
          <p14:tracePt t="33391" x="10525125" y="2651125"/>
          <p14:tracePt t="33412" x="10572750" y="2643188"/>
          <p14:tracePt t="33414" x="10572750" y="2651125"/>
          <p14:tracePt t="33424" x="10556875" y="2643188"/>
          <p14:tracePt t="33442" x="10572750" y="2643188"/>
          <p14:tracePt t="33475" x="10588625" y="2643188"/>
          <p14:tracePt t="33490" x="10596563" y="2643188"/>
          <p14:tracePt t="33519" x="10612438" y="2643188"/>
          <p14:tracePt t="33638" x="10596563" y="2651125"/>
          <p14:tracePt t="33646" x="10588625" y="2651125"/>
          <p14:tracePt t="33656" x="10541000" y="2651125"/>
          <p14:tracePt t="33665" x="10485438" y="2667000"/>
          <p14:tracePt t="33674" x="10437813" y="2667000"/>
          <p14:tracePt t="33688" x="10247313" y="2667000"/>
          <p14:tracePt t="33702" x="9977438" y="2698750"/>
          <p14:tracePt t="33712" x="9818688" y="2698750"/>
          <p14:tracePt t="33722" x="9667875" y="2698750"/>
          <p14:tracePt t="33731" x="9540875" y="2698750"/>
          <p14:tracePt t="33735" x="9453563" y="2698750"/>
          <p14:tracePt t="33746" x="9390063" y="2698750"/>
          <p14:tracePt t="33761" x="9374188" y="2698750"/>
          <p14:tracePt t="33875" x="9358313" y="2698750"/>
          <p14:tracePt t="33889" x="9350375" y="2698750"/>
          <p14:tracePt t="33903" x="9334500" y="2698750"/>
          <p14:tracePt t="33924" x="9286875" y="2698750"/>
          <p14:tracePt t="33939" x="9231313" y="2698750"/>
          <p14:tracePt t="33954" x="9183688" y="2698750"/>
          <p14:tracePt t="33956" x="9144000" y="2698750"/>
          <p14:tracePt t="33966" x="9096375" y="2698750"/>
          <p14:tracePt t="33977" x="9048750" y="2698750"/>
          <p14:tracePt t="33988" x="8945563" y="2698750"/>
          <p14:tracePt t="34005" x="8937625" y="2698750"/>
          <p14:tracePt t="34009" x="8874125" y="2698750"/>
          <p14:tracePt t="34022" x="8786813" y="2698750"/>
          <p14:tracePt t="34030" x="8770938" y="2698750"/>
          <p14:tracePt t="34044" x="8755063" y="2698750"/>
          <p14:tracePt t="34047" x="8699500" y="2698750"/>
          <p14:tracePt t="34057" x="8651875" y="2714625"/>
          <p14:tracePt t="34065" x="8580438" y="2730500"/>
          <p14:tracePt t="34080" x="8564563" y="2730500"/>
          <p14:tracePt t="34088" x="8532813" y="2730500"/>
          <p14:tracePt t="34099" x="8493125" y="2730500"/>
          <p14:tracePt t="34101" x="8461375" y="2730500"/>
          <p14:tracePt t="34120" x="8358188" y="2730500"/>
          <p14:tracePt t="34131" x="8318500" y="2730500"/>
          <p14:tracePt t="34135" x="8255000" y="2730500"/>
          <p14:tracePt t="34145" x="8215313" y="2730500"/>
          <p14:tracePt t="34146" x="8151813" y="2730500"/>
          <p14:tracePt t="34161" x="8096250" y="2730500"/>
          <p14:tracePt t="34170" x="8048625" y="2730500"/>
          <p14:tracePt t="34180" x="7993063" y="2730500"/>
          <p14:tracePt t="34194" x="7977188" y="2730500"/>
          <p14:tracePt t="34196" x="7961313" y="2730500"/>
          <p14:tracePt t="34208" x="7945438" y="2730500"/>
          <p14:tracePt t="34213" x="7889875" y="2730500"/>
          <p14:tracePt t="34224" x="7874000" y="2730500"/>
          <p14:tracePt t="34241" x="7858125" y="2730500"/>
          <p14:tracePt t="34261" x="7826375" y="2730500"/>
          <p14:tracePt t="34272" x="7810500" y="2730500"/>
          <p14:tracePt t="34279" x="7802563" y="2730500"/>
          <p14:tracePt t="34293" x="7786688" y="2730500"/>
          <p14:tracePt t="34320" x="7770813" y="2746375"/>
          <p14:tracePt t="34352" x="7754938" y="2746375"/>
          <p14:tracePt t="34493" x="7802563" y="2770188"/>
          <p14:tracePt t="34503" x="7810500" y="2770188"/>
          <p14:tracePt t="34512" x="7826375" y="2786063"/>
          <p14:tracePt t="34523" x="7842250" y="2801938"/>
          <p14:tracePt t="34537" x="7905750" y="2833688"/>
          <p14:tracePt t="34540" x="7945438" y="2873375"/>
          <p14:tracePt t="34767" x="7945438" y="2857500"/>
          <p14:tracePt t="34774" x="7945438" y="2817813"/>
          <p14:tracePt t="34790" x="7945438" y="2801938"/>
          <p14:tracePt t="34802" x="7945438" y="2754313"/>
          <p14:tracePt t="34805" x="7945438" y="2746375"/>
          <p14:tracePt t="34849" x="7945438" y="2730500"/>
          <p14:tracePt t="34866" x="7945438" y="2714625"/>
          <p14:tracePt t="34882" x="7929563" y="2714625"/>
          <p14:tracePt t="34914" x="7913688" y="2714625"/>
          <p14:tracePt t="34932" x="7905750" y="2730500"/>
          <p14:tracePt t="34949" x="7905750" y="2746375"/>
          <p14:tracePt t="34962" x="7889875" y="2746375"/>
          <p14:tracePt t="34968" x="7889875" y="2754313"/>
          <p14:tracePt t="34983" x="7874000" y="2770188"/>
          <p14:tracePt t="34985" x="7874000" y="2786063"/>
          <p14:tracePt t="34997" x="7858125" y="2786063"/>
          <p14:tracePt t="34998" x="7842250" y="2817813"/>
          <p14:tracePt t="35012" x="7826375" y="2833688"/>
          <p14:tracePt t="35014" x="7826375" y="2849563"/>
          <p14:tracePt t="35026" x="7810500" y="2849563"/>
          <p14:tracePt t="35034" x="7810500" y="2873375"/>
          <p14:tracePt t="35050" x="7802563" y="2889250"/>
          <p14:tracePt t="35063" x="7802563" y="2905125"/>
          <p14:tracePt t="35077" x="7786688" y="2921000"/>
          <p14:tracePt t="35103" x="7786688" y="2936875"/>
          <p14:tracePt t="35125" x="7786688" y="2952750"/>
          <p14:tracePt t="35142" x="7786688" y="2960688"/>
          <p14:tracePt t="35151" x="7802563" y="2960688"/>
          <p14:tracePt t="35163" x="7802563" y="2976563"/>
          <p14:tracePt t="35176" x="7810500" y="2992438"/>
          <p14:tracePt t="35186" x="7842250" y="3008313"/>
          <p14:tracePt t="35208" x="7874000" y="3024188"/>
          <p14:tracePt t="35228" x="7889875" y="3024188"/>
          <p14:tracePt t="35236" x="7905750" y="3040063"/>
          <p14:tracePt t="35241" x="7913688" y="3040063"/>
          <p14:tracePt t="35250" x="7929563" y="3040063"/>
          <p14:tracePt t="35267" x="7945438" y="3040063"/>
          <p14:tracePt t="35269" x="7961313" y="3055938"/>
          <p14:tracePt t="35298" x="7977188" y="3055938"/>
          <p14:tracePt t="35316" x="7993063" y="3055938"/>
          <p14:tracePt t="35333" x="8008938" y="3055938"/>
          <p14:tracePt t="35347" x="8032750" y="3040063"/>
          <p14:tracePt t="35361" x="8064500" y="3024188"/>
          <p14:tracePt t="35370" x="8112125" y="3024188"/>
          <p14:tracePt t="35383" x="8199438" y="2992438"/>
          <p14:tracePt t="35397" x="8215313" y="2992438"/>
          <p14:tracePt t="35399" x="8223250" y="2992438"/>
          <p14:tracePt t="35416" x="8239125" y="2992438"/>
          <p14:tracePt t="35431" x="8239125" y="3008313"/>
          <p14:tracePt t="35443" x="8239125" y="3024188"/>
          <p14:tracePt t="35461" x="8223250" y="3040063"/>
          <p14:tracePt t="35551" x="8199438" y="3008313"/>
          <p14:tracePt t="35561" x="8183563" y="3008313"/>
          <p14:tracePt t="35577" x="8183563" y="2992438"/>
          <p14:tracePt t="35592" x="8183563" y="2976563"/>
          <p14:tracePt t="35610" x="8183563" y="2960688"/>
          <p14:tracePt t="35626" x="8183563" y="2952750"/>
          <p14:tracePt t="35640" x="8183563" y="2921000"/>
          <p14:tracePt t="35650" x="8223250" y="2889250"/>
          <p14:tracePt t="35652" x="8270875" y="2833688"/>
          <p14:tracePt t="35666" x="8318500" y="2770188"/>
          <p14:tracePt t="35668" x="8389938" y="2698750"/>
          <p14:tracePt t="35681" x="8429625" y="2667000"/>
          <p14:tracePt t="35700" x="8461375" y="2651125"/>
          <p14:tracePt t="35713" x="8461375" y="2643188"/>
          <p14:tracePt t="35721" x="8477250" y="2643188"/>
          <p14:tracePt t="35735" x="8524875" y="2595563"/>
          <p14:tracePt t="35751" x="8532813" y="2579688"/>
          <p14:tracePt t="35768" x="8564563" y="2579688"/>
          <p14:tracePt t="35779" x="8564563" y="2563813"/>
          <p14:tracePt t="35796" x="8580438" y="2547938"/>
          <p14:tracePt t="35798" x="8596313" y="2547938"/>
          <p14:tracePt t="35812" x="8596313" y="2540000"/>
          <p14:tracePt t="35814" x="8596313" y="2524125"/>
          <p14:tracePt t="35828" x="8612188" y="2524125"/>
          <p14:tracePt t="35831" x="8612188" y="2508250"/>
          <p14:tracePt t="35845" x="8612188" y="2492375"/>
          <p14:tracePt t="35861" x="8628063" y="2492375"/>
          <p14:tracePt t="35864" x="8628063" y="2476500"/>
          <p14:tracePt t="35878" x="8628063" y="2460625"/>
          <p14:tracePt t="35892" x="8636000" y="2460625"/>
          <p14:tracePt t="35910" x="8651875" y="2444750"/>
          <p14:tracePt t="35920" x="8667750" y="2436813"/>
          <p14:tracePt t="35942" x="8683625" y="2405063"/>
          <p14:tracePt t="35945" x="8699500" y="2373313"/>
          <p14:tracePt t="35970" x="8715375" y="2373313"/>
          <p14:tracePt t="35984" x="8731250" y="2373313"/>
          <p14:tracePt t="35993" x="8731250" y="2357438"/>
          <p14:tracePt t="36018" x="8739188" y="2341563"/>
          <p14:tracePt t="36027" x="8739188" y="2333625"/>
          <p14:tracePt t="36095" x="8739188" y="2317750"/>
          <p14:tracePt t="36118" x="8755063" y="2301875"/>
          <p14:tracePt t="36166" x="8755063" y="2286000"/>
          <p14:tracePt t="36179" x="8755063" y="2270125"/>
          <p14:tracePt t="36197" x="8755063" y="2230438"/>
          <p14:tracePt t="36212" x="8755063" y="2214563"/>
          <p14:tracePt t="36218" x="8755063" y="2198688"/>
          <p14:tracePt t="36232" x="8755063" y="2182813"/>
          <p14:tracePt t="36246" x="8739188" y="2166938"/>
          <p14:tracePt t="36273" x="8739188" y="2151063"/>
          <p14:tracePt t="36385" x="8731250" y="2135188"/>
          <p14:tracePt t="36497" x="8715375" y="2151063"/>
          <p14:tracePt t="36529" x="8715375" y="2198688"/>
          <p14:tracePt t="36536" x="8739188" y="2230438"/>
          <p14:tracePt t="36547" x="8755063" y="2238375"/>
          <p14:tracePt t="36563" x="8786813" y="2254250"/>
          <p14:tracePt t="36586" x="8818563" y="2270125"/>
          <p14:tracePt t="36599" x="8834438" y="2286000"/>
          <p14:tracePt t="36673" x="8834438" y="2301875"/>
          <p14:tracePt t="37125" x="8834438" y="2286000"/>
          <p14:tracePt t="37749" x="8834438" y="2270125"/>
          <p14:tracePt t="37771" x="8834438" y="2238375"/>
          <p14:tracePt t="37786" x="8834438" y="2230438"/>
          <p14:tracePt t="37796" x="8858250" y="2198688"/>
          <p14:tracePt t="37805" x="8842375" y="2182813"/>
          <p14:tracePt t="37829" x="8842375" y="2151063"/>
          <p14:tracePt t="37838" x="8834438" y="2151063"/>
          <p14:tracePt t="37846" x="8818563" y="2127250"/>
          <p14:tracePt t="37867" x="8818563" y="2111375"/>
          <p14:tracePt t="38085" x="8802688" y="2111375"/>
          <p14:tracePt t="38091" x="8802688" y="2095500"/>
          <p14:tracePt t="38099" x="8786813" y="2095500"/>
          <p14:tracePt t="38115" x="8755063" y="2079625"/>
          <p14:tracePt t="38122" x="8739188" y="2063750"/>
          <p14:tracePt t="38133" x="8731250" y="2063750"/>
          <p14:tracePt t="38139" x="8683625" y="2047875"/>
          <p14:tracePt t="38159" x="8651875" y="2047875"/>
          <p14:tracePt t="38167" x="8651875" y="2032000"/>
          <p14:tracePt t="38172" x="8612188" y="2024063"/>
          <p14:tracePt t="38181" x="8596313" y="2008188"/>
          <p14:tracePt t="38201" x="8580438" y="2008188"/>
          <p14:tracePt t="38206" x="8564563" y="1992313"/>
          <p14:tracePt t="38216" x="8548688" y="1992313"/>
          <p14:tracePt t="38219" x="8509000" y="1992313"/>
          <p14:tracePt t="38233" x="8493125" y="1992313"/>
          <p14:tracePt t="38245" x="8445500" y="1976438"/>
          <p14:tracePt t="38258" x="8429625" y="1976438"/>
          <p14:tracePt t="38266" x="8421688" y="1960563"/>
          <p14:tracePt t="38269" x="8374063" y="1944688"/>
          <p14:tracePt t="38281" x="8318500" y="1944688"/>
          <p14:tracePt t="38296" x="8270875" y="1944688"/>
          <p14:tracePt t="38299" x="8223250" y="1928813"/>
          <p14:tracePt t="38310" x="8183563" y="1928813"/>
          <p14:tracePt t="38316" x="8167688" y="1928813"/>
          <p14:tracePt t="38330" x="8135938" y="1928813"/>
          <p14:tracePt t="38357" x="8120063" y="1928813"/>
          <p14:tracePt t="38378" x="8112125" y="1944688"/>
          <p14:tracePt t="38393" x="8096250" y="1944688"/>
          <p14:tracePt t="38408" x="8064500" y="1944688"/>
          <p14:tracePt t="38410" x="8048625" y="1944688"/>
          <p14:tracePt t="38425" x="8008938" y="1944688"/>
          <p14:tracePt t="38440" x="7961313" y="1960563"/>
          <p14:tracePt t="38442" x="7913688" y="1960563"/>
          <p14:tracePt t="38452" x="7905750" y="1960563"/>
          <p14:tracePt t="38462" x="7889875" y="1976438"/>
          <p14:tracePt t="38478" x="7826375" y="1992313"/>
          <p14:tracePt t="38494" x="7754938" y="2008188"/>
          <p14:tracePt t="38497" x="7707313" y="2024063"/>
          <p14:tracePt t="38506" x="7635875" y="2047875"/>
          <p14:tracePt t="38517" x="7548563" y="2079625"/>
          <p14:tracePt t="38527" x="7477125" y="2111375"/>
          <p14:tracePt t="38543" x="7342188" y="2214563"/>
          <p14:tracePt t="38557" x="7270750" y="2270125"/>
          <p14:tracePt t="38560" x="7223125" y="2301875"/>
          <p14:tracePt t="38571" x="7151688" y="2357438"/>
          <p14:tracePt t="38573" x="7104063" y="2405063"/>
          <p14:tracePt t="38584" x="7048500" y="2460625"/>
          <p14:tracePt t="38585" x="7000875" y="2508250"/>
          <p14:tracePt t="38597" x="6985000" y="2547938"/>
          <p14:tracePt t="38608" x="6977063" y="2595563"/>
          <p14:tracePt t="38621" x="6945313" y="2682875"/>
          <p14:tracePt t="38630" x="6929438" y="2730500"/>
          <p14:tracePt t="38636" x="6929438" y="2746375"/>
          <p14:tracePt t="38650" x="6913563" y="2786063"/>
          <p14:tracePt t="38661" x="6913563" y="2857500"/>
          <p14:tracePt t="38670" x="6913563" y="2921000"/>
          <p14:tracePt t="38682" x="6913563" y="2992438"/>
          <p14:tracePt t="38685" x="6913563" y="3024188"/>
          <p14:tracePt t="38699" x="6897688" y="3182938"/>
          <p14:tracePt t="38713" x="6897688" y="3262313"/>
          <p14:tracePt t="38716" x="6897688" y="3349625"/>
          <p14:tracePt t="38726" x="6897688" y="3436938"/>
          <p14:tracePt t="38732" x="6897688" y="3524250"/>
          <p14:tracePt t="38745" x="6897688" y="3587750"/>
          <p14:tracePt t="38747" x="6897688" y="3659188"/>
          <p14:tracePt t="38760" x="6897688" y="3714750"/>
          <p14:tracePt t="38762" x="6897688" y="3762375"/>
          <p14:tracePt t="38777" x="6913563" y="3817938"/>
          <p14:tracePt t="38779" x="6929438" y="3865563"/>
          <p14:tracePt t="38790" x="6945313" y="3921125"/>
          <p14:tracePt t="38797" x="6961188" y="3968750"/>
          <p14:tracePt t="38812" x="6985000" y="4008438"/>
          <p14:tracePt t="38826" x="7016750" y="4056063"/>
          <p14:tracePt t="38840" x="7088188" y="4071938"/>
          <p14:tracePt t="38843" x="7135813" y="4103688"/>
          <p14:tracePt t="38856" x="7151688" y="4103688"/>
          <p14:tracePt t="38859" x="7207250" y="4127500"/>
          <p14:tracePt t="38868" x="7286625" y="4143375"/>
          <p14:tracePt t="38879" x="7358063" y="4159250"/>
          <p14:tracePt t="38892" x="7580313" y="4159250"/>
          <p14:tracePt t="38907" x="7707313" y="4159250"/>
          <p14:tracePt t="38911" x="7858125" y="4159250"/>
          <p14:tracePt t="38924" x="8167688" y="4159250"/>
          <p14:tracePt t="38933" x="8342313" y="4159250"/>
          <p14:tracePt t="38945" x="8493125" y="4159250"/>
          <p14:tracePt t="38956" x="8628063" y="4159250"/>
          <p14:tracePt t="38959" x="8786813" y="4159250"/>
          <p14:tracePt t="38968" x="8890000" y="4143375"/>
          <p14:tracePt t="38973" x="8977313" y="4111625"/>
          <p14:tracePt t="38985" x="9080500" y="4071938"/>
          <p14:tracePt t="38998" x="9128125" y="4024313"/>
          <p14:tracePt t="39009" x="9183688" y="4000500"/>
          <p14:tracePt t="39020" x="9231313" y="3937000"/>
          <p14:tracePt t="39023" x="9255125" y="3881438"/>
          <p14:tracePt t="39035" x="9358313" y="3659188"/>
          <p14:tracePt t="39050" x="9461500" y="3436938"/>
          <p14:tracePt t="39062" x="9493250" y="3373438"/>
          <p14:tracePt t="39070" x="9509125" y="3373438"/>
          <p14:tracePt t="39082" x="9525000" y="3333750"/>
          <p14:tracePt t="39084" x="9556750" y="3262313"/>
          <p14:tracePt t="39099" x="9580563" y="3111500"/>
          <p14:tracePt t="39114" x="9596438" y="3024188"/>
          <p14:tracePt t="39116" x="9596438" y="2960688"/>
          <p14:tracePt t="39126" x="9596438" y="2873375"/>
          <p14:tracePt t="39132" x="9596438" y="2817813"/>
          <p14:tracePt t="39144" x="9596438" y="2730500"/>
          <p14:tracePt t="39147" x="9596438" y="2682875"/>
          <p14:tracePt t="39159" x="9596438" y="2627313"/>
          <p14:tracePt t="39162" x="9596438" y="2579688"/>
          <p14:tracePt t="39177" x="9596438" y="2540000"/>
          <p14:tracePt t="39179" x="9580563" y="2476500"/>
          <p14:tracePt t="39191" x="9564688" y="2436813"/>
          <p14:tracePt t="39193" x="9564688" y="2420938"/>
          <p14:tracePt t="39211" x="9509125" y="2373313"/>
          <p14:tracePt t="39239" x="9493250" y="2373313"/>
          <p14:tracePt t="39247" x="9477375" y="2357438"/>
          <p14:tracePt t="39260" x="9461500" y="2357438"/>
          <p14:tracePt t="39275" x="9453563" y="2341563"/>
          <p14:tracePt t="39290" x="9437688" y="2341563"/>
          <p14:tracePt t="39385" x="9437688" y="2357438"/>
          <p14:tracePt t="39415" x="9453563" y="2357438"/>
          <p14:tracePt t="39431" x="9461500" y="2373313"/>
          <p14:tracePt t="39442" x="9509125" y="2373313"/>
          <p14:tracePt t="39450" x="9525000" y="2389188"/>
          <p14:tracePt t="39452" x="9540875" y="2389188"/>
          <p14:tracePt t="39464" x="9564688" y="2405063"/>
          <p14:tracePt t="39484" x="9580563" y="2405063"/>
          <p14:tracePt t="39485" x="9596438" y="2420938"/>
          <p14:tracePt t="39653" x="9556750" y="2420938"/>
          <p14:tracePt t="39660" x="9540875" y="2420938"/>
          <p14:tracePt t="39669" x="9509125" y="2420938"/>
          <p14:tracePt t="39678" x="9461500" y="2420938"/>
          <p14:tracePt t="39691" x="9453563" y="2420938"/>
          <p14:tracePt t="39693" x="9405938" y="2420938"/>
          <p14:tracePt t="39704" x="9358313" y="2420938"/>
          <p14:tracePt t="39713" x="9350375" y="2405063"/>
          <p14:tracePt t="39726" x="9302750" y="2405063"/>
          <p14:tracePt t="39737" x="9286875" y="2405063"/>
          <p14:tracePt t="39746" x="9271000" y="2405063"/>
          <p14:tracePt t="39770" x="9255125" y="2405063"/>
          <p14:tracePt t="39817" x="9247188" y="2405063"/>
          <p14:tracePt t="39833" x="9247188" y="2420938"/>
          <p14:tracePt t="39847" x="9247188" y="2436813"/>
          <p14:tracePt t="39854" x="9199563" y="2444750"/>
          <p14:tracePt t="39869" x="9167813" y="2460625"/>
          <p14:tracePt t="39894" x="9151938" y="2476500"/>
          <p14:tracePt t="39905" x="9112250" y="2492375"/>
          <p14:tracePt t="39915" x="9096375" y="2492375"/>
          <p14:tracePt t="39932" x="9080500" y="2492375"/>
          <p14:tracePt t="39961" x="9080500" y="2508250"/>
          <p14:tracePt t="39978" x="9080500" y="2524125"/>
          <p14:tracePt t="39981" x="9080500" y="2540000"/>
          <p14:tracePt t="39994" x="9080500" y="2547938"/>
          <p14:tracePt t="39996" x="9080500" y="2563813"/>
          <p14:tracePt t="40012" x="9080500" y="2595563"/>
          <p14:tracePt t="40028" x="9080500" y="2627313"/>
          <p14:tracePt t="40038" x="9080500" y="2651125"/>
          <p14:tracePt t="40052" x="9096375" y="2667000"/>
          <p14:tracePt t="40059" x="9096375" y="2714625"/>
          <p14:tracePt t="40061" x="9096375" y="2730500"/>
          <p14:tracePt t="40071" x="9112250" y="2754313"/>
          <p14:tracePt t="40080" x="9128125" y="2786063"/>
          <p14:tracePt t="40094" x="9144000" y="2873375"/>
          <p14:tracePt t="40106" x="9144000" y="2889250"/>
          <p14:tracePt t="40110" x="9151938" y="2936875"/>
          <p14:tracePt t="40126" x="9151938" y="2952750"/>
          <p14:tracePt t="40130" x="9167813" y="2952750"/>
          <p14:tracePt t="40139" x="9167813" y="2960688"/>
          <p14:tracePt t="40144" x="9167813" y="2976563"/>
          <p14:tracePt t="40156" x="9167813" y="2992438"/>
          <p14:tracePt t="40170" x="9167813" y="3008313"/>
          <p14:tracePt t="40186" x="9167813" y="3024188"/>
          <p14:tracePt t="40201" x="9167813" y="3040063"/>
          <p14:tracePt t="40229" x="9167813" y="3055938"/>
          <p14:tracePt t="40326" x="9167813" y="3063875"/>
          <p14:tracePt t="40389" x="9167813" y="3079750"/>
          <p14:tracePt t="40412" x="9151938" y="3079750"/>
          <p14:tracePt t="40422" x="9151938" y="3095625"/>
          <p14:tracePt t="40447" x="9144000" y="3111500"/>
          <p14:tracePt t="40465" x="9144000" y="3127375"/>
          <p14:tracePt t="40482" x="9112250" y="3111500"/>
          <p14:tracePt t="40525" x="9096375" y="3111500"/>
          <p14:tracePt t="40536" x="9080500" y="3111500"/>
          <p14:tracePt t="40542" x="9064625" y="3111500"/>
          <p14:tracePt t="40555" x="9048750" y="3111500"/>
          <p14:tracePt t="40569" x="9040813" y="3111500"/>
          <p14:tracePt t="40577" x="9024938" y="3111500"/>
          <p14:tracePt t="40587" x="9009063" y="3111500"/>
          <p14:tracePt t="40588" x="8993188" y="3111500"/>
          <p14:tracePt t="40606" x="8961438" y="3111500"/>
          <p14:tracePt t="40618" x="8945563" y="3111500"/>
          <p14:tracePt t="40638" x="8905875" y="3111500"/>
          <p14:tracePt t="40651" x="8890000" y="3111500"/>
          <p14:tracePt t="40653" x="8874125" y="3111500"/>
          <p14:tracePt t="40670" x="8842375" y="3095625"/>
          <p14:tracePt t="40683" x="8834438" y="3095625"/>
          <p14:tracePt t="40686" x="8818563" y="3095625"/>
          <p14:tracePt t="40743" x="8818563" y="3111500"/>
          <p14:tracePt t="40750" x="8802688" y="3111500"/>
          <p14:tracePt t="40759" x="8802688" y="3095625"/>
          <p14:tracePt t="40775" x="8786813" y="3111500"/>
          <p14:tracePt t="40798" x="8770938" y="3111500"/>
          <p14:tracePt t="40808" x="8755063" y="3111500"/>
          <p14:tracePt t="40831" x="8739188" y="3111500"/>
          <p14:tracePt t="40842" x="8731250" y="3111500"/>
          <p14:tracePt t="40866" x="8715375" y="3111500"/>
          <p14:tracePt t="40891" x="8699500" y="3111500"/>
          <p14:tracePt t="40920" x="8683625" y="3111500"/>
          <p14:tracePt t="41115" x="8731250" y="3111500"/>
          <p14:tracePt t="41130" x="8755063" y="3111500"/>
          <p14:tracePt t="41137" x="8770938" y="3111500"/>
          <p14:tracePt t="41151" x="8802688" y="3111500"/>
          <p14:tracePt t="41160" x="8834438" y="3127375"/>
          <p14:tracePt t="41167" x="8842375" y="3127375"/>
          <p14:tracePt t="41182" x="8858250" y="3127375"/>
          <p14:tracePt t="41197" x="8874125" y="3127375"/>
          <p14:tracePt t="41211" x="8890000" y="3127375"/>
          <p14:tracePt t="41226" x="8905875" y="3127375"/>
          <p14:tracePt t="41246" x="8905875" y="3111500"/>
          <p14:tracePt t="41257" x="8921750" y="3127375"/>
          <p14:tracePt t="41266" x="8937625" y="3127375"/>
          <p14:tracePt t="41280" x="8945563" y="3127375"/>
          <p14:tracePt t="41293" x="8961438" y="3127375"/>
          <p14:tracePt t="41311" x="8977313" y="3127375"/>
          <p14:tracePt t="41338" x="8993188" y="3127375"/>
          <p14:tracePt t="41345" x="9009063" y="3127375"/>
          <p14:tracePt t="41361" x="9024938" y="3143250"/>
          <p14:tracePt t="41377" x="9040813" y="3143250"/>
          <p14:tracePt t="41391" x="9048750" y="3143250"/>
          <p14:tracePt t="41400" x="9064625" y="3143250"/>
          <p14:tracePt t="41423" x="9080500" y="3143250"/>
          <p14:tracePt t="41451" x="9096375" y="3143250"/>
          <p14:tracePt t="41462" x="9112250" y="3143250"/>
          <p14:tracePt t="41476" x="9128125" y="3143250"/>
          <p14:tracePt t="41481" x="9167813" y="3143250"/>
          <p14:tracePt t="41500" x="9199563" y="3127375"/>
          <p14:tracePt t="41513" x="9215438" y="3127375"/>
          <p14:tracePt t="41524" x="9231313" y="3127375"/>
          <p14:tracePt t="41540" x="9247188" y="3111500"/>
          <p14:tracePt t="41623" x="9255125" y="3111500"/>
          <p14:tracePt t="41687" x="9271000" y="3111500"/>
          <p14:tracePt t="42039" x="9286875" y="3111500"/>
          <p14:tracePt t="42394" x="9271000" y="3111500"/>
          <p14:tracePt t="42637" x="9255125" y="3127375"/>
          <p14:tracePt t="42667" x="9247188" y="3127375"/>
          <p14:tracePt t="42672" x="9247188" y="3143250"/>
          <p14:tracePt t="42685" x="9231313" y="3143250"/>
          <p14:tracePt t="42715" x="9215438" y="3143250"/>
          <p14:tracePt t="42748" x="9199563" y="3143250"/>
          <p14:tracePt t="42765" x="9199563" y="3159125"/>
          <p14:tracePt t="42778" x="9183688" y="3159125"/>
          <p14:tracePt t="42796" x="9167813" y="3159125"/>
          <p14:tracePt t="42827" x="9151938" y="3159125"/>
          <p14:tracePt t="42832" x="9128125" y="3159125"/>
          <p14:tracePt t="42846" x="9112250" y="3167063"/>
          <p14:tracePt t="42859" x="9096375" y="3167063"/>
          <p14:tracePt t="42866" x="9064625" y="3167063"/>
          <p14:tracePt t="42877" x="9064625" y="3182938"/>
          <p14:tracePt t="42884" x="9040813" y="3182938"/>
          <p14:tracePt t="42900" x="9009063" y="3198813"/>
          <p14:tracePt t="42911" x="8945563" y="3214688"/>
          <p14:tracePt t="42925" x="8921750" y="3214688"/>
          <p14:tracePt t="42926" x="8874125" y="3230563"/>
          <p14:tracePt t="42942" x="8858250" y="3246438"/>
          <p14:tracePt t="42958" x="8842375" y="3246438"/>
          <p14:tracePt t="42960" x="8818563" y="3262313"/>
          <p14:tracePt t="42970" x="8786813" y="3270250"/>
          <p14:tracePt t="42981" x="8755063" y="3286125"/>
          <p14:tracePt t="42993" x="8699500" y="3302000"/>
          <p14:tracePt t="43004" x="8683625" y="3317875"/>
          <p14:tracePt t="43018" x="8636000" y="3317875"/>
          <p14:tracePt t="43021" x="8612188" y="3333750"/>
          <p14:tracePt t="43031" x="8580438" y="3365500"/>
          <p14:tracePt t="43044" x="8509000" y="3373438"/>
          <p14:tracePt t="43048" x="8461375" y="3405188"/>
          <p14:tracePt t="43058" x="8429625" y="3421063"/>
          <p14:tracePt t="43060" x="8389938" y="3452813"/>
          <p14:tracePt t="43071" x="8342313" y="3468688"/>
          <p14:tracePt t="43076" x="8326438" y="3484563"/>
          <p14:tracePt t="43090" x="8318500" y="3492500"/>
          <p14:tracePt t="43110" x="8302625" y="3492500"/>
          <p14:tracePt t="43133" x="8302625" y="3508375"/>
          <p14:tracePt t="43181" x="8342313" y="3492500"/>
          <p14:tracePt t="43197" x="8405813" y="3484563"/>
          <p14:tracePt t="43199" x="8421688" y="3484563"/>
          <p14:tracePt t="43211" x="8461375" y="3484563"/>
          <p14:tracePt t="43218" x="8532813" y="3484563"/>
          <p14:tracePt t="43231" x="8564563" y="3484563"/>
          <p14:tracePt t="43234" x="8612188" y="3492500"/>
          <p14:tracePt t="43247" x="8612188" y="3508375"/>
          <p14:tracePt t="43403" x="8628063" y="3508375"/>
          <p14:tracePt t="43422" x="8636000" y="3508375"/>
          <p14:tracePt t="43433" x="8651875" y="3492500"/>
          <p14:tracePt t="43483" x="8636000" y="3492500"/>
          <p14:tracePt t="43490" x="8636000" y="3484563"/>
          <p14:tracePt t="43498" x="8628063" y="3468688"/>
          <p14:tracePt t="43509" x="8596313" y="3421063"/>
          <p14:tracePt t="43521" x="8564563" y="3389313"/>
          <p14:tracePt t="43552" x="8548688" y="3389313"/>
          <p14:tracePt t="43567" x="8532813" y="3389313"/>
          <p14:tracePt t="43569" x="8493125" y="3405188"/>
          <p14:tracePt t="43584" x="8405813" y="3436938"/>
          <p14:tracePt t="43596" x="8342313" y="3484563"/>
          <p14:tracePt t="43604" x="8326438" y="3492500"/>
          <p14:tracePt t="43618" x="8318500" y="3492500"/>
          <p14:tracePt t="43625" x="8318500" y="3508375"/>
          <p14:tracePt t="43629" x="8270875" y="3524250"/>
          <p14:tracePt t="43631" x="8255000" y="3540125"/>
          <p14:tracePt t="43652" x="8239125" y="3556000"/>
          <p14:tracePt t="43663" x="8223250" y="3556000"/>
          <p14:tracePt t="43667" x="8199438" y="3571875"/>
          <p14:tracePt t="43682" x="8183563" y="3587750"/>
          <p14:tracePt t="43692" x="8183563" y="3595688"/>
          <p14:tracePt t="43701" x="8167688" y="3611563"/>
          <p14:tracePt t="43712" x="8151813" y="3627438"/>
          <p14:tracePt t="43727" x="8135938" y="3627438"/>
          <p14:tracePt t="43729" x="8135938" y="3643313"/>
          <p14:tracePt t="43745" x="8120063" y="3659188"/>
          <p14:tracePt t="43759" x="8112125" y="3675063"/>
          <p14:tracePt t="43781" x="8096250" y="3690938"/>
          <p14:tracePt t="43808" x="8080375" y="3690938"/>
          <p14:tracePt t="43825" x="8064500" y="3698875"/>
          <p14:tracePt t="43836" x="8048625" y="3698875"/>
          <p14:tracePt t="43859" x="8016875" y="3698875"/>
          <p14:tracePt t="43869" x="8008938" y="3714750"/>
          <p14:tracePt t="43894" x="7993063" y="3714750"/>
          <p14:tracePt t="43911" x="7977188" y="3714750"/>
          <p14:tracePt t="43934" x="7961313" y="3714750"/>
          <p14:tracePt t="43979" x="7945438" y="3714750"/>
          <p14:tracePt t="44171" x="7929563" y="3714750"/>
          <p14:tracePt t="44192" x="7913688" y="3714750"/>
          <p14:tracePt t="44208" x="7905750" y="3714750"/>
          <p14:tracePt t="44229" x="7889875" y="3714750"/>
          <p14:tracePt t="44244" x="7874000" y="3714750"/>
          <p14:tracePt t="44274" x="7858125" y="3714750"/>
          <p14:tracePt t="44287" x="7842250" y="3714750"/>
          <p14:tracePt t="44303" x="7826375" y="3714750"/>
          <p14:tracePt t="44322" x="7810500" y="3714750"/>
          <p14:tracePt t="44351" x="7802563" y="3698875"/>
          <p14:tracePt t="44357" x="7802563" y="3714750"/>
          <p14:tracePt t="44369" x="7770813" y="3714750"/>
          <p14:tracePt t="44371" x="7770813" y="3730625"/>
          <p14:tracePt t="44385" x="7754938" y="3730625"/>
          <p14:tracePt t="44387" x="7754938" y="3746500"/>
          <p14:tracePt t="44398" x="7739063" y="3746500"/>
          <p14:tracePt t="44406" x="7723188" y="3762375"/>
          <p14:tracePt t="44425" x="7723188" y="3746500"/>
          <p14:tracePt t="44438" x="7723188" y="3762375"/>
          <p14:tracePt t="44455" x="7707313" y="3778250"/>
          <p14:tracePt t="44466" x="7699375" y="3794125"/>
          <p14:tracePt t="44486" x="7699375" y="3817938"/>
          <p14:tracePt t="44498" x="7683500" y="3849688"/>
          <p14:tracePt t="44515" x="7683500" y="3881438"/>
          <p14:tracePt t="44529" x="7667625" y="3897313"/>
          <p14:tracePt t="44531" x="7667625" y="3921125"/>
          <p14:tracePt t="44546" x="7651750" y="3937000"/>
          <p14:tracePt t="44550" x="7651750" y="3952875"/>
          <p14:tracePt t="44567" x="7651750" y="4024313"/>
          <p14:tracePt t="44579" x="7651750" y="4040188"/>
          <p14:tracePt t="44596" x="7651750" y="4056063"/>
          <p14:tracePt t="44608" x="7635875" y="4087813"/>
          <p14:tracePt t="44615" x="7635875" y="4111625"/>
          <p14:tracePt t="44630" x="7635875" y="4143375"/>
          <p14:tracePt t="44641" x="7635875" y="4175125"/>
          <p14:tracePt t="44668" x="7620000" y="4206875"/>
          <p14:tracePt t="44670" x="7620000" y="4214813"/>
          <p14:tracePt t="44696" x="7620000" y="4230688"/>
          <p14:tracePt t="44706" x="7620000" y="4246563"/>
          <p14:tracePt t="44733" x="7620000" y="4262438"/>
          <p14:tracePt t="44764" x="7620000" y="4278313"/>
          <p14:tracePt t="44811" x="7635875" y="4294188"/>
          <p14:tracePt t="44877" x="7620000" y="4294188"/>
          <p14:tracePt t="44923" x="7635875" y="4294188"/>
          <p14:tracePt t="44946" x="7620000" y="4310063"/>
          <p14:tracePt t="44961" x="7620000" y="4318000"/>
          <p14:tracePt t="45115" x="7604125" y="4318000"/>
          <p14:tracePt t="45131" x="7564438" y="4278313"/>
          <p14:tracePt t="45138" x="7548563" y="4278313"/>
          <p14:tracePt t="45148" x="7532688" y="4278313"/>
          <p14:tracePt t="45155" x="7516813" y="4262438"/>
          <p14:tracePt t="45166" x="7500938" y="4246563"/>
          <p14:tracePt t="45175" x="7493000" y="4246563"/>
          <p14:tracePt t="45188" x="7477125" y="4214813"/>
          <p14:tracePt t="45190" x="7445375" y="4175125"/>
          <p14:tracePt t="45204" x="7389813" y="4087813"/>
          <p14:tracePt t="45215" x="7389813" y="4071938"/>
          <p14:tracePt t="45226" x="7373938" y="4071938"/>
          <p14:tracePt t="45231" x="7358063" y="4056063"/>
          <p14:tracePt t="45245" x="7342188" y="4040188"/>
          <p14:tracePt t="45251" x="7326313" y="4040188"/>
          <p14:tracePt t="45266" x="7294563" y="4008438"/>
          <p14:tracePt t="45284" x="7239000" y="3984625"/>
          <p14:tracePt t="45301" x="7223125" y="3984625"/>
          <p14:tracePt t="45316" x="7223125" y="3968750"/>
          <p14:tracePt t="45317" x="7207250" y="3968750"/>
          <p14:tracePt t="45332" x="7191375" y="3952875"/>
          <p14:tracePt t="45343" x="7183438" y="3952875"/>
          <p14:tracePt t="45352" x="7183438" y="3937000"/>
          <p14:tracePt t="45366" x="7167563" y="3921125"/>
          <p14:tracePt t="45395" x="7151688" y="3905250"/>
          <p14:tracePt t="45408" x="7151688" y="3897313"/>
          <p14:tracePt t="45428" x="7151688" y="3881438"/>
          <p14:tracePt t="45442" x="7151688" y="3865563"/>
          <p14:tracePt t="45461" x="7135813" y="3849688"/>
          <p14:tracePt t="45492" x="7135813" y="3833813"/>
          <p14:tracePt t="45517" x="7135813" y="3817938"/>
          <p14:tracePt t="45581" x="7135813" y="3802063"/>
          <p14:tracePt t="45631" x="7135813" y="3794125"/>
          <p14:tracePt t="45982" x="7135813" y="3802063"/>
          <p14:tracePt t="46013" x="7135813" y="3817938"/>
          <p14:tracePt t="46049" x="7135813" y="3833813"/>
          <p14:tracePt t="46113" x="7151688" y="3833813"/>
          <p14:tracePt t="46177" x="7135813" y="3849688"/>
          <p14:tracePt t="46193" x="7151688" y="3849688"/>
          <p14:tracePt t="46211" x="7167563" y="3849688"/>
          <p14:tracePt t="46223" x="7167563" y="3865563"/>
          <p14:tracePt t="46254" x="7183438" y="3881438"/>
          <p14:tracePt t="46286" x="7191375" y="3897313"/>
          <p14:tracePt t="46671" x="7207250" y="3937000"/>
          <p14:tracePt t="46677" x="7254875" y="3984625"/>
          <p14:tracePt t="46686" x="7286625" y="4056063"/>
          <p14:tracePt t="46696" x="7286625" y="4071938"/>
          <p14:tracePt t="46704" x="7310438" y="4111625"/>
          <p14:tracePt t="46712" x="7342188" y="4175125"/>
          <p14:tracePt t="46720" x="7389813" y="4230688"/>
          <p14:tracePt t="46730" x="7413625" y="4310063"/>
          <p14:tracePt t="46743" x="7500938" y="4421188"/>
          <p14:tracePt t="46752" x="7516813" y="4468813"/>
          <p14:tracePt t="46761" x="7516813" y="4484688"/>
          <p14:tracePt t="46770" x="7532688" y="4500563"/>
          <p14:tracePt t="46776" x="7532688" y="4516438"/>
          <p14:tracePt t="46847" x="7548563" y="4516438"/>
          <p14:tracePt t="46865" x="7548563" y="4500563"/>
          <p14:tracePt t="46875" x="7564438" y="4500563"/>
          <p14:tracePt t="46885" x="7580313" y="4484688"/>
          <p14:tracePt t="46886" x="7620000" y="4452938"/>
          <p14:tracePt t="46897" x="7667625" y="4452938"/>
          <p14:tracePt t="46905" x="7683500" y="4437063"/>
          <p14:tracePt t="46917" x="7739063" y="4413250"/>
          <p14:tracePt t="46920" x="7858125" y="4365625"/>
          <p14:tracePt t="46930" x="7977188" y="4318000"/>
          <p14:tracePt t="46938" x="8064500" y="4294188"/>
          <p14:tracePt t="46949" x="8151813" y="4246563"/>
          <p14:tracePt t="46951" x="8270875" y="4214813"/>
          <p14:tracePt t="46965" x="8421688" y="4191000"/>
          <p14:tracePt t="46968" x="8564563" y="4143375"/>
          <p14:tracePt t="46978" x="8770938" y="4111625"/>
          <p14:tracePt t="46986" x="8977313" y="4071938"/>
          <p14:tracePt t="46998" x="9199563" y="4040188"/>
          <p14:tracePt t="47000" x="9421813" y="3984625"/>
          <p14:tracePt t="47011" x="9644063" y="3937000"/>
          <p14:tracePt t="47014" x="9818688" y="3881438"/>
          <p14:tracePt t="47031" x="10080625" y="3817938"/>
          <p14:tracePt t="47046" x="10160000" y="3794125"/>
          <p14:tracePt t="47047" x="10231438" y="3778250"/>
          <p14:tracePt t="47060" x="10247313" y="3762375"/>
          <p14:tracePt t="47103" x="10247313" y="3746500"/>
          <p14:tracePt t="47122" x="10247313" y="3730625"/>
          <p14:tracePt t="47145" x="10247313" y="3714750"/>
          <p14:tracePt t="47167" x="10231438" y="3714750"/>
          <p14:tracePt t="47199" x="10231438" y="3698875"/>
          <p14:tracePt t="47231" x="10215563" y="3698875"/>
          <p14:tracePt t="47329" x="10215563" y="3690938"/>
          <p14:tracePt t="47359" x="10199688" y="3690938"/>
          <p14:tracePt t="47379" x="10183813" y="3690938"/>
          <p14:tracePt t="47401" x="10175875" y="3690938"/>
          <p14:tracePt t="47425" x="10160000" y="3690938"/>
          <p14:tracePt t="47442" x="10144125" y="3690938"/>
          <p14:tracePt t="47447" x="10128250" y="3690938"/>
          <p14:tracePt t="47473" x="10112375" y="3690938"/>
          <p14:tracePt t="47497" x="10096500" y="3690938"/>
          <p14:tracePt t="47511" x="10080625" y="3690938"/>
          <p14:tracePt t="47526" x="10072688" y="3690938"/>
          <p14:tracePt t="47537" x="10056813" y="3690938"/>
          <p14:tracePt t="47546" x="10040938" y="3675063"/>
          <p14:tracePt t="47557" x="10009188" y="3675063"/>
          <p14:tracePt t="47560" x="9977438" y="3675063"/>
          <p14:tracePt t="47571" x="9937750" y="3690938"/>
          <p14:tracePt t="47575" x="9866313" y="3698875"/>
          <p14:tracePt t="47591" x="9699625" y="3730625"/>
          <p14:tracePt t="47601" x="9612313" y="3746500"/>
          <p14:tracePt t="47611" x="9525000" y="3762375"/>
          <p14:tracePt t="47624" x="9334500" y="3778250"/>
          <p14:tracePt t="47638" x="9215438" y="3794125"/>
          <p14:tracePt t="47640" x="9096375" y="3802063"/>
          <p14:tracePt t="47657" x="8842375" y="3833813"/>
          <p14:tracePt t="47670" x="8739188" y="3849688"/>
          <p14:tracePt t="47672" x="8636000" y="3865563"/>
          <p14:tracePt t="47686" x="8461375" y="3881438"/>
          <p14:tracePt t="47700" x="8405813" y="3881438"/>
          <p14:tracePt t="47702" x="8326438" y="3881438"/>
          <p14:tracePt t="47712" x="8270875" y="3881438"/>
          <p14:tracePt t="47724" x="8215313" y="3881438"/>
          <p14:tracePt t="47735" x="8135938" y="3881438"/>
          <p14:tracePt t="47738" x="8048625" y="3881438"/>
          <p14:tracePt t="47746" x="7977188" y="3881438"/>
          <p14:tracePt t="47753" x="7858125" y="3881438"/>
          <p14:tracePt t="47762" x="7723188" y="3881438"/>
          <p14:tracePt t="47769" x="7620000" y="3881438"/>
          <p14:tracePt t="47784" x="7429500" y="3881438"/>
          <p14:tracePt t="47794" x="7358063" y="3881438"/>
          <p14:tracePt t="47803" x="7294563" y="3881438"/>
          <p14:tracePt t="47816" x="7207250" y="3881438"/>
          <p14:tracePt t="47824" x="7191375" y="3881438"/>
          <p14:tracePt t="47830" x="7183438" y="3881438"/>
          <p14:tracePt t="47840" x="7167563" y="3881438"/>
          <p14:tracePt t="47872" x="7151688" y="3881438"/>
          <p14:tracePt t="47891" x="7135813" y="3881438"/>
          <p14:tracePt t="47907" x="7119938" y="3881438"/>
          <p14:tracePt t="47916" x="7104063" y="3881438"/>
          <p14:tracePt t="47927" x="7088188" y="3897313"/>
          <p14:tracePt t="47940" x="7048500" y="3897313"/>
          <p14:tracePt t="47957" x="7032625" y="3897313"/>
          <p14:tracePt t="47968" x="7016750" y="3897313"/>
          <p14:tracePt t="47977" x="7016750" y="3905250"/>
          <p14:tracePt t="47986" x="7000875" y="3905250"/>
          <p14:tracePt t="48004" x="6985000" y="3905250"/>
          <p14:tracePt t="48021" x="6977063" y="3905250"/>
          <p14:tracePt t="48038" x="6961188" y="3905250"/>
          <p14:tracePt t="48052" x="6945313" y="3905250"/>
          <p14:tracePt t="48066" x="6929438" y="3905250"/>
          <p14:tracePt t="48088" x="6913563" y="3905250"/>
          <p14:tracePt t="48103" x="6897688" y="3897313"/>
          <p14:tracePt t="48117" x="6897688" y="3881438"/>
          <p14:tracePt t="48119" x="6881813" y="3881438"/>
          <p14:tracePt t="48137" x="6881813" y="3865563"/>
          <p14:tracePt t="48146" x="6873875" y="3865563"/>
          <p14:tracePt t="48157" x="6873875" y="3849688"/>
          <p14:tracePt t="48163" x="6873875" y="3833813"/>
          <p14:tracePt t="48178" x="6873875" y="3817938"/>
          <p14:tracePt t="48197" x="6873875" y="3802063"/>
          <p14:tracePt t="48203" x="6873875" y="3794125"/>
          <p14:tracePt t="48214" x="6873875" y="3778250"/>
          <p14:tracePt t="48228" x="6881813" y="3746500"/>
          <p14:tracePt t="48242" x="6897688" y="3746500"/>
          <p14:tracePt t="48260" x="6897688" y="3730625"/>
          <p14:tracePt t="48261" x="6913563" y="3714750"/>
          <p14:tracePt t="48274" x="6929438" y="3714750"/>
          <p14:tracePt t="48284" x="6961188" y="3690938"/>
          <p14:tracePt t="48294" x="6977063" y="3690938"/>
          <p14:tracePt t="48296" x="6985000" y="3675063"/>
          <p14:tracePt t="48311" x="7016750" y="3675063"/>
          <p14:tracePt t="48325" x="7032625" y="3659188"/>
          <p14:tracePt t="48337" x="7048500" y="3643313"/>
          <p14:tracePt t="48357" x="7064375" y="3627438"/>
          <p14:tracePt t="48367" x="7064375" y="3611563"/>
          <p14:tracePt t="48378" x="7064375" y="3595688"/>
          <p14:tracePt t="48392" x="7080250" y="3595688"/>
          <p14:tracePt t="48405" x="7080250" y="3587750"/>
          <p14:tracePt t="48406" x="7080250" y="3571875"/>
          <p14:tracePt t="48437" x="7080250" y="3556000"/>
          <p14:tracePt t="48819" x="7088188" y="3540125"/>
          <p14:tracePt t="49413" x="7119938" y="3587750"/>
          <p14:tracePt t="49429" x="7119938" y="3595688"/>
          <p14:tracePt t="49431" x="7135813" y="3611563"/>
          <p14:tracePt t="49443" x="7151688" y="3627438"/>
          <p14:tracePt t="49462" x="7151688" y="3643313"/>
          <p14:tracePt t="49479" x="7151688" y="3659188"/>
          <p14:tracePt t="49492" x="7151688" y="3675063"/>
          <p14:tracePt t="49502" x="7151688" y="3690938"/>
          <p14:tracePt t="49512" x="7151688" y="3698875"/>
          <p14:tracePt t="49553" x="7151688" y="3690938"/>
          <p14:tracePt t="49560" x="7135813" y="3690938"/>
          <p14:tracePt t="49579" x="7135813" y="3698875"/>
          <p14:tracePt t="49592" x="7135813" y="3714750"/>
          <p14:tracePt t="49594" x="7151688" y="3714750"/>
          <p14:tracePt t="49606" x="7151688" y="3730625"/>
          <p14:tracePt t="49620" x="7151688" y="3746500"/>
          <p14:tracePt t="49641" x="7151688" y="3778250"/>
          <p14:tracePt t="49652" x="7151688" y="3794125"/>
          <p14:tracePt t="49675" x="7151688" y="3802063"/>
          <p14:tracePt t="49691" x="7151688" y="3817938"/>
          <p14:tracePt t="49706" x="7151688" y="3833813"/>
          <p14:tracePt t="49809" x="7151688" y="3849688"/>
          <p14:tracePt t="50005" x="7151688" y="3833813"/>
          <p14:tracePt t="50023" x="7151688" y="3817938"/>
          <p14:tracePt t="50040" x="7151688" y="3794125"/>
          <p14:tracePt t="50067" x="7151688" y="3778250"/>
          <p14:tracePt t="50093" x="7167563" y="3762375"/>
          <p14:tracePt t="50135" x="7167563" y="3746500"/>
          <p14:tracePt t="50179" x="7167563" y="3730625"/>
          <p14:tracePt t="50227" x="7167563" y="3714750"/>
          <p14:tracePt t="50372" x="7167563" y="3698875"/>
          <p14:tracePt t="50407" x="7167563" y="3690938"/>
          <p14:tracePt t="50419" x="7167563" y="3675063"/>
          <p14:tracePt t="50435" x="7167563" y="3627438"/>
          <p14:tracePt t="50445" x="7167563" y="3587750"/>
          <p14:tracePt t="50452" x="7167563" y="3571875"/>
          <p14:tracePt t="50460" x="7183438" y="3524250"/>
          <p14:tracePt t="50473" x="7191375" y="3452813"/>
          <p14:tracePt t="50480" x="7207250" y="3389313"/>
          <p14:tracePt t="50494" x="7207250" y="3333750"/>
          <p14:tracePt t="50495" x="7223125" y="3262313"/>
          <p14:tracePt t="50502" x="7239000" y="3182938"/>
          <p14:tracePt t="50505" x="7239000" y="3111500"/>
          <p14:tracePt t="50519" x="7239000" y="3063875"/>
          <p14:tracePt t="50522" x="7239000" y="3055938"/>
          <p14:tracePt t="50533" x="7239000" y="3040063"/>
          <p14:tracePt t="50611" x="7239000" y="3024188"/>
          <p14:tracePt t="50643" x="7239000" y="3040063"/>
          <p14:tracePt t="50660" x="7239000" y="3055938"/>
          <p14:tracePt t="50678" x="7239000" y="3063875"/>
          <p14:tracePt t="50867" x="7223125" y="3063875"/>
          <p14:tracePt t="50875" x="7223125" y="3079750"/>
          <p14:tracePt t="50883" x="7191375" y="3079750"/>
          <p14:tracePt t="50894" x="7135813" y="3095625"/>
          <p14:tracePt t="50906" x="7048500" y="3127375"/>
          <p14:tracePt t="50929" x="7016750" y="3127375"/>
          <p14:tracePt t="50939" x="6897688" y="3159125"/>
          <p14:tracePt t="50941" x="6770688" y="3167063"/>
          <p14:tracePt t="50952" x="6588125" y="3198813"/>
          <p14:tracePt t="50959" x="6429375" y="3230563"/>
          <p14:tracePt t="50974" x="6000750" y="3286125"/>
          <p14:tracePt t="50985" x="5746750" y="3333750"/>
          <p14:tracePt t="50990" x="5484813" y="3373438"/>
          <p14:tracePt t="51005" x="4953000" y="3508375"/>
          <p14:tracePt t="51013" x="4730750" y="3587750"/>
          <p14:tracePt t="51026" x="4492625" y="3659188"/>
          <p14:tracePt t="51040" x="4056063" y="3833813"/>
          <p14:tracePt t="51050" x="3714750" y="4008438"/>
          <p14:tracePt t="51072" x="3452813" y="4214813"/>
          <p14:tracePt t="51083" x="3357563" y="4294188"/>
          <p14:tracePt t="51091" x="3270250" y="4365625"/>
          <p14:tracePt t="51106" x="3214688" y="4421188"/>
          <p14:tracePt t="51110" x="3167063" y="4452938"/>
          <p14:tracePt t="51112" x="3095625" y="4516438"/>
          <p14:tracePt t="51113" x="3079750" y="4524375"/>
          <p14:tracePt t="51132" x="3024188" y="4572000"/>
          <p14:tracePt t="51141" x="3024188" y="4587875"/>
          <p14:tracePt t="51149" x="3008313" y="4603750"/>
          <p14:tracePt t="51162" x="2992438" y="4619625"/>
          <p14:tracePt t="51163" x="2992438" y="4627563"/>
          <p14:tracePt t="51174" x="2944813" y="4675188"/>
          <p14:tracePt t="51183" x="2936875" y="4691063"/>
          <p14:tracePt t="51195" x="2921000" y="4722813"/>
          <p14:tracePt t="51209" x="2905125" y="4730750"/>
          <p14:tracePt t="51211" x="2889250" y="4746625"/>
          <p14:tracePt t="51226" x="2841625" y="4810125"/>
          <p14:tracePt t="51240" x="2833688" y="4826000"/>
          <p14:tracePt t="51243" x="2801938" y="4865688"/>
          <p14:tracePt t="51256" x="2786063" y="4897438"/>
          <p14:tracePt t="51260" x="2754313" y="4929188"/>
          <p14:tracePt t="51272" x="2698750" y="5000625"/>
          <p14:tracePt t="51274" x="2682875" y="5000625"/>
          <p14:tracePt t="51283" x="2627313" y="5072063"/>
          <p14:tracePt t="51295" x="2611438" y="5103813"/>
          <p14:tracePt t="51309" x="2595563" y="5119688"/>
          <p14:tracePt t="51328" x="2579688" y="5119688"/>
          <p14:tracePt t="51342" x="2563813" y="5135563"/>
          <p14:tracePt t="51375" x="2547938" y="5135563"/>
          <p14:tracePt t="51403" x="2532063" y="5135563"/>
          <p14:tracePt t="51495" x="2524125" y="5135563"/>
          <p14:tracePt t="51543" x="2508250" y="5135563"/>
          <p14:tracePt t="51549" x="2508250" y="5119688"/>
          <p14:tracePt t="51563" x="2492375" y="5119688"/>
          <p14:tracePt t="51582" x="2460625" y="5119688"/>
          <p14:tracePt t="51596" x="2444750" y="5119688"/>
          <p14:tracePt t="51600" x="2420938" y="5119688"/>
          <p14:tracePt t="51613" x="2389188" y="5103813"/>
          <p14:tracePt t="51622" x="2357438" y="5103813"/>
          <p14:tracePt t="51645" x="2325688" y="5103813"/>
          <p14:tracePt t="51656" x="2317750" y="5103813"/>
          <p14:tracePt t="51666" x="2301875" y="5103813"/>
          <p14:tracePt t="51680" x="2286000" y="5103813"/>
          <p14:tracePt t="51690" x="2270125" y="5103813"/>
          <p14:tracePt t="51720" x="2254250" y="5103813"/>
          <p14:tracePt t="51737" x="2254250" y="5119688"/>
          <p14:tracePt t="51797" x="2254250" y="5135563"/>
          <p14:tracePt t="51833" x="2254250" y="5143500"/>
          <p14:tracePt t="51865" x="2254250" y="5159375"/>
          <p14:tracePt t="51893" x="2254250" y="5175250"/>
          <p14:tracePt t="51917" x="2254250" y="5191125"/>
          <p14:tracePt t="51932" x="2254250" y="5207000"/>
          <p14:tracePt t="51959" x="2254250" y="5222875"/>
          <p14:tracePt t="51966" x="2254250" y="5238750"/>
          <p14:tracePt t="51992" x="2254250" y="5246688"/>
          <p14:tracePt t="51997" x="2254250" y="5262563"/>
          <p14:tracePt t="52014" x="2270125" y="5278438"/>
          <p14:tracePt t="52024" x="2270125" y="5310188"/>
          <p14:tracePt t="52085" x="2254250" y="5310188"/>
          <p14:tracePt t="52096" x="2238375" y="5310188"/>
          <p14:tracePt t="52106" x="2238375" y="5294313"/>
          <p14:tracePt t="52110" x="2286000" y="5278438"/>
          <p14:tracePt t="52138" x="2286000" y="5294313"/>
          <p14:tracePt t="52140" x="2270125" y="5294313"/>
          <p14:tracePt t="52167" x="2270125" y="5310188"/>
          <p14:tracePt t="52185" x="2270125" y="5326063"/>
          <p14:tracePt t="52204" x="2270125" y="5341938"/>
          <p14:tracePt t="52245" x="2270125" y="5349875"/>
          <p14:tracePt t="52293" x="2270125" y="5381625"/>
          <p14:tracePt t="52325" x="2270125" y="5397500"/>
          <p14:tracePt t="52343" x="2270125" y="5413375"/>
          <p14:tracePt t="52350" x="2254250" y="5413375"/>
          <p14:tracePt t="52363" x="2254250" y="5445125"/>
          <p14:tracePt t="52380" x="2254250" y="5453063"/>
          <p14:tracePt t="52389" x="2238375" y="5453063"/>
          <p14:tracePt t="52402" x="2238375" y="5468938"/>
          <p14:tracePt t="52413" x="2238375" y="5516563"/>
          <p14:tracePt t="52423" x="2222500" y="5556250"/>
          <p14:tracePt t="52446" x="2222500" y="5588000"/>
          <p14:tracePt t="52449" x="2222500" y="5603875"/>
          <p14:tracePt t="52463" x="2214563" y="5619750"/>
          <p14:tracePt t="52466" x="2214563" y="5635625"/>
          <p14:tracePt t="52481" x="2214563" y="5651500"/>
          <p14:tracePt t="52505" x="2214563" y="5659438"/>
          <p14:tracePt t="52521" x="2198688" y="5675313"/>
          <p14:tracePt t="52569" x="2198688" y="5691188"/>
          <p14:tracePt t="52597" x="2198688" y="5707063"/>
          <p14:tracePt t="52742" x="2198688" y="5722938"/>
          <p14:tracePt t="52762" x="2214563" y="5722938"/>
          <p14:tracePt t="52789" x="2222500" y="5722938"/>
          <p14:tracePt t="52799" x="2238375" y="5722938"/>
          <p14:tracePt t="52812" x="2286000" y="5722938"/>
          <p14:tracePt t="52815" x="2325688" y="5722938"/>
          <p14:tracePt t="52834" x="2373313" y="5738813"/>
          <p14:tracePt t="52843" x="2444750" y="5738813"/>
          <p14:tracePt t="52848" x="2508250" y="5738813"/>
          <p14:tracePt t="52859" x="2524125" y="5738813"/>
          <p14:tracePt t="52860" x="2547938" y="5738813"/>
          <p14:tracePt t="52874" x="2579688" y="5738813"/>
          <p14:tracePt t="52881" x="2627313" y="5738813"/>
          <p14:tracePt t="52893" x="2635250" y="5738813"/>
          <p14:tracePt t="52898" x="2682875" y="5738813"/>
          <p14:tracePt t="52915" x="2730500" y="5738813"/>
          <p14:tracePt t="52924" x="2738438" y="5738813"/>
          <p14:tracePt t="52939" x="2754313" y="5738813"/>
          <p14:tracePt t="52968" x="2770188" y="5738813"/>
          <p14:tracePt t="53159" x="2786063" y="5738813"/>
          <p14:tracePt t="53207" x="2801938" y="5738813"/>
          <p14:tracePt t="53255" x="2801938" y="5754688"/>
          <p14:tracePt t="53352" x="2817813" y="5754688"/>
          <p14:tracePt t="53367" x="2841625" y="5754688"/>
          <p14:tracePt t="53374" x="2857500" y="5754688"/>
          <p14:tracePt t="53384" x="2873375" y="5754688"/>
          <p14:tracePt t="53393" x="2921000" y="5754688"/>
          <p14:tracePt t="53402" x="2960688" y="5754688"/>
          <p14:tracePt t="53416" x="2976563" y="5754688"/>
          <p14:tracePt t="53418" x="3024188" y="5754688"/>
          <p14:tracePt t="53428" x="3040063" y="5754688"/>
          <p14:tracePt t="53444" x="3040063" y="5770563"/>
          <p14:tracePt t="53511" x="3048000" y="5770563"/>
          <p14:tracePt t="53546" x="3063875" y="5770563"/>
          <p14:tracePt t="53560" x="3079750" y="5770563"/>
          <p14:tracePt t="53567" x="3095625" y="5770563"/>
          <p14:tracePt t="53582" x="3111500" y="5770563"/>
          <p14:tracePt t="53598" x="3127375" y="5770563"/>
          <p14:tracePt t="53614" x="3143250" y="5770563"/>
          <p14:tracePt t="53632" x="3151188" y="5770563"/>
          <p14:tracePt t="53647" x="3167063" y="5770563"/>
          <p14:tracePt t="53662" x="3182938" y="5770563"/>
          <p14:tracePt t="53689" x="3198813" y="5770563"/>
          <p14:tracePt t="53724" x="3214688" y="5770563"/>
          <p14:tracePt t="53753" x="3230563" y="5770563"/>
          <p14:tracePt t="53767" x="3246438" y="5770563"/>
          <p14:tracePt t="53784" x="3254375" y="5770563"/>
          <p14:tracePt t="53803" x="3270250" y="5770563"/>
          <p14:tracePt t="53809" x="3286125" y="5770563"/>
          <p14:tracePt t="53818" x="3317875" y="5770563"/>
          <p14:tracePt t="53841" x="3333750" y="5770563"/>
          <p14:tracePt t="53844" x="3349625" y="5770563"/>
          <p14:tracePt t="53858" x="3373438" y="5770563"/>
          <p14:tracePt t="53869" x="3389313" y="5770563"/>
          <p14:tracePt t="53875" x="3405188" y="5770563"/>
          <p14:tracePt t="53883" x="3421063" y="5770563"/>
          <p14:tracePt t="53899" x="3436938" y="5770563"/>
          <p14:tracePt t="53901" x="3436938" y="5778500"/>
          <p14:tracePt t="53930" x="3452813" y="5778500"/>
          <p14:tracePt t="53991" x="3452813" y="5794375"/>
          <p14:tracePt t="54007" x="3436938" y="5810250"/>
          <p14:tracePt t="54014" x="3421063" y="5826125"/>
          <p14:tracePt t="54025" x="3405188" y="5826125"/>
          <p14:tracePt t="54033" x="3389313" y="5842000"/>
          <p14:tracePt t="54045" x="3349625" y="5857875"/>
          <p14:tracePt t="54048" x="3333750" y="5873750"/>
          <p14:tracePt t="54064" x="3246438" y="5881688"/>
          <p14:tracePt t="54076" x="3182938" y="5881688"/>
          <p14:tracePt t="54078" x="3151188" y="5881688"/>
          <p14:tracePt t="54093" x="3063875" y="5897563"/>
          <p14:tracePt t="54108" x="3048000" y="5897563"/>
          <p14:tracePt t="54111" x="3040063" y="5913438"/>
          <p14:tracePt t="54120" x="2992438" y="5913438"/>
          <p14:tracePt t="54130" x="2976563" y="5913438"/>
          <p14:tracePt t="54143" x="2921000" y="5913438"/>
          <p14:tracePt t="54159" x="2905125" y="5913438"/>
          <p14:tracePt t="54163" x="2873375" y="5913438"/>
          <p14:tracePt t="54175" x="2801938" y="5913438"/>
          <p14:tracePt t="54185" x="2730500" y="5913438"/>
          <p14:tracePt t="54196" x="2698750" y="5913438"/>
          <p14:tracePt t="54208" x="2651125" y="5913438"/>
          <p14:tracePt t="54210" x="2635250" y="5913438"/>
          <p14:tracePt t="54220" x="2627313" y="5913438"/>
          <p14:tracePt t="54225" x="2595563" y="5913438"/>
          <p14:tracePt t="54241" x="2579688" y="5913438"/>
          <p14:tracePt t="54258" x="2563813" y="5913438"/>
          <p14:tracePt t="54269" x="2547938" y="5913438"/>
          <p14:tracePt t="54274" x="2547938" y="5929313"/>
          <p14:tracePt t="54290" x="2532063" y="5929313"/>
          <p14:tracePt t="54303" x="2524125" y="5929313"/>
          <p14:tracePt t="54330" x="2524125" y="5945188"/>
          <p14:tracePt t="54375" x="2524125" y="5929313"/>
          <p14:tracePt t="54409" x="2524125" y="5913438"/>
          <p14:tracePt t="54416" x="2532063" y="5913438"/>
          <p14:tracePt t="54432" x="2547938" y="5913438"/>
          <p14:tracePt t="54443" x="2595563" y="5913438"/>
          <p14:tracePt t="54450" x="2635250" y="5913438"/>
          <p14:tracePt t="54464" x="2698750" y="5913438"/>
          <p14:tracePt t="54466" x="2730500" y="5913438"/>
          <p14:tracePt t="54479" x="2786063" y="5913438"/>
          <p14:tracePt t="54481" x="2873375" y="5913438"/>
          <p14:tracePt t="54494" x="2936875" y="5897563"/>
          <p14:tracePt t="54497" x="3024188" y="5881688"/>
          <p14:tracePt t="54509" x="3111500" y="5881688"/>
          <p14:tracePt t="54517" x="3198813" y="5873750"/>
          <p14:tracePt t="54531" x="3357563" y="5842000"/>
          <p14:tracePt t="54543" x="3452813" y="5826125"/>
          <p14:tracePt t="54545" x="3524250" y="5826125"/>
          <p14:tracePt t="54559" x="3595688" y="5826125"/>
          <p14:tracePt t="54575" x="3611563" y="5826125"/>
          <p14:tracePt t="54586" x="3643313" y="5826125"/>
          <p14:tracePt t="54610" x="3667125" y="5826125"/>
          <p14:tracePt t="54619" x="3698875" y="5826125"/>
          <p14:tracePt t="54630" x="3714750" y="5826125"/>
          <p14:tracePt t="54643" x="3770313" y="5826125"/>
          <p14:tracePt t="54658" x="3786188" y="5826125"/>
          <p14:tracePt t="54661" x="3802063" y="5826125"/>
          <p14:tracePt t="54674" x="3833813" y="5826125"/>
          <p14:tracePt t="54684" x="3865563" y="5826125"/>
          <p14:tracePt t="54707" x="3873500" y="5826125"/>
          <p14:tracePt t="54718" x="3889375" y="5826125"/>
          <p14:tracePt t="54810" x="3905250" y="5826125"/>
          <p14:tracePt t="54829" x="3905250" y="5810250"/>
          <p14:tracePt t="55529" x="3905250" y="5794375"/>
          <p14:tracePt t="56216" x="3905250" y="5778500"/>
          <p14:tracePt t="56243" x="3921125" y="5778500"/>
          <p14:tracePt t="56451" x="3937000" y="5770563"/>
          <p14:tracePt t="56477" x="3952875" y="5770563"/>
          <p14:tracePt t="56515" x="3968750" y="5770563"/>
          <p14:tracePt t="57101" x="3976688" y="5770563"/>
          <p14:tracePt t="57111" x="3976688" y="5754688"/>
          <p14:tracePt t="57120" x="3992563" y="5754688"/>
          <p14:tracePt t="57179" x="4008438" y="5754688"/>
          <p14:tracePt t="57886" x="4008438" y="5770563"/>
          <p14:tracePt t="57953" x="3992563" y="5770563"/>
          <p14:tracePt t="57987" x="3976688" y="5770563"/>
          <p14:tracePt t="58015" x="3968750" y="5770563"/>
          <p14:tracePt t="58050" x="3952875" y="5770563"/>
          <p14:tracePt t="58065" x="3937000" y="5770563"/>
          <p14:tracePt t="58079" x="3905250" y="5770563"/>
          <p14:tracePt t="58085" x="3889375" y="5778500"/>
          <p14:tracePt t="58095" x="3873500" y="5778500"/>
          <p14:tracePt t="58101" x="3833813" y="5810250"/>
          <p14:tracePt t="58113" x="3762375" y="5826125"/>
          <p14:tracePt t="58116" x="3746500" y="5826125"/>
          <p14:tracePt t="58127" x="3659188" y="5842000"/>
          <p14:tracePt t="58136" x="3556000" y="5857875"/>
          <p14:tracePt t="58147" x="3436938" y="5873750"/>
          <p14:tracePt t="58150" x="3333750" y="5897563"/>
          <p14:tracePt t="58165" x="3143250" y="5929313"/>
          <p14:tracePt t="58182" x="2921000" y="5961063"/>
          <p14:tracePt t="58193" x="2833688" y="5976938"/>
          <p14:tracePt t="58195" x="2730500" y="5984875"/>
          <p14:tracePt t="58214" x="2547938" y="6016625"/>
          <p14:tracePt t="58227" x="2444750" y="6032500"/>
          <p14:tracePt t="58229" x="2357438" y="6064250"/>
          <p14:tracePt t="58244" x="2341563" y="6080125"/>
          <p14:tracePt t="58259" x="2254250" y="6088063"/>
          <p14:tracePt t="58270" x="2198688" y="6088063"/>
          <p14:tracePt t="58281" x="2135188" y="6088063"/>
          <p14:tracePt t="58294" x="2111375" y="6103938"/>
          <p14:tracePt t="58315" x="2063750" y="6119813"/>
          <p14:tracePt t="58326" x="2016125" y="6119813"/>
          <p14:tracePt t="58329" x="1992313" y="6135688"/>
          <p14:tracePt t="58344" x="1976438" y="6135688"/>
          <p14:tracePt t="58348" x="1960563" y="6135688"/>
          <p14:tracePt t="58357" x="1912938" y="6135688"/>
          <p14:tracePt t="58360" x="1905000" y="6151563"/>
          <p14:tracePt t="58370" x="1857375" y="6151563"/>
          <p14:tracePt t="58390" x="1801813" y="6151563"/>
          <p14:tracePt t="58398" x="1770063" y="6151563"/>
          <p14:tracePt t="58407" x="1754188" y="6151563"/>
          <p14:tracePt t="58415" x="1738313" y="6151563"/>
          <p14:tracePt t="58426" x="1706563" y="6151563"/>
          <p14:tracePt t="58435" x="1698625" y="6151563"/>
          <p14:tracePt t="58448" x="1682750" y="6151563"/>
          <p14:tracePt t="58557" x="1698625" y="6151563"/>
          <p14:tracePt t="58564" x="1706563" y="6151563"/>
          <p14:tracePt t="58578" x="1770063" y="6151563"/>
          <p14:tracePt t="58581" x="1801813" y="6151563"/>
          <p14:tracePt t="58593" x="1857375" y="6151563"/>
          <p14:tracePt t="58595" x="1992313" y="6151563"/>
          <p14:tracePt t="58609" x="2095500" y="6151563"/>
          <p14:tracePt t="58611" x="2222500" y="6151563"/>
          <p14:tracePt t="58626" x="2325688" y="6151563"/>
          <p14:tracePt t="58629" x="2420938" y="6151563"/>
          <p14:tracePt t="58637" x="2492375" y="6151563"/>
          <p14:tracePt t="58766" x="2508250" y="6167438"/>
          <p14:tracePt t="58799" x="2524125" y="6167438"/>
          <p14:tracePt t="58810" x="2563813" y="6167438"/>
          <p14:tracePt t="58817" x="2611438" y="6167438"/>
          <p14:tracePt t="58819" x="2667000" y="6167438"/>
          <p14:tracePt t="58837" x="2801938" y="6167438"/>
          <p14:tracePt t="58847" x="2857500" y="6167438"/>
          <p14:tracePt t="58853" x="2905125" y="6167438"/>
          <p14:tracePt t="58864" x="2976563" y="6167438"/>
          <p14:tracePt t="58874" x="3048000" y="6151563"/>
          <p14:tracePt t="58883" x="3143250" y="6135688"/>
          <p14:tracePt t="58889" x="3214688" y="6135688"/>
          <p14:tracePt t="58898" x="3286125" y="6135688"/>
          <p14:tracePt t="58906" x="3373438" y="6135688"/>
          <p14:tracePt t="58916" x="3452813" y="6135688"/>
          <p14:tracePt t="58950" x="3460750" y="6135688"/>
          <p14:tracePt t="58959" x="3476625" y="6135688"/>
          <p14:tracePt t="58976" x="3492500" y="6135688"/>
          <p14:tracePt t="58995" x="3508375" y="6135688"/>
          <p14:tracePt t="59185" x="3508375" y="6151563"/>
          <p14:tracePt t="59191" x="3492500" y="6151563"/>
          <p14:tracePt t="59199" x="3476625" y="6151563"/>
          <p14:tracePt t="59207" x="3460750" y="6151563"/>
          <p14:tracePt t="59222" x="3421063" y="6167438"/>
          <p14:tracePt t="59224" x="3333750" y="6167438"/>
          <p14:tracePt t="59234" x="3246438" y="6167438"/>
          <p14:tracePt t="59243" x="3151188" y="6167438"/>
          <p14:tracePt t="59255" x="3063875" y="6167438"/>
          <p14:tracePt t="59258" x="2960688" y="6167438"/>
          <p14:tracePt t="59267" x="2857500" y="6183313"/>
          <p14:tracePt t="59268" x="2738438" y="6191250"/>
          <p14:tracePt t="59283" x="2635250" y="6191250"/>
          <p14:tracePt t="59289" x="2547938" y="6207125"/>
          <p14:tracePt t="59307" x="2492375" y="6223000"/>
          <p14:tracePt t="59321" x="2405063" y="6238875"/>
          <p14:tracePt t="59332" x="2373313" y="6254750"/>
          <p14:tracePt t="59333" x="2357438" y="6270625"/>
          <p14:tracePt t="59352" x="2301875" y="6310313"/>
          <p14:tracePt t="59366" x="2238375" y="6342063"/>
          <p14:tracePt t="59367" x="2198688" y="6342063"/>
          <p14:tracePt t="59381" x="2182813" y="6342063"/>
          <p14:tracePt t="59383" x="2111375" y="6373813"/>
          <p14:tracePt t="59394" x="2095500" y="6373813"/>
          <p14:tracePt t="59400" x="2047875" y="6389688"/>
          <p14:tracePt t="59412" x="2008188" y="6389688"/>
          <p14:tracePt t="59414" x="1976438" y="6397625"/>
          <p14:tracePt t="59426" x="1944688" y="6413500"/>
          <p14:tracePt t="59435" x="1928813" y="6413500"/>
          <p14:tracePt t="59447" x="1912938" y="6413500"/>
          <p14:tracePt t="59449" x="1905000" y="6413500"/>
          <p14:tracePt t="59460" x="1889125" y="6413500"/>
          <p14:tracePt t="59463" x="1873250" y="6413500"/>
          <p14:tracePt t="59480" x="1857375" y="6413500"/>
          <p14:tracePt t="59494" x="1841500" y="6413500"/>
          <p14:tracePt t="59509" x="1841500" y="6429375"/>
          <p14:tracePt t="59552" x="1825625" y="6429375"/>
          <p14:tracePt t="59999" x="1825625" y="6413500"/>
          <p14:tracePt t="60015" x="1841500" y="6413500"/>
          <p14:tracePt t="60038" x="1857375" y="6413500"/>
          <p14:tracePt t="60047" x="1889125" y="6413500"/>
          <p14:tracePt t="60058" x="1928813" y="6413500"/>
          <p14:tracePt t="60069" x="1992313" y="6397625"/>
          <p14:tracePt t="60072" x="2047875" y="6397625"/>
          <p14:tracePt t="60083" x="2079625" y="6397625"/>
          <p14:tracePt t="60084" x="2119313" y="6389688"/>
          <p14:tracePt t="60097" x="2198688" y="6373813"/>
          <p14:tracePt t="60106" x="2317750" y="6373813"/>
          <p14:tracePt t="60116" x="2405063" y="6357938"/>
          <p14:tracePt t="60118" x="2476500" y="6357938"/>
          <p14:tracePt t="60131" x="2547938" y="6357938"/>
          <p14:tracePt t="60134" x="2595563" y="6342063"/>
          <p14:tracePt t="60148" x="2635250" y="6342063"/>
          <p14:tracePt t="60150" x="2635250" y="6357938"/>
          <p14:tracePt t="60178" x="2651125" y="6357938"/>
          <p14:tracePt t="62235" x="2651125" y="6373813"/>
          <p14:tracePt t="62331" x="2667000" y="6373813"/>
          <p14:tracePt t="62351" x="2682875" y="6373813"/>
          <p14:tracePt t="62384" x="2698750" y="6373813"/>
          <p14:tracePt t="62429" x="2714625" y="6373813"/>
          <p14:tracePt t="62466" x="2730500" y="6357938"/>
          <p14:tracePt t="62481" x="2738438" y="6357938"/>
          <p14:tracePt t="62499" x="2770188" y="6357938"/>
          <p14:tracePt t="62510" x="2786063" y="6342063"/>
          <p14:tracePt t="62518" x="2801938" y="6342063"/>
          <p14:tracePt t="62530" x="2841625" y="6342063"/>
          <p14:tracePt t="62532" x="2857500" y="6342063"/>
          <p14:tracePt t="62544" x="2889250" y="6326188"/>
          <p14:tracePt t="62551" x="2936875" y="6326188"/>
          <p14:tracePt t="62564" x="2992438" y="6326188"/>
          <p14:tracePt t="62578" x="3040063" y="6326188"/>
          <p14:tracePt t="62582" x="3063875" y="6310313"/>
          <p14:tracePt t="62592" x="3143250" y="6310313"/>
          <p14:tracePt t="62593" x="3198813" y="6294438"/>
          <p14:tracePt t="62609" x="3246438" y="6294438"/>
          <p14:tracePt t="62611" x="3286125" y="6286500"/>
          <p14:tracePt t="62624" x="3302000" y="6286500"/>
          <p14:tracePt t="62631" x="3373438" y="6286500"/>
          <p14:tracePt t="62645" x="3540125" y="6270625"/>
          <p14:tracePt t="62659" x="3659188" y="6270625"/>
          <p14:tracePt t="62661" x="3762375" y="6254750"/>
          <p14:tracePt t="62676" x="3889375" y="6238875"/>
          <p14:tracePt t="62679" x="4040188" y="6223000"/>
          <p14:tracePt t="62692" x="4349750" y="6191250"/>
          <p14:tracePt t="62703" x="4492625" y="6183313"/>
          <p14:tracePt t="62713" x="4699000" y="6135688"/>
          <p14:tracePt t="62726" x="5175250" y="6064250"/>
          <p14:tracePt t="62736" x="5437188" y="6000750"/>
          <p14:tracePt t="62743" x="5691188" y="5945188"/>
          <p14:tracePt t="62753" x="5897563" y="5897563"/>
          <p14:tracePt t="62757" x="6103938" y="5842000"/>
          <p14:tracePt t="62775" x="6429375" y="5754688"/>
          <p14:tracePt t="62786" x="6564313" y="5722938"/>
          <p14:tracePt t="62799" x="6588125" y="5722938"/>
          <p14:tracePt t="62811" x="6619875" y="5707063"/>
          <p14:tracePt t="62825" x="6691313" y="5675313"/>
          <p14:tracePt t="62827" x="6738938" y="5635625"/>
          <p14:tracePt t="62838" x="6810375" y="5619750"/>
          <p14:tracePt t="62843" x="6873875" y="5572125"/>
          <p14:tracePt t="62855" x="6913563" y="5532438"/>
          <p14:tracePt t="62858" x="7000875" y="5484813"/>
          <p14:tracePt t="62870" x="7135813" y="5397500"/>
          <p14:tracePt t="62884" x="7239000" y="5341938"/>
          <p14:tracePt t="62886" x="7294563" y="5294313"/>
          <p14:tracePt t="62898" x="7358063" y="5246688"/>
          <p14:tracePt t="62899" x="7373938" y="5246688"/>
          <p14:tracePt t="62913" x="7413625" y="5222875"/>
          <p14:tracePt t="62916" x="7461250" y="5238750"/>
          <p14:tracePt t="62929" x="7477125" y="5238750"/>
          <p14:tracePt t="62934" x="7493000" y="5222875"/>
          <p14:tracePt t="62973" x="7493000" y="5207000"/>
          <p14:tracePt t="63085" x="7500938" y="5207000"/>
          <p14:tracePt t="63094" x="7500938" y="5191125"/>
          <p14:tracePt t="63118" x="7516813" y="5191125"/>
          <p14:tracePt t="63128" x="7516813" y="5175250"/>
          <p14:tracePt t="63141" x="7516813" y="5159375"/>
          <p14:tracePt t="63143" x="7532688" y="5143500"/>
          <p14:tracePt t="63153" x="7548563" y="5135563"/>
          <p14:tracePt t="63158" x="7548563" y="5119688"/>
          <p14:tracePt t="63169" x="7564438" y="5072063"/>
          <p14:tracePt t="63176" x="7580313" y="5032375"/>
          <p14:tracePt t="63189" x="7580313" y="4953000"/>
          <p14:tracePt t="63203" x="7580313" y="4937125"/>
          <p14:tracePt t="63209" x="7580313" y="4897438"/>
          <p14:tracePt t="63218" x="7580313" y="4833938"/>
          <p14:tracePt t="63219" x="7580313" y="4794250"/>
          <p14:tracePt t="63234" x="7580313" y="4730750"/>
          <p14:tracePt t="63235" x="7580313" y="4691063"/>
          <p14:tracePt t="63247" x="7580313" y="4627563"/>
          <p14:tracePt t="63254" x="7580313" y="4587875"/>
          <p14:tracePt t="63268" x="7596188" y="4556125"/>
          <p14:tracePt t="63282" x="7580313" y="4540250"/>
          <p14:tracePt t="63299" x="7580313" y="4524375"/>
          <p14:tracePt t="63311" x="7580313" y="4516438"/>
          <p14:tracePt t="63332" x="7580313" y="4484688"/>
          <p14:tracePt t="63344" x="7580313" y="4468813"/>
          <p14:tracePt t="63351" x="7580313" y="4452938"/>
          <p14:tracePt t="63365" x="7580313" y="4437063"/>
          <p14:tracePt t="63378" x="7580313" y="4421188"/>
          <p14:tracePt t="63396" x="7580313" y="4413250"/>
          <p14:tracePt t="63411" x="7580313" y="4397375"/>
          <p14:tracePt t="63427" x="7580313" y="4381500"/>
          <p14:tracePt t="63445" x="7596188" y="4365625"/>
          <p14:tracePt t="63466" x="7604125" y="4333875"/>
          <p14:tracePt t="63496" x="7604125" y="4318000"/>
          <p14:tracePt t="63512" x="7635875" y="4294188"/>
          <p14:tracePt t="63513" x="7651750" y="4246563"/>
          <p14:tracePt t="63531" x="7683500" y="4230688"/>
          <p14:tracePt t="63559" x="7699375" y="4214813"/>
          <p14:tracePt t="63564" x="7707313" y="4206875"/>
          <p14:tracePt t="63578" x="7707313" y="4191000"/>
          <p14:tracePt t="63595" x="7723188" y="4191000"/>
          <p14:tracePt t="63634" x="7723188" y="4175125"/>
          <p14:tracePt t="63697" x="7707313" y="4175125"/>
          <p14:tracePt t="63709" x="7707313" y="4159250"/>
          <p14:tracePt t="63716" x="7683500" y="4143375"/>
          <p14:tracePt t="63733" x="7651750" y="4143375"/>
          <p14:tracePt t="63744" x="7635875" y="4143375"/>
          <p14:tracePt t="63756" x="7596188" y="4143375"/>
          <p14:tracePt t="63772" x="7500938" y="4127500"/>
          <p14:tracePt t="63798" x="7429500" y="4087813"/>
          <p14:tracePt t="63802" x="7397750" y="4087813"/>
          <p14:tracePt t="63815" x="7373938" y="4071938"/>
          <p14:tracePt t="63833" x="7358063" y="4056063"/>
          <p14:tracePt t="63843" x="7342188" y="4056063"/>
          <p14:tracePt t="63854" x="7326313" y="4040188"/>
          <p14:tracePt t="63866" x="7310438" y="4040188"/>
          <p14:tracePt t="63876" x="7191375" y="3905250"/>
          <p14:tracePt t="63889" x="7135813" y="3865563"/>
          <p14:tracePt t="63901" x="7119938" y="3849688"/>
          <p14:tracePt t="63904" x="7104063" y="3833813"/>
          <p14:tracePt t="63914" x="7064375" y="3817938"/>
          <p14:tracePt t="63928" x="7032625" y="3802063"/>
          <p14:tracePt t="63932" x="7016750" y="3794125"/>
          <p14:tracePt t="63942" x="7000875" y="3794125"/>
          <p14:tracePt t="63953" x="6985000" y="3794125"/>
          <p14:tracePt t="64035" x="6977063" y="3794125"/>
          <p14:tracePt t="64053" x="6977063" y="3802063"/>
          <p14:tracePt t="64064" x="6977063" y="3817938"/>
          <p14:tracePt t="64074" x="6961188" y="3833813"/>
          <p14:tracePt t="64088" x="6961188" y="3849688"/>
          <p14:tracePt t="64100" x="6961188" y="3865563"/>
          <p14:tracePt t="64103" x="6945313" y="3881438"/>
          <p14:tracePt t="64114" x="6945313" y="3897313"/>
          <p14:tracePt t="64126" x="6945313" y="3905250"/>
          <p14:tracePt t="64140" x="6945313" y="3921125"/>
          <p14:tracePt t="64159" x="6945313" y="3984625"/>
          <p14:tracePt t="64162" x="6945313" y="4008438"/>
          <p14:tracePt t="64181" x="6945313" y="4040188"/>
          <p14:tracePt t="64184" x="6945313" y="4056063"/>
          <p14:tracePt t="64198" x="6945313" y="4143375"/>
          <p14:tracePt t="64211" x="6961188" y="4175125"/>
          <p14:tracePt t="64214" x="6961188" y="4206875"/>
          <p14:tracePt t="64230" x="6977063" y="4310063"/>
          <p14:tracePt t="64245" x="6977063" y="4349750"/>
          <p14:tracePt t="64247" x="6985000" y="4397375"/>
          <p14:tracePt t="64262" x="6985000" y="4468813"/>
          <p14:tracePt t="64277" x="6985000" y="4516438"/>
          <p14:tracePt t="64279" x="7000875" y="4556125"/>
          <p14:tracePt t="64292" x="7016750" y="4603750"/>
          <p14:tracePt t="64295" x="7032625" y="4643438"/>
          <p14:tracePt t="64310" x="7032625" y="4659313"/>
          <p14:tracePt t="64320" x="7032625" y="4691063"/>
          <p14:tracePt t="64333" x="7048500" y="4691063"/>
          <p14:tracePt t="64342" x="7048500" y="4706938"/>
          <p14:tracePt t="64345" x="7048500" y="4722813"/>
          <p14:tracePt t="64364" x="7048500" y="4730750"/>
          <p14:tracePt t="64392" x="7064375" y="4730750"/>
          <p14:tracePt t="64402" x="7064375" y="4746625"/>
          <p14:tracePt t="64438" x="7064375" y="4762500"/>
          <p14:tracePt t="64481" x="7080250" y="4778375"/>
          <p14:tracePt t="64559" x="7088188" y="4778375"/>
          <p14:tracePt t="64575" x="7104063" y="4778375"/>
          <p14:tracePt t="64584" x="7104063" y="4794250"/>
          <p14:tracePt t="64593" x="7119938" y="4794250"/>
          <p14:tracePt t="64615" x="7135813" y="4794250"/>
          <p14:tracePt t="64627" x="7151688" y="4794250"/>
          <p14:tracePt t="64647" x="7167563" y="4794250"/>
          <p14:tracePt t="64662" x="7183438" y="4794250"/>
          <p14:tracePt t="64691" x="7191375" y="4794250"/>
          <p14:tracePt t="64704" x="7207250" y="4810125"/>
          <p14:tracePt t="64715" x="7223125" y="4810125"/>
          <p14:tracePt t="64727" x="7254875" y="4826000"/>
          <p14:tracePt t="64744" x="7270750" y="4833938"/>
          <p14:tracePt t="64762" x="7286625" y="4833938"/>
          <p14:tracePt t="64778" x="7326313" y="4833938"/>
          <p14:tracePt t="64781" x="7373938" y="4833938"/>
          <p14:tracePt t="64792" x="7429500" y="4833938"/>
          <p14:tracePt t="64794" x="7500938" y="4826000"/>
          <p14:tracePt t="64803" x="7532688" y="4810125"/>
          <p14:tracePt t="64804" x="7564438" y="4794250"/>
          <p14:tracePt t="64818" x="7604125" y="4778375"/>
          <p14:tracePt t="64829" x="7620000" y="4762500"/>
          <p14:tracePt t="64839" x="7683500" y="4722813"/>
          <p14:tracePt t="64844" x="7723188" y="4706938"/>
          <p14:tracePt t="64858" x="7786688" y="4659313"/>
          <p14:tracePt t="64860" x="7810500" y="4627563"/>
          <p14:tracePt t="64871" x="7858125" y="4587875"/>
          <p14:tracePt t="64886" x="7905750" y="4524375"/>
          <p14:tracePt t="64892" x="7961313" y="4452938"/>
          <p14:tracePt t="64903" x="8016875" y="4318000"/>
          <p14:tracePt t="64916" x="8064500" y="4230688"/>
          <p14:tracePt t="64918" x="8112125" y="4127500"/>
          <p14:tracePt t="64930" x="8151813" y="4024313"/>
          <p14:tracePt t="64932" x="8183563" y="3905250"/>
          <p14:tracePt t="64946" x="8199438" y="3849688"/>
          <p14:tracePt t="64964" x="8199438" y="3802063"/>
          <p14:tracePt t="64967" x="8199438" y="3794125"/>
          <p14:tracePt t="64982" x="8215313" y="3794125"/>
          <p14:tracePt t="64984" x="8215313" y="3746500"/>
          <p14:tracePt t="64994" x="8215313" y="3730625"/>
          <p14:tracePt t="65001" x="8215313" y="3714750"/>
          <p14:tracePt t="65013" x="8215313" y="3690938"/>
          <p14:tracePt t="65015" x="8215313" y="3675063"/>
          <p14:tracePt t="65030" x="8215313" y="3659188"/>
          <p14:tracePt t="65032" x="8215313" y="3643313"/>
          <p14:tracePt t="65048" x="8215313" y="3611563"/>
          <p14:tracePt t="65060" x="8215313" y="3595688"/>
          <p14:tracePt t="65090" x="8215313" y="3587750"/>
          <p14:tracePt t="65095" x="8199438" y="3587750"/>
          <p14:tracePt t="65167" x="8183563" y="3571875"/>
          <p14:tracePt t="65231" x="8223250" y="3587750"/>
          <p14:tracePt t="65238" x="8255000" y="3587750"/>
          <p14:tracePt t="65251" x="8286750" y="3595688"/>
          <p14:tracePt t="65253" x="8326438" y="3611563"/>
          <p14:tracePt t="65264" x="8405813" y="3643313"/>
          <p14:tracePt t="65271" x="8429625" y="3659188"/>
          <p14:tracePt t="65285" x="8564563" y="3714750"/>
          <p14:tracePt t="65297" x="8580438" y="3730625"/>
          <p14:tracePt t="65314" x="8612188" y="3730625"/>
          <p14:tracePt t="65317" x="8628063" y="3746500"/>
          <p14:tracePt t="65330" x="8636000" y="3762375"/>
          <p14:tracePt t="65348" x="8651875" y="3762375"/>
          <p14:tracePt t="65350" x="8651875" y="3778250"/>
          <p14:tracePt t="65369" x="8651875" y="3802063"/>
          <p14:tracePt t="65383" x="8651875" y="3833813"/>
          <p14:tracePt t="65396" x="8651875" y="3865563"/>
          <p14:tracePt t="65413" x="8667750" y="3881438"/>
          <p14:tracePt t="65416" x="8667750" y="3921125"/>
          <p14:tracePt t="65428" x="8667750" y="3937000"/>
          <p14:tracePt t="65430" x="8667750" y="3968750"/>
          <p14:tracePt t="65445" x="8667750" y="4024313"/>
          <p14:tracePt t="65460" x="8667750" y="4087813"/>
          <p14:tracePt t="65462" x="8683625" y="4175125"/>
          <p14:tracePt t="65480" x="8699500" y="4278313"/>
          <p14:tracePt t="65495" x="8731250" y="4318000"/>
          <p14:tracePt t="65496" x="8731250" y="4333875"/>
          <p14:tracePt t="65512" x="8739188" y="4349750"/>
          <p14:tracePt t="65528" x="8739188" y="4365625"/>
          <p14:tracePt t="65537" x="8755063" y="4365625"/>
          <p14:tracePt t="65559" x="8755063" y="4381500"/>
          <p14:tracePt t="65575" x="8770938" y="4381500"/>
          <p14:tracePt t="65585" x="8786813" y="4381500"/>
          <p14:tracePt t="65596" x="8802688" y="4381500"/>
          <p14:tracePt t="65608" x="8842375" y="4397375"/>
          <p14:tracePt t="65611" x="8858250" y="4397375"/>
          <p14:tracePt t="65620" x="8905875" y="4397375"/>
          <p14:tracePt t="65622" x="8945563" y="4397375"/>
          <p14:tracePt t="65635" x="9009063" y="4397375"/>
          <p14:tracePt t="65643" x="9048750" y="4397375"/>
          <p14:tracePt t="65653" x="9064625" y="4397375"/>
          <p14:tracePt t="65660" x="9080500" y="4397375"/>
          <p14:tracePt t="65671" x="9096375" y="4397375"/>
          <p14:tracePt t="65761" x="9112250" y="4397375"/>
          <p14:tracePt t="65796" x="9112250" y="4413250"/>
          <p14:tracePt t="65803" x="9096375" y="4413250"/>
          <p14:tracePt t="65815" x="9096375" y="4421188"/>
          <p14:tracePt t="65844" x="9096375" y="4437063"/>
          <p14:tracePt t="65868" x="9096375" y="4452938"/>
          <p14:tracePt t="65907" x="9080500" y="4468813"/>
          <p14:tracePt t="65953" x="9080500" y="4484688"/>
          <p14:tracePt t="66589" x="9064625" y="4484688"/>
          <p14:tracePt t="66601" x="9040813" y="4468813"/>
          <p14:tracePt t="66608" x="8993188" y="4437063"/>
          <p14:tracePt t="66617" x="8961438" y="4413250"/>
          <p14:tracePt t="66625" x="8890000" y="4365625"/>
          <p14:tracePt t="66636" x="8842375" y="4318000"/>
          <p14:tracePt t="66646" x="8770938" y="4262438"/>
          <p14:tracePt t="66660" x="8731250" y="4206875"/>
          <p14:tracePt t="66664" x="8667750" y="4159250"/>
          <p14:tracePt t="66673" x="8628063" y="4103688"/>
          <p14:tracePt t="66675" x="8580438" y="4056063"/>
          <p14:tracePt t="66686" x="8564563" y="4040188"/>
          <p14:tracePt t="66691" x="8532813" y="4000500"/>
          <p14:tracePt t="66703" x="8493125" y="3952875"/>
          <p14:tracePt t="66717" x="8477250" y="3937000"/>
          <p14:tracePt t="66718" x="8461375" y="3921125"/>
          <p14:tracePt t="66736" x="8445500" y="3905250"/>
          <p14:tracePt t="66747" x="8429625" y="3905250"/>
          <p14:tracePt t="66763" x="8429625" y="3897313"/>
          <p14:tracePt t="66782" x="8421688" y="3881438"/>
          <p14:tracePt t="66813" x="8421688" y="3865563"/>
          <p14:tracePt t="66827" x="8405813" y="3849688"/>
          <p14:tracePt t="66873" x="8389938" y="3849688"/>
          <p14:tracePt t="66892" x="8389938" y="3833813"/>
          <p14:tracePt t="66913" x="8374063" y="3833813"/>
          <p14:tracePt t="66925" x="8374063" y="3817938"/>
          <p14:tracePt t="66946" x="8358188" y="3817938"/>
          <p14:tracePt t="66971" x="8358188" y="3802063"/>
          <p14:tracePt t="66978" x="8342313" y="3802063"/>
          <p14:tracePt t="67217" x="8421688" y="3794125"/>
          <p14:tracePt t="67227" x="8429625" y="3794125"/>
          <p14:tracePt t="67234" x="8445500" y="3794125"/>
          <p14:tracePt t="67246" x="8493125" y="3794125"/>
          <p14:tracePt t="67256" x="8532813" y="3794125"/>
          <p14:tracePt t="67265" x="8580438" y="3794125"/>
          <p14:tracePt t="67273" x="8628063" y="3794125"/>
          <p14:tracePt t="67288" x="8636000" y="3794125"/>
          <p14:tracePt t="67298" x="8651875" y="3794125"/>
          <p14:tracePt t="67314" x="8667750" y="3794125"/>
          <p14:tracePt t="67340" x="8667750" y="3778250"/>
          <p14:tracePt t="67347" x="8667750" y="3762375"/>
          <p14:tracePt t="67361" x="8667750" y="3746500"/>
          <p14:tracePt t="67363" x="8667750" y="3730625"/>
          <p14:tracePt t="67374" x="8667750" y="3690938"/>
          <p14:tracePt t="67381" x="8667750" y="3643313"/>
          <p14:tracePt t="67395" x="8667750" y="3540125"/>
          <p14:tracePt t="67407" x="8667750" y="3524250"/>
          <p14:tracePt t="67410" x="8651875" y="3484563"/>
          <p14:tracePt t="67425" x="8628063" y="3421063"/>
          <p14:tracePt t="67428" x="8580438" y="3333750"/>
          <p14:tracePt t="67440" x="8548688" y="3246438"/>
          <p14:tracePt t="67442" x="8548688" y="3230563"/>
          <p14:tracePt t="67458" x="8548688" y="3214688"/>
          <p14:tracePt t="67472" x="8532813" y="3214688"/>
          <p14:tracePt t="67474" x="8532813" y="3198813"/>
          <p14:tracePt t="67581" x="8524875" y="3198813"/>
          <p14:tracePt t="67595" x="8509000" y="3198813"/>
          <p14:tracePt t="67606" x="8509000" y="3214688"/>
          <p14:tracePt t="67613" x="8493125" y="3214688"/>
          <p14:tracePt t="67707" x="8477250" y="3214688"/>
          <p14:tracePt t="67755" x="8461375" y="3214688"/>
          <p14:tracePt t="67774" x="8445500" y="3214688"/>
          <p14:tracePt t="67781" x="8445500" y="3230563"/>
          <p14:tracePt t="67794" x="8429625" y="3230563"/>
          <p14:tracePt t="67797" x="8421688" y="3230563"/>
          <p14:tracePt t="67815" x="8405813" y="3246438"/>
          <p14:tracePt t="67825" x="8389938" y="3246438"/>
          <p14:tracePt t="67844" x="8374063" y="3262313"/>
          <p14:tracePt t="67857" x="8358188" y="3270250"/>
          <p14:tracePt t="67869" x="8342313" y="3270250"/>
          <p14:tracePt t="67881" x="8342313" y="3286125"/>
          <p14:tracePt t="67919" x="8342313" y="3302000"/>
          <p14:tracePt t="67950" x="8358188" y="3302000"/>
          <p14:tracePt t="67967" x="8374063" y="3302000"/>
          <p14:tracePt t="67968" x="8389938" y="3302000"/>
          <p14:tracePt t="67980" x="8405813" y="3286125"/>
          <p14:tracePt t="67993" x="8421688" y="3286125"/>
          <p14:tracePt t="68003" x="8429625" y="3286125"/>
          <p14:tracePt t="68007" x="8429625" y="3270250"/>
          <p14:tracePt t="68019" x="8445500" y="3270250"/>
          <p14:tracePt t="68032" x="8445500" y="3262313"/>
          <p14:tracePt t="68047" x="8445500" y="3246438"/>
          <p14:tracePt t="68062" x="8429625" y="3230563"/>
          <p14:tracePt t="68078" x="8421688" y="3214688"/>
          <p14:tracePt t="68084" x="8405813" y="3214688"/>
          <p14:tracePt t="68097" x="8358188" y="3198813"/>
          <p14:tracePt t="68099" x="8342313" y="3198813"/>
          <p14:tracePt t="68110" x="8318500" y="3167063"/>
          <p14:tracePt t="68118" x="8270875" y="3159125"/>
          <p14:tracePt t="68132" x="8223250" y="3167063"/>
          <p14:tracePt t="68144" x="8215313" y="3167063"/>
          <p14:tracePt t="68146" x="8199438" y="3167063"/>
          <p14:tracePt t="68163" x="8167688" y="3167063"/>
          <p14:tracePt t="68177" x="8151813" y="3167063"/>
          <p14:tracePt t="68179" x="8112125" y="3167063"/>
          <p14:tracePt t="68194" x="8080375" y="3182938"/>
          <p14:tracePt t="68208" x="8064500" y="3182938"/>
          <p14:tracePt t="68211" x="8064500" y="3198813"/>
          <p14:tracePt t="68224" x="8032750" y="3214688"/>
          <p14:tracePt t="68227" x="8008938" y="3246438"/>
          <p14:tracePt t="68242" x="7993063" y="3262313"/>
          <p14:tracePt t="68251" x="7977188" y="3302000"/>
          <p14:tracePt t="68263" x="7977188" y="3317875"/>
          <p14:tracePt t="68276" x="7929563" y="3349625"/>
          <p14:tracePt t="68285" x="7913688" y="3389313"/>
          <p14:tracePt t="68297" x="7913688" y="3421063"/>
          <p14:tracePt t="68306" x="7889875" y="3452813"/>
          <p14:tracePt t="68310" x="7874000" y="3452813"/>
          <p14:tracePt t="68328" x="7858125" y="3484563"/>
          <p14:tracePt t="68330" x="7858125" y="3492500"/>
          <p14:tracePt t="68339" x="7842250" y="3508375"/>
          <p14:tracePt t="68350" x="7842250" y="3524250"/>
          <p14:tracePt t="68374" x="7842250" y="3540125"/>
          <p14:tracePt t="68385" x="7842250" y="3556000"/>
          <p14:tracePt t="68399" x="7842250" y="3571875"/>
          <p14:tracePt t="68401" x="7858125" y="3595688"/>
          <p14:tracePt t="68413" x="7905750" y="3643313"/>
          <p14:tracePt t="68425" x="7961313" y="3690938"/>
          <p14:tracePt t="68435" x="8032750" y="3698875"/>
          <p14:tracePt t="68439" x="8096250" y="3730625"/>
          <p14:tracePt t="68451" x="8183563" y="3762375"/>
          <p14:tracePt t="68463" x="8270875" y="3778250"/>
          <p14:tracePt t="68466" x="8374063" y="3802063"/>
          <p14:tracePt t="68479" x="8461375" y="3833813"/>
          <p14:tracePt t="68480" x="8548688" y="3849688"/>
          <p14:tracePt t="68494" x="8636000" y="3865563"/>
          <p14:tracePt t="68504" x="8715375" y="3881438"/>
          <p14:tracePt t="68514" x="8755063" y="3897313"/>
          <p14:tracePt t="68517" x="8770938" y="3897313"/>
          <p14:tracePt t="68533" x="8786813" y="3897313"/>
          <p14:tracePt t="68534" x="8802688" y="3897313"/>
          <p14:tracePt t="68549" x="8802688" y="3881438"/>
          <p14:tracePt t="68561" x="8818563" y="3881438"/>
          <p14:tracePt t="68580" x="8834438" y="3833813"/>
          <p14:tracePt t="68595" x="8834438" y="3794125"/>
          <p14:tracePt t="68598" x="8834438" y="3746500"/>
          <p14:tracePt t="68609" x="8834438" y="3698875"/>
          <p14:tracePt t="68611" x="8834438" y="3675063"/>
          <p14:tracePt t="68627" x="8818563" y="3587750"/>
          <p14:tracePt t="68630" x="8818563" y="3492500"/>
          <p14:tracePt t="68642" x="8802688" y="3405188"/>
          <p14:tracePt t="68644" x="8786813" y="3349625"/>
          <p14:tracePt t="68659" x="8770938" y="3270250"/>
          <p14:tracePt t="68675" x="8755063" y="3262313"/>
          <p14:tracePt t="68686" x="8755063" y="3246438"/>
          <p14:tracePt t="68709" x="8739188" y="3230563"/>
          <p14:tracePt t="68711" x="8731250" y="3214688"/>
          <p14:tracePt t="68725" x="8699500" y="3214688"/>
          <p14:tracePt t="68729" x="8667750" y="3198813"/>
          <p14:tracePt t="68742" x="8612188" y="3167063"/>
          <p14:tracePt t="68752" x="8596313" y="3167063"/>
          <p14:tracePt t="68774" x="8564563" y="3167063"/>
          <p14:tracePt t="68786" x="8548688" y="3167063"/>
          <p14:tracePt t="68829" x="8564563" y="3167063"/>
          <p14:tracePt t="68836" x="8612188" y="3182938"/>
          <p14:tracePt t="68848" x="8628063" y="3198813"/>
          <p14:tracePt t="68856" x="8651875" y="3198813"/>
          <p14:tracePt t="68865" x="8683625" y="3214688"/>
          <p14:tracePt t="68869" x="8755063" y="3214688"/>
          <p14:tracePt t="68884" x="8945563" y="3214688"/>
          <p14:tracePt t="68896" x="9040813" y="3214688"/>
          <p14:tracePt t="68904" x="9096375" y="3214688"/>
          <p14:tracePt t="68915" x="9144000" y="3214688"/>
          <p14:tracePt t="68931" x="9151938" y="3214688"/>
          <p14:tracePt t="68944" x="9151938" y="3198813"/>
          <p14:tracePt t="68963" x="9144000" y="3159125"/>
          <p14:tracePt t="68964" x="9128125" y="3159125"/>
          <p14:tracePt t="68978" x="9128125" y="3143250"/>
          <p14:tracePt t="68982" x="9096375" y="3111500"/>
          <p14:tracePt t="68998" x="9048750" y="3079750"/>
          <p14:tracePt t="69008" x="9040813" y="3063875"/>
          <p14:tracePt t="69030" x="9024938" y="3055938"/>
          <p14:tracePt t="69056" x="9009063" y="3055938"/>
          <p14:tracePt t="69075" x="8993188" y="3055938"/>
          <p14:tracePt t="69090" x="8977313" y="3055938"/>
          <p14:tracePt t="69093" x="8961438" y="3055938"/>
          <p14:tracePt t="69102" x="8961438" y="3040063"/>
          <p14:tracePt t="69113" x="8945563" y="3040063"/>
          <p14:tracePt t="69126" x="8905875" y="3024188"/>
          <p14:tracePt t="69129" x="8890000" y="3024188"/>
          <p14:tracePt t="69145" x="8905875" y="3024188"/>
          <p14:tracePt t="69148" x="8890000" y="3055938"/>
          <p14:tracePt t="69158" x="8842375" y="3008313"/>
          <p14:tracePt t="69168" x="8818563" y="3008313"/>
          <p14:tracePt t="69190" x="8802688" y="3008313"/>
          <p14:tracePt t="69193" x="8786813" y="3008313"/>
          <p14:tracePt t="69202" x="8739188" y="2992438"/>
          <p14:tracePt t="69207" x="8699500" y="2992438"/>
          <p14:tracePt t="69219" x="8683625" y="2992438"/>
          <p14:tracePt t="69223" x="8667750" y="2976563"/>
          <p14:tracePt t="69240" x="8628063" y="2976563"/>
          <p14:tracePt t="69252" x="8612188" y="2976563"/>
          <p14:tracePt t="69264" x="8596313" y="2976563"/>
          <p14:tracePt t="69325" x="8596313" y="2992438"/>
          <p14:tracePt t="69341" x="8596313" y="3008313"/>
          <p14:tracePt t="69348" x="8636000" y="3024188"/>
          <p14:tracePt t="69361" x="8715375" y="3055938"/>
          <p14:tracePt t="69369" x="8731250" y="3063875"/>
          <p14:tracePt t="69380" x="8945563" y="3111500"/>
          <p14:tracePt t="69397" x="9271000" y="3143250"/>
          <p14:tracePt t="69409" x="9453563" y="3159125"/>
          <p14:tracePt t="69412" x="9580563" y="3167063"/>
          <p14:tracePt t="69428" x="9747250" y="3198813"/>
          <p14:tracePt t="69469" x="9763125" y="3198813"/>
          <p14:tracePt t="69479" x="9731375" y="3198813"/>
          <p14:tracePt t="69503" x="9683750" y="3198813"/>
          <p14:tracePt t="69504" x="9580563" y="3198813"/>
          <p14:tracePt t="69505" x="9540875" y="3198813"/>
          <p14:tracePt t="69517" x="9525000" y="3198813"/>
          <p14:tracePt t="69529" x="9477375" y="3198813"/>
          <p14:tracePt t="69540" x="9461500" y="3198813"/>
          <p14:tracePt t="69543" x="9421813" y="3198813"/>
          <p14:tracePt t="69552" x="9405938" y="3198813"/>
          <p14:tracePt t="69570" x="9390063" y="3198813"/>
          <p14:tracePt t="69584" x="9390063" y="3214688"/>
          <p14:tracePt t="69645" x="9437688" y="3214688"/>
          <p14:tracePt t="69652" x="9493250" y="3214688"/>
          <p14:tracePt t="69661" x="9556750" y="3214688"/>
          <p14:tracePt t="69673" x="9628188" y="3214688"/>
          <p14:tracePt t="69684" x="9699625" y="3214688"/>
          <p14:tracePt t="69696" x="9731375" y="3214688"/>
          <p14:tracePt t="69757" x="9715500" y="3214688"/>
          <p14:tracePt t="69764" x="9699625" y="3214688"/>
          <p14:tracePt t="69775" x="9683750" y="3214688"/>
          <p14:tracePt t="69783" x="9667875" y="3214688"/>
          <p14:tracePt t="69792" x="9644063" y="3214688"/>
          <p14:tracePt t="69837" x="9628188" y="3230563"/>
          <p14:tracePt t="69901" x="9644063" y="3230563"/>
          <p14:tracePt t="69935" x="9644063" y="3246438"/>
          <p14:tracePt t="69942" x="9659938" y="3246438"/>
          <p14:tracePt t="69956" x="9667875" y="3246438"/>
          <p14:tracePt t="69975" x="9699625" y="3262313"/>
          <p14:tracePt t="69984" x="9715500" y="3270250"/>
          <p14:tracePt t="69993" x="9763125" y="3270250"/>
          <p14:tracePt t="70002" x="9802813" y="3302000"/>
          <p14:tracePt t="70012" x="9834563" y="3317875"/>
          <p14:tracePt t="70028" x="9953625" y="3365500"/>
          <p14:tracePt t="70040" x="10009188" y="3373438"/>
          <p14:tracePt t="70041" x="10072688" y="3421063"/>
          <p14:tracePt t="70057" x="10112375" y="3436938"/>
          <p14:tracePt t="70060" x="10160000" y="3452813"/>
          <p14:tracePt t="70072" x="10247313" y="3492500"/>
          <p14:tracePt t="70083" x="10263188" y="3492500"/>
          <p14:tracePt t="70093" x="10302875" y="3524250"/>
          <p14:tracePt t="70103" x="10318750" y="3524250"/>
          <p14:tracePt t="70107" x="10390188" y="3540125"/>
          <p14:tracePt t="70117" x="10453688" y="3556000"/>
          <p14:tracePt t="70119" x="10493375" y="3571875"/>
          <p14:tracePt t="70134" x="10596563" y="3587750"/>
          <p14:tracePt t="70145" x="10612438" y="3587750"/>
          <p14:tracePt t="70153" x="10628313" y="3595688"/>
          <p14:tracePt t="70163" x="10675938" y="3611563"/>
          <p14:tracePt t="70178" x="10699750" y="3627438"/>
          <p14:tracePt t="70186" x="10715625" y="3627438"/>
          <p14:tracePt t="70199" x="10731500" y="3627438"/>
          <p14:tracePt t="70215" x="10747375" y="3627438"/>
          <p14:tracePt t="70226" x="10779125" y="3643313"/>
          <p14:tracePt t="70248" x="10795000" y="3643313"/>
          <p14:tracePt t="70627" x="10779125" y="3643313"/>
          <p14:tracePt t="70735" x="10763250" y="3643313"/>
          <p14:tracePt t="70754" x="10747375" y="3627438"/>
          <p14:tracePt t="70789" x="10731500" y="3627438"/>
          <p14:tracePt t="70803" x="10715625" y="3627438"/>
          <p14:tracePt t="70831" x="10699750" y="3627438"/>
          <p14:tracePt t="70863" x="10691813" y="3627438"/>
          <p14:tracePt t="70897" x="10675938" y="3627438"/>
          <p14:tracePt t="70904" x="10660063" y="3627438"/>
          <p14:tracePt t="70917" x="10644188" y="3627438"/>
          <p14:tracePt t="70929" x="10628313" y="3611563"/>
          <p14:tracePt t="70938" x="10588625" y="3611563"/>
          <p14:tracePt t="70952" x="10541000" y="3595688"/>
          <p14:tracePt t="70955" x="10493375" y="3595688"/>
          <p14:tracePt t="70967" x="10485438" y="3595688"/>
          <p14:tracePt t="70969" x="10406063" y="3587750"/>
          <p14:tracePt t="70979" x="10350500" y="3571875"/>
          <p14:tracePt t="70983" x="10287000" y="3556000"/>
          <p14:tracePt t="70998" x="10175875" y="3540125"/>
          <p14:tracePt t="71007" x="10112375" y="3524250"/>
          <p14:tracePt t="71017" x="10072688" y="3524250"/>
          <p14:tracePt t="71024" x="10025063" y="3508375"/>
          <p14:tracePt t="71046" x="10009188" y="3508375"/>
          <p14:tracePt t="71051" x="9993313" y="3508375"/>
          <p14:tracePt t="71060" x="9977438" y="3508375"/>
          <p14:tracePt t="71061" x="9937750" y="3508375"/>
          <p14:tracePt t="71075" x="9906000" y="3508375"/>
          <p14:tracePt t="71083" x="9874250" y="3508375"/>
          <p14:tracePt t="71095" x="9834563" y="3508375"/>
          <p14:tracePt t="71100" x="9763125" y="3508375"/>
          <p14:tracePt t="71110" x="9699625" y="3508375"/>
          <p14:tracePt t="71123" x="9644063" y="3508375"/>
          <p14:tracePt t="71130" x="9596438" y="3508375"/>
          <p14:tracePt t="71142" x="9540875" y="3524250"/>
          <p14:tracePt t="71145" x="9453563" y="3524250"/>
          <p14:tracePt t="71159" x="9318625" y="3524250"/>
          <p14:tracePt t="71173" x="9255125" y="3524250"/>
          <p14:tracePt t="71175" x="9215438" y="3524250"/>
          <p14:tracePt t="71187" x="9167813" y="3524250"/>
          <p14:tracePt t="71192" x="9128125" y="3524250"/>
          <p14:tracePt t="71205" x="9112250" y="3524250"/>
          <p14:tracePt t="71207" x="9096375" y="3524250"/>
          <p14:tracePt t="71220" x="9080500" y="3524250"/>
          <p14:tracePt t="71223" x="9064625" y="3524250"/>
          <p14:tracePt t="71237" x="9048750" y="3508375"/>
          <p14:tracePt t="71239" x="9040813" y="3508375"/>
          <p14:tracePt t="71251" x="8993188" y="3508375"/>
          <p14:tracePt t="71254" x="8945563" y="3508375"/>
          <p14:tracePt t="71269" x="8890000" y="3508375"/>
          <p14:tracePt t="71286" x="8842375" y="3508375"/>
          <p14:tracePt t="71287" x="8802688" y="3508375"/>
          <p14:tracePt t="71296" x="8755063" y="3508375"/>
          <p14:tracePt t="71306" x="8739188" y="3508375"/>
          <p14:tracePt t="71319" x="8715375" y="3508375"/>
          <p14:tracePt t="71335" x="8628063" y="3508375"/>
          <p14:tracePt t="71350" x="8580438" y="3540125"/>
          <p14:tracePt t="71352" x="8564563" y="3540125"/>
          <p14:tracePt t="71361" x="8548688" y="3556000"/>
          <p14:tracePt t="71374" x="8524875" y="3571875"/>
          <p14:tracePt t="71377" x="8509000" y="3571875"/>
          <p14:tracePt t="71387" x="8493125" y="3571875"/>
          <p14:tracePt t="71395" x="8477250" y="3571875"/>
          <p14:tracePt t="71400" x="8461375" y="3587750"/>
          <p14:tracePt t="71415" x="8405813" y="3627438"/>
          <p14:tracePt t="71424" x="8389938" y="3698875"/>
          <p14:tracePt t="71433" x="8374063" y="3730625"/>
          <p14:tracePt t="71441" x="8405813" y="3730625"/>
          <p14:tracePt t="71451" x="8389938" y="3714750"/>
          <p14:tracePt t="71461" x="8374063" y="3714750"/>
          <p14:tracePt t="71475" x="8358188" y="3714750"/>
          <p14:tracePt t="71491" x="8318500" y="3714750"/>
          <p14:tracePt t="71494" x="8286750" y="3762375"/>
          <p14:tracePt t="71506" x="8286750" y="3778250"/>
          <p14:tracePt t="71513" x="8270875" y="3778250"/>
          <p14:tracePt t="71532" x="8239125" y="3794125"/>
          <p14:tracePt t="71545" x="8223250" y="3794125"/>
          <p14:tracePt t="71561" x="8199438" y="3817938"/>
          <p14:tracePt t="71574" x="8151813" y="3833813"/>
          <p14:tracePt t="71576" x="8135938" y="3849688"/>
          <p14:tracePt t="71587" x="8135938" y="3865563"/>
          <p14:tracePt t="71596" x="8120063" y="3865563"/>
          <p14:tracePt t="71607" x="8120063" y="3881438"/>
          <p14:tracePt t="71621" x="8112125" y="3897313"/>
          <p14:tracePt t="71625" x="8112125" y="3905250"/>
          <p14:tracePt t="71639" x="8112125" y="3921125"/>
          <p14:tracePt t="71641" x="8096250" y="3937000"/>
          <p14:tracePt t="71657" x="8096250" y="3952875"/>
          <p14:tracePt t="71672" x="8080375" y="3952875"/>
          <p14:tracePt t="71687" x="8080375" y="3968750"/>
          <p14:tracePt t="71703" x="8064500" y="3968750"/>
          <p14:tracePt t="71706" x="8064500" y="3984625"/>
          <p14:tracePt t="71777" x="8048625" y="4000500"/>
          <p14:tracePt t="71861" x="8016875" y="3952875"/>
          <p14:tracePt t="71873" x="8008938" y="3952875"/>
          <p14:tracePt t="71882" x="8008938" y="3921125"/>
          <p14:tracePt t="71890" x="7993063" y="3905250"/>
          <p14:tracePt t="71900" x="7993063" y="3897313"/>
          <p14:tracePt t="71908" x="7977188" y="3865563"/>
          <p14:tracePt t="71917" x="7961313" y="3833813"/>
          <p14:tracePt t="71929" x="7961313" y="3802063"/>
          <p14:tracePt t="71942" x="7961313" y="3794125"/>
          <p14:tracePt t="71973" x="7961313" y="3778250"/>
          <p14:tracePt t="71991" x="7961313" y="3762375"/>
          <p14:tracePt t="72034" x="7961313" y="3746500"/>
          <p14:tracePt t="72053" x="7961313" y="3730625"/>
          <p14:tracePt t="72073" x="7961313" y="3714750"/>
          <p14:tracePt t="72088" x="7961313" y="3698875"/>
          <p14:tracePt t="72101" x="7961313" y="3690938"/>
          <p14:tracePt t="72117" x="7961313" y="3675063"/>
          <p14:tracePt t="72130" x="7961313" y="3659188"/>
          <p14:tracePt t="72147" x="7961313" y="3643313"/>
          <p14:tracePt t="72174" x="7977188" y="3627438"/>
          <p14:tracePt t="72241" x="7977188" y="3611563"/>
          <p14:tracePt t="72753" x="7977188" y="3627438"/>
          <p14:tracePt t="72849" x="7977188" y="3643313"/>
          <p14:tracePt t="72881" x="7961313" y="3659188"/>
          <p14:tracePt t="72962" x="7961313" y="3675063"/>
          <p14:tracePt t="72995" x="7945438" y="3675063"/>
          <p14:tracePt t="73047" x="7945438" y="3690938"/>
          <p14:tracePt t="73171" x="7929563" y="3690938"/>
          <p14:tracePt t="73333" x="7929563" y="3698875"/>
          <p14:tracePt t="73652" x="7929563" y="3714750"/>
          <p14:tracePt t="73844" x="7913688" y="3714750"/>
          <p14:tracePt t="73891" x="7913688" y="3730625"/>
          <p14:tracePt t="74453" x="7905750" y="3730625"/>
          <p14:tracePt t="74742" x="7889875" y="3730625"/>
          <p14:tracePt t="74885" x="7874000" y="3730625"/>
          <p14:tracePt t="75517" x="7858125" y="3730625"/>
          <p14:tracePt t="76160" x="7858125" y="3746500"/>
          <p14:tracePt t="76179" x="7913688" y="3778250"/>
          <p14:tracePt t="76180" x="7993063" y="3794125"/>
          <p14:tracePt t="76194" x="8032750" y="3817938"/>
          <p14:tracePt t="76198" x="8096250" y="3833813"/>
          <p14:tracePt t="76216" x="8302625" y="3952875"/>
          <p14:tracePt t="76255" x="8977313" y="4262438"/>
          <p14:tracePt t="76256" x="9128125" y="4333875"/>
          <p14:tracePt t="76268" x="9302750" y="4413250"/>
          <p14:tracePt t="76294" x="9747250" y="4746625"/>
          <p14:tracePt t="76305" x="9834563" y="4826000"/>
          <p14:tracePt t="76310" x="9937750" y="4881563"/>
          <p14:tracePt t="76319" x="10009188" y="4937125"/>
          <p14:tracePt t="76346" x="10183813" y="5056188"/>
          <p14:tracePt t="76357" x="10199688" y="5056188"/>
          <p14:tracePt t="76368" x="10247313" y="5087938"/>
          <p14:tracePt t="76388" x="10279063" y="5103813"/>
          <p14:tracePt t="76404" x="10287000" y="5103813"/>
          <p14:tracePt t="76419" x="10302875" y="5103813"/>
          <p14:tracePt t="76421" x="10318750" y="5103813"/>
          <p14:tracePt t="76433" x="10334625" y="5103813"/>
          <p14:tracePt t="76439" x="10390188" y="5087938"/>
          <p14:tracePt t="76453" x="10421938" y="5087938"/>
          <p14:tracePt t="76465" x="10469563" y="5072063"/>
          <p14:tracePt t="76475" x="10509250" y="5056188"/>
          <p14:tracePt t="76484" x="10612438" y="5056188"/>
          <p14:tracePt t="76503" x="10699750" y="5056188"/>
          <p14:tracePt t="76517" x="10779125" y="5040313"/>
          <p14:tracePt t="76536" x="10802938" y="5040313"/>
          <p14:tracePt t="76538" x="10850563" y="5040313"/>
          <p14:tracePt t="76550" x="10882313" y="5040313"/>
          <p14:tracePt t="76561" x="10906125" y="5040313"/>
          <p14:tracePt t="76583" x="10937875" y="5040313"/>
          <p14:tracePt t="76594" x="10937875" y="5056188"/>
          <p14:tracePt t="76611" x="10953750" y="5056188"/>
          <p14:tracePt t="76756" x="10937875" y="5056188"/>
          <p14:tracePt t="76767" x="10922000" y="5056188"/>
          <p14:tracePt t="76774" x="10882313" y="5040313"/>
          <p14:tracePt t="76785" x="10818813" y="5040313"/>
          <p14:tracePt t="76794" x="10763250" y="5032375"/>
          <p14:tracePt t="76802" x="10691813" y="5016500"/>
          <p14:tracePt t="76814" x="10628313" y="5000625"/>
          <p14:tracePt t="76821" x="10596563" y="5000625"/>
          <p14:tracePt t="76823" x="10572750" y="5000625"/>
          <p14:tracePt t="76837" x="10485438" y="5000625"/>
          <p14:tracePt t="76850" x="10421938" y="4984750"/>
          <p14:tracePt t="76861" x="10382250" y="4968875"/>
          <p14:tracePt t="76870" x="10350500" y="4968875"/>
          <p14:tracePt t="76872" x="10334625" y="4953000"/>
          <p14:tracePt t="76888" x="10318750" y="4953000"/>
          <p14:tracePt t="76890" x="10318750" y="4937125"/>
          <p14:tracePt t="76901" x="10302875" y="4937125"/>
          <p14:tracePt t="76930" x="10287000" y="4929188"/>
          <p14:tracePt t="76951" x="10279063" y="4913313"/>
          <p14:tracePt t="76976" x="10263188" y="4913313"/>
          <p14:tracePt t="76983" x="10263188" y="4897438"/>
          <p14:tracePt t="77023" x="10247313" y="4897438"/>
          <p14:tracePt t="77057" x="10231438" y="4897438"/>
          <p14:tracePt t="77064" x="10231438" y="4881563"/>
          <p14:tracePt t="77072" x="10215563" y="4881563"/>
          <p14:tracePt t="77088" x="10183813" y="4865688"/>
          <p14:tracePt t="77097" x="10183813" y="4849813"/>
          <p14:tracePt t="77107" x="10175875" y="4849813"/>
          <p14:tracePt t="77113" x="10160000" y="4833938"/>
          <p14:tracePt t="77128" x="10144125" y="4833938"/>
          <p14:tracePt t="77131" x="10096500" y="4810125"/>
          <p14:tracePt t="77143" x="10040938" y="4762500"/>
          <p14:tracePt t="77155" x="9993313" y="4730750"/>
          <p14:tracePt t="77156" x="9937750" y="4706938"/>
          <p14:tracePt t="77169" x="9874250" y="4675188"/>
          <p14:tracePt t="77180" x="9818688" y="4643438"/>
          <p14:tracePt t="77191" x="9715500" y="4587875"/>
          <p14:tracePt t="77205" x="9644063" y="4524375"/>
          <p14:tracePt t="77207" x="9580563" y="4468813"/>
          <p14:tracePt t="77222" x="9509125" y="4421188"/>
          <p14:tracePt t="77223" x="9437688" y="4365625"/>
          <p14:tracePt t="77238" x="9334500" y="4278313"/>
          <p14:tracePt t="77251" x="9318625" y="4278313"/>
          <p14:tracePt t="77264" x="9302750" y="4262438"/>
          <p14:tracePt t="77270" x="9271000" y="4262438"/>
          <p14:tracePt t="77282" x="9271000" y="4246563"/>
          <p14:tracePt t="77298" x="9255125" y="4230688"/>
          <p14:tracePt t="77318" x="9255125" y="4214813"/>
          <p14:tracePt t="77320" x="9247188" y="4214813"/>
          <p14:tracePt t="77336" x="9231313" y="4214813"/>
          <p14:tracePt t="77349" x="9231313" y="4206875"/>
          <p14:tracePt t="77351" x="9215438" y="4206875"/>
          <p14:tracePt t="77366" x="9199563" y="4191000"/>
          <p14:tracePt t="77382" x="9183688" y="4191000"/>
          <p14:tracePt t="77396" x="9183688" y="4175125"/>
          <p14:tracePt t="77400" x="9167813" y="4175125"/>
          <p14:tracePt t="77413" x="9144000" y="4159250"/>
          <p14:tracePt t="77431" x="9096375" y="4127500"/>
          <p14:tracePt t="77445" x="9096375" y="4111625"/>
          <p14:tracePt t="77456" x="9080500" y="4103688"/>
          <p14:tracePt t="77485" x="9064625" y="4087813"/>
          <p14:tracePt t="77498" x="9040813" y="4056063"/>
          <p14:tracePt t="77514" x="8993188" y="4008438"/>
          <p14:tracePt t="77535" x="8977313" y="4000500"/>
          <p14:tracePt t="77588" x="8993188" y="4000500"/>
          <p14:tracePt t="77590" x="9009063" y="4000500"/>
          <p14:tracePt t="77601" x="9064625" y="4008438"/>
          <p14:tracePt t="77611" x="9128125" y="4024313"/>
          <p14:tracePt t="77622" x="9144000" y="4024313"/>
          <p14:tracePt t="77626" x="9183688" y="4024313"/>
          <p14:tracePt t="77638" x="9247188" y="4024313"/>
          <p14:tracePt t="77639" x="9255125" y="4024313"/>
          <p14:tracePt t="77653" x="9334500" y="4024313"/>
          <p14:tracePt t="77655" x="9421813" y="4024313"/>
          <p14:tracePt t="77667" x="9493250" y="4024313"/>
          <p14:tracePt t="77678" x="9580563" y="4024313"/>
          <p14:tracePt t="77688" x="9667875" y="4024313"/>
          <p14:tracePt t="77691" x="9763125" y="4024313"/>
          <p14:tracePt t="77704" x="9890125" y="4024313"/>
          <p14:tracePt t="77718" x="9937750" y="4024313"/>
          <p14:tracePt t="77720" x="9969500" y="4024313"/>
          <p14:tracePt t="77733" x="10040938" y="4024313"/>
          <p14:tracePt t="77734" x="10096500" y="4024313"/>
          <p14:tracePt t="77748" x="10183813" y="4024313"/>
          <p14:tracePt t="77755" x="10279063" y="4040188"/>
          <p14:tracePt t="77765" x="10334625" y="4056063"/>
          <p14:tracePt t="77768" x="10406063" y="4071938"/>
          <p14:tracePt t="77784" x="10556875" y="4087813"/>
          <p14:tracePt t="77797" x="10612438" y="4103688"/>
          <p14:tracePt t="77799" x="10660063" y="4127500"/>
          <p14:tracePt t="77815" x="10699750" y="4143375"/>
          <p14:tracePt t="77818" x="10747375" y="4159250"/>
          <p14:tracePt t="77831" x="10747375" y="4175125"/>
          <p14:tracePt t="77832" x="10763250" y="4175125"/>
          <p14:tracePt t="77850" x="10795000" y="4214813"/>
          <p14:tracePt t="77862" x="10802938" y="4214813"/>
          <p14:tracePt t="77874" x="10802938" y="4230688"/>
          <p14:tracePt t="77885" x="10802938" y="4246563"/>
          <p14:tracePt t="77898" x="10802938" y="4262438"/>
          <p14:tracePt t="77913" x="10802938" y="4294188"/>
          <p14:tracePt t="77917" x="10802938" y="4333875"/>
          <p14:tracePt t="77930" x="10802938" y="4421188"/>
          <p14:tracePt t="77939" x="10802938" y="4437063"/>
          <p14:tracePt t="77950" x="10802938" y="4452938"/>
          <p14:tracePt t="77961" x="10802938" y="4500563"/>
          <p14:tracePt t="77963" x="10802938" y="4540250"/>
          <p14:tracePt t="77973" x="10802938" y="4572000"/>
          <p14:tracePt t="77978" x="10802938" y="4619625"/>
          <p14:tracePt t="77993" x="10802938" y="4643438"/>
          <p14:tracePt t="78005" x="10802938" y="4659313"/>
          <p14:tracePt t="78039" x="10802938" y="4675188"/>
          <p14:tracePt t="78049" x="10818813" y="4691063"/>
          <p14:tracePt t="78069" x="10818813" y="4706938"/>
          <p14:tracePt t="78088" x="10818813" y="4722813"/>
          <p14:tracePt t="78117" x="10818813" y="4730750"/>
          <p14:tracePt t="78387" x="10802938" y="4730750"/>
          <p14:tracePt t="78401" x="10802938" y="4746625"/>
          <p14:tracePt t="78453" x="10818813" y="4746625"/>
          <p14:tracePt t="78469" x="10866438" y="4746625"/>
          <p14:tracePt t="78485" x="10906125" y="4746625"/>
          <p14:tracePt t="78487" x="10969625" y="4746625"/>
          <p14:tracePt t="78498" x="11041063" y="4746625"/>
          <p14:tracePt t="78505" x="11056938" y="4746625"/>
          <p14:tracePt t="78516" x="11104563" y="4746625"/>
          <p14:tracePt t="78525" x="11191875" y="4746625"/>
          <p14:tracePt t="78536" x="11334750" y="4746625"/>
          <p14:tracePt t="78553" x="11517313" y="4730750"/>
          <p14:tracePt t="78564" x="11572875" y="4722813"/>
          <p14:tracePt t="78572" x="11620500" y="4706938"/>
          <p14:tracePt t="78587" x="11628438" y="4706938"/>
          <p14:tracePt t="78592" x="11644313" y="4706938"/>
          <p14:tracePt t="78603" x="11660188" y="4691063"/>
          <p14:tracePt t="78725" x="11644313" y="4691063"/>
          <p14:tracePt t="78744" x="11628438" y="4691063"/>
          <p14:tracePt t="78754" x="11620500" y="4691063"/>
          <p14:tracePt t="78779" x="11604625" y="4691063"/>
          <p14:tracePt t="78780" x="11588750" y="4706938"/>
          <p14:tracePt t="78793" x="11572875" y="4706938"/>
          <p14:tracePt t="78805" x="11557000" y="4706938"/>
          <p14:tracePt t="78820" x="11541125" y="4706938"/>
          <p14:tracePt t="78840" x="11525250" y="4722813"/>
          <p14:tracePt t="78845" x="11517313" y="4722813"/>
          <p14:tracePt t="78860" x="11501438" y="4722813"/>
          <p14:tracePt t="78871" x="11469688" y="4722813"/>
          <p14:tracePt t="78872" x="11469688" y="4730750"/>
          <p14:tracePt t="78886" x="11453813" y="4730750"/>
          <p14:tracePt t="78898" x="11437938" y="4730750"/>
          <p14:tracePt t="78919" x="11422063" y="4746625"/>
          <p14:tracePt t="78922" x="11414125" y="4746625"/>
          <p14:tracePt t="78952" x="11398250" y="4746625"/>
          <p14:tracePt t="78965" x="11382375" y="4746625"/>
          <p14:tracePt t="78984" x="11366500" y="4746625"/>
          <p14:tracePt t="79140" x="11350625" y="4746625"/>
          <p14:tracePt t="79347" x="11334750" y="4746625"/>
          <p14:tracePt t="79411" x="11318875" y="4746625"/>
          <p14:tracePt t="79459" x="11310938" y="4746625"/>
          <p14:tracePt t="79491" x="11310938" y="4762500"/>
          <p14:tracePt t="79765" x="11295063" y="4762500"/>
          <p14:tracePt t="79811" x="11279188" y="4778375"/>
          <p14:tracePt t="79835" x="11263313" y="4778375"/>
          <p14:tracePt t="79891" x="11247438" y="4778375"/>
          <p14:tracePt t="79909" x="11247438" y="4794250"/>
          <p14:tracePt t="79944" x="11231563" y="4794250"/>
          <p14:tracePt t="80052" x="11215688" y="4794250"/>
          <p14:tracePt t="81913" x="11215688" y="4810125"/>
          <p14:tracePt t="88293" x="11263313" y="4794250"/>
          <p14:tracePt t="88297" x="11279188" y="4794250"/>
          <p14:tracePt t="88309" x="11295063" y="4794250"/>
          <p14:tracePt t="88693" x="11279188" y="4778375"/>
          <p14:tracePt t="88713" x="11263313" y="4794250"/>
          <p14:tracePt t="88726" x="11231563" y="4810125"/>
          <p14:tracePt t="88732" x="11247438" y="4810125"/>
          <p14:tracePt t="88741" x="11176000" y="4794250"/>
          <p14:tracePt t="88767" x="11191875" y="4794250"/>
          <p14:tracePt t="88778" x="11176000" y="4778375"/>
          <p14:tracePt t="88854" x="11160125" y="4794250"/>
          <p14:tracePt t="88870" x="11160125" y="4810125"/>
          <p14:tracePt t="88902" x="11144250" y="4810125"/>
          <p14:tracePt t="88909" x="11144250" y="4826000"/>
          <p14:tracePt t="88934" x="11128375" y="4826000"/>
          <p14:tracePt t="88940" x="11128375" y="4833938"/>
          <p14:tracePt t="88954" x="11112500" y="4833938"/>
          <p14:tracePt t="88968" x="11104563" y="4833938"/>
          <p14:tracePt t="88974" x="11104563" y="4849813"/>
          <p14:tracePt t="88989" x="11072813" y="4865688"/>
          <p14:tracePt t="89003" x="11056938" y="4881563"/>
          <p14:tracePt t="89020" x="11041063" y="4897438"/>
          <p14:tracePt t="89034" x="11025188" y="4913313"/>
          <p14:tracePt t="89036" x="11009313" y="4913313"/>
          <p14:tracePt t="89047" x="11009313" y="4929188"/>
          <p14:tracePt t="89059" x="11001375" y="4929188"/>
          <p14:tracePt t="89068" x="10985500" y="4937125"/>
          <p14:tracePt t="89079" x="10969625" y="4953000"/>
          <p14:tracePt t="89091" x="10969625" y="4968875"/>
          <p14:tracePt t="89102" x="10953750" y="4984750"/>
          <p14:tracePt t="89111" x="10937875" y="5000625"/>
          <p14:tracePt t="89123" x="10922000" y="5016500"/>
          <p14:tracePt t="89135" x="10906125" y="5040313"/>
          <p14:tracePt t="89147" x="10906125" y="5056188"/>
          <p14:tracePt t="89151" x="10898188" y="5072063"/>
          <p14:tracePt t="89164" x="10898188" y="5087938"/>
          <p14:tracePt t="89178" x="10882313" y="5103813"/>
          <p14:tracePt t="89192" x="10866438" y="5103813"/>
          <p14:tracePt t="89204" x="10866438" y="5119688"/>
          <p14:tracePt t="89217" x="10850563" y="5119688"/>
          <p14:tracePt t="89228" x="10850563" y="5143500"/>
          <p14:tracePt t="89253" x="10834688" y="5159375"/>
          <p14:tracePt t="89263" x="10818813" y="5191125"/>
          <p14:tracePt t="89274" x="10802938" y="5191125"/>
          <p14:tracePt t="89291" x="10802938" y="5207000"/>
          <p14:tracePt t="89318" x="10795000" y="5207000"/>
          <p14:tracePt t="89328" x="10795000" y="5222875"/>
          <p14:tracePt t="89341" x="10795000" y="5238750"/>
          <p14:tracePt t="89356" x="10795000" y="5246688"/>
          <p14:tracePt t="89369" x="10779125" y="5246688"/>
          <p14:tracePt t="89391" x="10763250" y="5262563"/>
          <p14:tracePt t="89437" x="10763250" y="5278438"/>
          <p14:tracePt t="89453" x="10763250" y="5294313"/>
          <p14:tracePt t="89474" x="10747375" y="5310188"/>
          <p14:tracePt t="89486" x="10747375" y="5326063"/>
          <p14:tracePt t="89503" x="10747375" y="5341938"/>
          <p14:tracePt t="89520" x="10747375" y="5349875"/>
          <p14:tracePt t="89559" x="10747375" y="5365750"/>
          <p14:tracePt t="89607" x="10731500" y="5365750"/>
          <p14:tracePt t="89625" x="10715625" y="5365750"/>
          <p14:tracePt t="89642" x="10699750" y="5365750"/>
          <p14:tracePt t="89660" x="10691813" y="5365750"/>
          <p14:tracePt t="89662" x="10675938" y="5381625"/>
          <p14:tracePt t="89681" x="10644188" y="5381625"/>
          <p14:tracePt t="89696" x="10612438" y="5381625"/>
          <p14:tracePt t="89711" x="10572750" y="5397500"/>
          <p14:tracePt t="89725" x="10556875" y="5397500"/>
          <p14:tracePt t="89737" x="10541000" y="5397500"/>
          <p14:tracePt t="89744" x="10525125" y="5397500"/>
          <p14:tracePt t="89758" x="10509250" y="5397500"/>
          <p14:tracePt t="89799" x="10493375" y="5381625"/>
          <p14:tracePt t="89808" x="10493375" y="5365750"/>
          <p14:tracePt t="89822" x="10493375" y="5349875"/>
          <p14:tracePt t="89839" x="10493375" y="5326063"/>
          <p14:tracePt t="89861" x="10525125" y="5278438"/>
          <p14:tracePt t="89877" x="10556875" y="5262563"/>
          <p14:tracePt t="89889" x="10588625" y="5246688"/>
          <p14:tracePt t="89902" x="10596563" y="5246688"/>
          <p14:tracePt t="89913" x="10612438" y="5238750"/>
          <p14:tracePt t="89991" x="10628313" y="5238750"/>
          <p14:tracePt t="90009" x="10628313" y="5246688"/>
          <p14:tracePt t="90025" x="10644188" y="5246688"/>
          <p14:tracePt t="90056" x="10660063" y="5262563"/>
          <p14:tracePt t="90077" x="10660063" y="5278438"/>
          <p14:tracePt t="90216" x="10660063" y="5262563"/>
          <p14:tracePt t="90236" x="10675938" y="5246688"/>
          <p14:tracePt t="90239" x="10675938" y="5222875"/>
          <p14:tracePt t="90252" x="10691813" y="5207000"/>
          <p14:tracePt t="90254" x="10699750" y="5159375"/>
          <p14:tracePt t="90271" x="10699750" y="5143500"/>
          <p14:tracePt t="90282" x="10731500" y="5103813"/>
          <p14:tracePt t="90300" x="10731500" y="5072063"/>
          <p14:tracePt t="90305" x="10747375" y="5056188"/>
          <p14:tracePt t="90317" x="10747375" y="5040313"/>
          <p14:tracePt t="90330" x="10747375" y="5032375"/>
          <p14:tracePt t="90347" x="10747375" y="5016500"/>
          <p14:tracePt t="90360" x="10747375" y="5000625"/>
          <p14:tracePt t="90379" x="10731500" y="5000625"/>
          <p14:tracePt t="90471" x="10715625" y="4984750"/>
          <p14:tracePt t="90507" x="10731500" y="4968875"/>
          <p14:tracePt t="90540" x="10731500" y="4953000"/>
          <p14:tracePt t="90557" x="10731500" y="4937125"/>
          <p14:tracePt t="90567" x="10731500" y="4929188"/>
          <p14:tracePt t="90594" x="10747375" y="4913313"/>
          <p14:tracePt t="90647" x="10747375" y="4897438"/>
          <p14:tracePt t="90667" x="10747375" y="4881563"/>
          <p14:tracePt t="90727" x="10747375" y="4865688"/>
          <p14:tracePt t="90779" x="10763250" y="4865688"/>
          <p14:tracePt t="90792" x="10763250" y="4849813"/>
          <p14:tracePt t="90810" x="10763250" y="4833938"/>
          <p14:tracePt t="90889" x="10779125" y="4826000"/>
          <p14:tracePt t="90957" x="10795000" y="4826000"/>
          <p14:tracePt t="90973" x="10802938" y="4826000"/>
          <p14:tracePt t="90986" x="10818813" y="4826000"/>
          <p14:tracePt t="91003" x="10834688" y="4826000"/>
          <p14:tracePt t="91020" x="10850563" y="4826000"/>
          <p14:tracePt t="91022" x="10850563" y="4810125"/>
          <p14:tracePt t="91037" x="10866438" y="4810125"/>
          <p14:tracePt t="91066" x="10882313" y="4810125"/>
          <p14:tracePt t="91306" x="10882313" y="4794250"/>
          <p14:tracePt t="91321" x="10898188" y="4794250"/>
          <p14:tracePt t="91385" x="10898188" y="4778375"/>
          <p14:tracePt t="91815" x="10906125" y="4794250"/>
          <p14:tracePt t="91841" x="10906125" y="4810125"/>
          <p14:tracePt t="91859" x="10898188" y="4810125"/>
          <p14:tracePt t="91863" x="10937875" y="4833938"/>
          <p14:tracePt t="91873" x="10922000" y="4833938"/>
          <p14:tracePt t="91911" x="10922000" y="4849813"/>
          <p14:tracePt t="91926" x="10922000" y="4881563"/>
          <p14:tracePt t="91942" x="10922000" y="4913313"/>
          <p14:tracePt t="91955" x="10937875" y="4953000"/>
          <p14:tracePt t="91975" x="10969625" y="5040313"/>
          <p14:tracePt t="91988" x="10969625" y="5056188"/>
          <p14:tracePt t="91995" x="11009313" y="5103813"/>
          <p14:tracePt t="92007" x="11001375" y="5135563"/>
          <p14:tracePt t="92022" x="11001375" y="5175250"/>
          <p14:tracePt t="92024" x="10985500" y="5207000"/>
          <p14:tracePt t="92034" x="10969625" y="5222875"/>
          <p14:tracePt t="92044" x="10953750" y="5238750"/>
          <p14:tracePt t="92058" x="10922000" y="5294313"/>
          <p14:tracePt t="92071" x="10882313" y="5349875"/>
          <p14:tracePt t="92073" x="10866438" y="5365750"/>
          <p14:tracePt t="92090" x="10866438" y="5381625"/>
          <p14:tracePt t="92091" x="10850563" y="5381625"/>
          <p14:tracePt t="92104" x="10850563" y="5397500"/>
          <p14:tracePt t="92115" x="10834688" y="5397500"/>
          <p14:tracePt t="92130" x="10834688" y="5413375"/>
          <p14:tracePt t="92149" x="10818813" y="5413375"/>
          <p14:tracePt t="92154" x="10818813" y="5429250"/>
          <p14:tracePt t="92195" x="10802938" y="5445125"/>
          <p14:tracePt t="92211" x="10802938" y="5453063"/>
          <p14:tracePt t="92244" x="10802938" y="5468938"/>
          <p14:tracePt t="92265" x="10795000" y="5468938"/>
          <p14:tracePt t="92270" x="10795000" y="5484813"/>
          <p14:tracePt t="92309" x="10795000" y="5500688"/>
          <p14:tracePt t="92353" x="10795000" y="5516563"/>
          <p14:tracePt t="92407" x="10802938" y="5516563"/>
          <p14:tracePt t="92426" x="10818813" y="5516563"/>
          <p14:tracePt t="92441" x="10898188" y="5548313"/>
          <p14:tracePt t="92454" x="10937875" y="5588000"/>
          <p14:tracePt t="92463" x="10937875" y="5603875"/>
          <p14:tracePt t="92628" x="10937875" y="5588000"/>
          <p14:tracePt t="92637" x="10922000" y="5588000"/>
          <p14:tracePt t="92645" x="10906125" y="5619750"/>
          <p14:tracePt t="92656" x="10850563" y="5651500"/>
          <p14:tracePt t="92667" x="10882313" y="5572125"/>
          <p14:tracePt t="92669" x="10882313" y="5532438"/>
          <p14:tracePt t="92681" x="10882313" y="5484813"/>
          <p14:tracePt t="92693" x="10898188" y="5468938"/>
          <p14:tracePt t="92696" x="10898188" y="5453063"/>
          <p14:tracePt t="92701" x="10898188" y="5445125"/>
          <p14:tracePt t="92723" x="10898188" y="5429250"/>
          <p14:tracePt t="92727" x="10898188" y="5397500"/>
          <p14:tracePt t="92732" x="10898188" y="5381625"/>
          <p14:tracePt t="92741" x="10898188" y="5365750"/>
          <p14:tracePt t="92748" x="10898188" y="5326063"/>
          <p14:tracePt t="92762" x="10898188" y="5310188"/>
          <p14:tracePt t="92779" x="10906125" y="5294313"/>
          <p14:tracePt t="92796" x="10906125" y="5278438"/>
          <p14:tracePt t="92933" x="10906125" y="5294313"/>
          <p14:tracePt t="93048" x="10906125" y="5310188"/>
          <p14:tracePt t="93059" x="10906125" y="5326063"/>
          <p14:tracePt t="93066" x="10906125" y="5341938"/>
          <p14:tracePt t="93078" x="10898188" y="5349875"/>
          <p14:tracePt t="93096" x="10898188" y="5365750"/>
          <p14:tracePt t="93102" x="10898188" y="5381625"/>
          <p14:tracePt t="93114" x="10898188" y="5445125"/>
          <p14:tracePt t="93128" x="10882313" y="5468938"/>
          <p14:tracePt t="93129" x="10882313" y="5484813"/>
          <p14:tracePt t="93143" x="10882313" y="5532438"/>
          <p14:tracePt t="93154" x="10882313" y="5548313"/>
          <p14:tracePt t="93159" x="10866438" y="5556250"/>
          <p14:tracePt t="93173" x="10866438" y="5603875"/>
          <p14:tracePt t="93178" x="10866438" y="5619750"/>
          <p14:tracePt t="93180" x="10850563" y="5659438"/>
          <p14:tracePt t="93194" x="10834688" y="5691188"/>
          <p14:tracePt t="93213" x="10834688" y="5707063"/>
          <p14:tracePt t="93226" x="10834688" y="5722938"/>
          <p14:tracePt t="93253" x="10834688" y="5738813"/>
          <p14:tracePt t="93274" x="10834688" y="5754688"/>
          <p14:tracePt t="93304" x="10818813" y="5770563"/>
          <p14:tracePt t="93308" x="10834688" y="5770563"/>
          <p14:tracePt t="93323" x="10834688" y="5707063"/>
          <p14:tracePt t="93336" x="10818813" y="5707063"/>
          <p14:tracePt t="93476" x="10802938" y="5691188"/>
          <p14:tracePt t="93507" x="10795000" y="5691188"/>
          <p14:tracePt t="93515" x="10779125" y="5691188"/>
          <p14:tracePt t="93528" x="10747375" y="5691188"/>
          <p14:tracePt t="93533" x="10731500" y="5691188"/>
          <p14:tracePt t="93547" x="10675938" y="5707063"/>
          <p14:tracePt t="93548" x="10644188" y="5722938"/>
          <p14:tracePt t="93557" x="10588625" y="5722938"/>
          <p14:tracePt t="93571" x="10572750" y="5722938"/>
          <p14:tracePt t="93582" x="10525125" y="5738813"/>
          <p14:tracePt t="93584" x="10437813" y="5754688"/>
          <p14:tracePt t="93594" x="10350500" y="5770563"/>
          <p14:tracePt t="93599" x="10263188" y="5778500"/>
          <p14:tracePt t="93613" x="10072688" y="5794375"/>
          <p14:tracePt t="93625" x="9969500" y="5810250"/>
          <p14:tracePt t="93626" x="9874250" y="5826125"/>
          <p14:tracePt t="93639" x="9786938" y="5826125"/>
          <p14:tracePt t="93641" x="9731375" y="5826125"/>
          <p14:tracePt t="93654" x="9683750" y="5826125"/>
          <p14:tracePt t="93660" x="9644063" y="5842000"/>
          <p14:tracePt t="93675" x="9564688" y="5826125"/>
          <p14:tracePt t="93686" x="9612313" y="5826125"/>
          <p14:tracePt t="93700" x="9612313" y="5810250"/>
          <p14:tracePt t="93703" x="9596438" y="5810250"/>
          <p14:tracePt t="93706" x="9612313" y="5794375"/>
          <p14:tracePt t="93779" x="9628188" y="5794375"/>
          <p14:tracePt t="93786" x="9644063" y="5810250"/>
          <p14:tracePt t="93802" x="9667875" y="5810250"/>
          <p14:tracePt t="93817" x="9699625" y="5810250"/>
          <p14:tracePt t="93818" x="9731375" y="5810250"/>
          <p14:tracePt t="93827" x="9771063" y="5810250"/>
          <p14:tracePt t="93841" x="9802813" y="5810250"/>
          <p14:tracePt t="93868" x="9818688" y="5794375"/>
          <p14:tracePt t="93993" x="9802813" y="5794375"/>
          <p14:tracePt t="94009" x="9786938" y="5794375"/>
          <p14:tracePt t="94037" x="9786938" y="5810250"/>
          <p14:tracePt t="94089" x="9802813" y="5810250"/>
          <p14:tracePt t="94104" x="9818688" y="5810250"/>
          <p14:tracePt t="94112" x="9834563" y="5810250"/>
          <p14:tracePt t="94132" x="9850438" y="5810250"/>
          <p14:tracePt t="94145" x="9866313" y="5810250"/>
          <p14:tracePt t="94245" x="9866313" y="5826125"/>
          <p14:tracePt t="94265" x="9866313" y="5842000"/>
          <p14:tracePt t="94272" x="9850438" y="5842000"/>
          <p14:tracePt t="94285" x="9834563" y="5857875"/>
          <p14:tracePt t="94300" x="9818688" y="5881688"/>
          <p14:tracePt t="94342" x="9802813" y="5881688"/>
          <p14:tracePt t="94421" x="9818688" y="5881688"/>
          <p14:tracePt t="94430" x="9834563" y="5881688"/>
          <p14:tracePt t="94437" x="9850438" y="5881688"/>
          <p14:tracePt t="94447" x="9866313" y="5881688"/>
          <p14:tracePt t="94457" x="9874250" y="5881688"/>
          <p14:tracePt t="94464" x="9906000" y="5881688"/>
          <p14:tracePt t="94909" x="9834563" y="5929313"/>
          <p14:tracePt t="94915" x="9834563" y="5913438"/>
          <p14:tracePt t="94941" x="9850438" y="5913438"/>
          <p14:tracePt t="94958" x="9866313" y="5913438"/>
          <p14:tracePt t="94982" x="9874250" y="5913438"/>
          <p14:tracePt t="95001" x="9890125" y="5913438"/>
          <p14:tracePt t="95133" x="9906000" y="5913438"/>
          <p14:tracePt t="95149" x="9906000" y="5897563"/>
          <p14:tracePt t="95197" x="9921875" y="5897563"/>
          <p14:tracePt t="95261" x="9937750" y="5881688"/>
          <p14:tracePt t="95689" x="9937750" y="5873750"/>
          <p14:tracePt t="95707" x="9937750" y="5857875"/>
          <p14:tracePt t="95723" x="9937750" y="5842000"/>
          <p14:tracePt t="95742" x="9937750" y="5826125"/>
          <p14:tracePt t="95755" x="9937750" y="5810250"/>
          <p14:tracePt t="95784" x="9937750" y="5794375"/>
          <p14:tracePt t="95790" x="9937750" y="5778500"/>
          <p14:tracePt t="95800" x="9937750" y="5770563"/>
          <p14:tracePt t="95818" x="9937750" y="5754688"/>
          <p14:tracePt t="95826" x="9937750" y="5738813"/>
          <p14:tracePt t="95833" x="9937750" y="5722938"/>
          <p14:tracePt t="95849" x="9953625" y="5651500"/>
          <p14:tracePt t="95859" x="9969500" y="5635625"/>
          <p14:tracePt t="95869" x="9977438" y="5603875"/>
          <p14:tracePt t="95887" x="9977438" y="5588000"/>
          <p14:tracePt t="95913" x="9993313" y="5572125"/>
          <p14:tracePt t="95916" x="9993313" y="5556250"/>
          <p14:tracePt t="95919" x="10009188" y="5556250"/>
          <p14:tracePt t="95928" x="10025063" y="5548313"/>
          <p14:tracePt t="95938" x="10025063" y="5532438"/>
          <p14:tracePt t="95948" x="10025063" y="5516563"/>
          <p14:tracePt t="95960" x="10025063" y="5500688"/>
          <p14:tracePt t="95968" x="10040938" y="5500688"/>
          <p14:tracePt t="95985" x="10040938" y="5484813"/>
          <p14:tracePt t="96000" x="10056813" y="5468938"/>
          <p14:tracePt t="96029" x="10056813" y="5453063"/>
          <p14:tracePt t="96031" x="10072688" y="5453063"/>
          <p14:tracePt t="96049" x="10080625" y="5445125"/>
          <p14:tracePt t="96062" x="10096500" y="5429250"/>
          <p14:tracePt t="96071" x="10112375" y="5413375"/>
          <p14:tracePt t="96090" x="10128250" y="5413375"/>
          <p14:tracePt t="96100" x="10128250" y="5397500"/>
          <p14:tracePt t="96112" x="10160000" y="5381625"/>
          <p14:tracePt t="96121" x="10175875" y="5365750"/>
          <p14:tracePt t="96144" x="10160000" y="5310188"/>
          <p14:tracePt t="96153" x="10175875" y="5294313"/>
          <p14:tracePt t="96170" x="10183813" y="5294313"/>
          <p14:tracePt t="96180" x="10183813" y="5278438"/>
          <p14:tracePt t="96203" x="10183813" y="5262563"/>
          <p14:tracePt t="96219" x="10183813" y="5246688"/>
          <p14:tracePt t="96382" x="10160000" y="5246688"/>
          <p14:tracePt t="96396" x="10128250" y="5262563"/>
          <p14:tracePt t="96411" x="10096500" y="5262563"/>
          <p14:tracePt t="96415" x="10056813" y="5278438"/>
          <p14:tracePt t="96425" x="10025063" y="5294313"/>
          <p14:tracePt t="96433" x="10009188" y="5294313"/>
          <p14:tracePt t="96445" x="9993313" y="5294313"/>
          <p14:tracePt t="96487" x="9977438" y="5294313"/>
          <p14:tracePt t="96510" x="9969500" y="5310188"/>
          <p14:tracePt t="96542" x="9953625" y="5310188"/>
          <p14:tracePt t="96556" x="9937750" y="5326063"/>
          <p14:tracePt t="96584" x="9921875" y="5326063"/>
          <p14:tracePt t="96604" x="9906000" y="5326063"/>
          <p14:tracePt t="96695" x="9953625" y="5341938"/>
          <p14:tracePt t="96711" x="9993313" y="5341938"/>
          <p14:tracePt t="96722" x="10040938" y="5341938"/>
          <p14:tracePt t="96733" x="10096500" y="5341938"/>
          <p14:tracePt t="96737" x="10175875" y="5341938"/>
          <p14:tracePt t="96746" x="10183813" y="5341938"/>
          <p14:tracePt t="96747" x="10199688" y="5341938"/>
          <p14:tracePt t="96762" x="10247313" y="5341938"/>
          <p14:tracePt t="96770" x="10287000" y="5326063"/>
          <p14:tracePt t="96782" x="10302875" y="5326063"/>
          <p14:tracePt t="96794" x="10318750" y="5326063"/>
          <p14:tracePt t="96839" x="10334625" y="5326063"/>
          <p14:tracePt t="96907" x="10350500" y="5326063"/>
          <p14:tracePt t="97021" x="10334625" y="5326063"/>
          <p14:tracePt t="97033" x="10318750" y="5326063"/>
          <p14:tracePt t="97046" x="10287000" y="5326063"/>
          <p14:tracePt t="97056" x="10263188" y="5326063"/>
          <p14:tracePt t="97066" x="10215563" y="5326063"/>
          <p14:tracePt t="97078" x="10175875" y="5326063"/>
          <p14:tracePt t="97089" x="10128250" y="5341938"/>
          <p14:tracePt t="97091" x="10080625" y="5341938"/>
          <p14:tracePt t="97101" x="10056813" y="5341938"/>
          <p14:tracePt t="97106" x="10009188" y="5341938"/>
          <p14:tracePt t="97115" x="9977438" y="5341938"/>
          <p14:tracePt t="97123" x="9969500" y="5341938"/>
          <p14:tracePt t="97140" x="9953625" y="5341938"/>
          <p14:tracePt t="97151" x="9937750" y="5341938"/>
          <p14:tracePt t="97168" x="9921875" y="5341938"/>
          <p14:tracePt t="97289" x="9937750" y="5341938"/>
          <p14:tracePt t="97296" x="9937750" y="5349875"/>
          <p14:tracePt t="97309" x="9953625" y="5349875"/>
          <p14:tracePt t="97315" x="9969500" y="5349875"/>
          <p14:tracePt t="97326" x="10025063" y="5349875"/>
          <p14:tracePt t="97328" x="10072688" y="5349875"/>
          <p14:tracePt t="97342" x="10096500" y="5349875"/>
          <p14:tracePt t="97346" x="10112375" y="5349875"/>
          <p14:tracePt t="97355" x="10128250" y="5349875"/>
          <p14:tracePt t="97362" x="10144125" y="5349875"/>
          <p14:tracePt t="97376" x="10175875" y="5349875"/>
          <p14:tracePt t="97547" x="10183813" y="5365750"/>
          <p14:tracePt t="97599" x="10144125" y="5349875"/>
          <p14:tracePt t="97613" x="10128250" y="5349875"/>
          <p14:tracePt t="97629" x="10096500" y="5349875"/>
          <p14:tracePt t="97647" x="10056813" y="5341938"/>
          <p14:tracePt t="97774" x="10072688" y="5341938"/>
          <p14:tracePt t="97786" x="10096500" y="5341938"/>
          <p14:tracePt t="97794" x="10112375" y="5341938"/>
          <p14:tracePt t="97805" x="10160000" y="5341938"/>
          <p14:tracePt t="97807" x="10199688" y="5349875"/>
          <p14:tracePt t="97825" x="10231438" y="5349875"/>
          <p14:tracePt t="97837" x="10247313" y="5349875"/>
          <p14:tracePt t="97850" x="10263188" y="5349875"/>
          <p14:tracePt t="97856" x="10279063" y="5349875"/>
          <p14:tracePt t="97949" x="10263188" y="5349875"/>
          <p14:tracePt t="97962" x="10247313" y="5349875"/>
          <p14:tracePt t="97968" x="10231438" y="5349875"/>
          <p14:tracePt t="97980" x="10215563" y="5349875"/>
          <p14:tracePt t="97987" x="10199688" y="5349875"/>
          <p14:tracePt t="97998" x="10183813" y="5349875"/>
          <p14:tracePt t="98001" x="10175875" y="5349875"/>
          <p14:tracePt t="98016" x="10160000" y="5349875"/>
          <p14:tracePt t="100230" x="10144125" y="53498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2BB6EE-9918-49F4-9F4D-A13E2BEB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47" y="993011"/>
            <a:ext cx="7238763" cy="2738579"/>
          </a:xfrm>
        </p:spPr>
        <p:txBody>
          <a:bodyPr/>
          <a:lstStyle/>
          <a:p>
            <a:r>
              <a:rPr lang="en-US" sz="2133"/>
              <a:t> LLNL’s National Ignition Facility (NIF) conducted the first controlled fusion experiment in history![1]</a:t>
            </a:r>
          </a:p>
          <a:p>
            <a:r>
              <a:rPr lang="en-US" sz="2133"/>
              <a:t>MVAPICH, being the default MPI library on the LLNL systems, has been enabling the thousands of simulation jobs that have led to this amazing achievement!</a:t>
            </a:r>
          </a:p>
          <a:p>
            <a:r>
              <a:rPr lang="en-US" sz="1467">
                <a:solidFill>
                  <a:schemeClr val="bg1">
                    <a:lumMod val="60000"/>
                    <a:lumOff val="40000"/>
                  </a:schemeClr>
                </a:solidFill>
              </a:rPr>
              <a:t>[1] https://www.llnl.gov/news/national-ignition-facility-achieves-fusion-ignition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9872A5-5C49-4E69-B9C4-07C0C0B1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Calibri"/>
                <a:ea typeface="宋体"/>
                <a:cs typeface="Calibri"/>
              </a:rPr>
              <a:t>MVAPICH enabling Nuclear Fusion Research</a:t>
            </a:r>
            <a:endParaRPr lang="en-US"/>
          </a:p>
        </p:txBody>
      </p:sp>
      <p:pic>
        <p:nvPicPr>
          <p:cNvPr id="1026" name="Picture 2" descr="X-rays 121322">
            <a:extLst>
              <a:ext uri="{FF2B5EF4-FFF2-40B4-BE49-F238E27FC236}">
                <a16:creationId xmlns:a16="http://schemas.microsoft.com/office/drawing/2014/main" id="{DB077819-C72C-4BCE-A38B-E5BC3706C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75" y="3782925"/>
            <a:ext cx="3505592" cy="22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hlraum 121322">
            <a:extLst>
              <a:ext uri="{FF2B5EF4-FFF2-40B4-BE49-F238E27FC236}">
                <a16:creationId xmlns:a16="http://schemas.microsoft.com/office/drawing/2014/main" id="{1A4C3414-4EA8-4C72-8D2E-A527B219D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98" y="3782924"/>
            <a:ext cx="3343805" cy="22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rget chamber 121322">
            <a:extLst>
              <a:ext uri="{FF2B5EF4-FFF2-40B4-BE49-F238E27FC236}">
                <a16:creationId xmlns:a16="http://schemas.microsoft.com/office/drawing/2014/main" id="{161B0932-D414-4091-9D8D-2EAFA800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5" y="3782926"/>
            <a:ext cx="3343804" cy="22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gnition graphic 12_13_2022">
            <a:extLst>
              <a:ext uri="{FF2B5EF4-FFF2-40B4-BE49-F238E27FC236}">
                <a16:creationId xmlns:a16="http://schemas.microsoft.com/office/drawing/2014/main" id="{CC8A1F91-79FD-4C49-8664-8B6F6F6E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45" y="1043726"/>
            <a:ext cx="3967808" cy="22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019A2F-6555-485D-AD61-5C6956A4AD02}"/>
              </a:ext>
            </a:extLst>
          </p:cNvPr>
          <p:cNvSpPr txBox="1">
            <a:spLocks/>
          </p:cNvSpPr>
          <p:nvPr/>
        </p:nvSpPr>
        <p:spPr bwMode="auto">
          <a:xfrm>
            <a:off x="156229" y="6029191"/>
            <a:ext cx="4032067" cy="5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bg1">
                    <a:lumMod val="40000"/>
                    <a:lumOff val="60000"/>
                  </a:schemeClr>
                </a:solidFill>
              </a:rPr>
              <a:t>The target chamber of LLNL’s National Ignition Facility, where 192 laser beams delivered more than 2 million joules of ultraviolet energy to a tiny fuel pellet to create fusion ignition on Dec. 5, 2022.</a:t>
            </a:r>
            <a:endParaRPr lang="en-US" sz="1067" b="0" kern="0">
              <a:solidFill>
                <a:schemeClr val="bg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DD9F70-4B97-42E3-86A1-7ACAA75D5213}"/>
              </a:ext>
            </a:extLst>
          </p:cNvPr>
          <p:cNvSpPr txBox="1">
            <a:spLocks/>
          </p:cNvSpPr>
          <p:nvPr/>
        </p:nvSpPr>
        <p:spPr bwMode="auto">
          <a:xfrm>
            <a:off x="4188297" y="6044877"/>
            <a:ext cx="3671849" cy="5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bg1">
                    <a:lumMod val="40000"/>
                    <a:lumOff val="60000"/>
                  </a:schemeClr>
                </a:solidFill>
              </a:rPr>
              <a:t>The hohlraum that houses the type of cryogenic target used to achieve ignition on Dec. 5, 2022, at LLNL’s National Ignition Facility.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7B501F-A3B1-4B75-BFEC-63C82C380398}"/>
              </a:ext>
            </a:extLst>
          </p:cNvPr>
          <p:cNvSpPr txBox="1">
            <a:spLocks/>
          </p:cNvSpPr>
          <p:nvPr/>
        </p:nvSpPr>
        <p:spPr bwMode="auto">
          <a:xfrm>
            <a:off x="7721724" y="6029191"/>
            <a:ext cx="4627297" cy="5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bg1">
                    <a:lumMod val="40000"/>
                    <a:lumOff val="60000"/>
                  </a:schemeClr>
                </a:solidFill>
              </a:rPr>
              <a:t>To create fusion ignition, the National Ignition Facility’s laser energy is converted into X-rays inside the hohlraum, which then compress a fuel capsule until it implodes, creating a high temperature, high pressure plasma.</a:t>
            </a:r>
          </a:p>
        </p:txBody>
      </p:sp>
    </p:spTree>
    <p:extLst>
      <p:ext uri="{BB962C8B-B14F-4D97-AF65-F5344CB8AC3E}">
        <p14:creationId xmlns:p14="http://schemas.microsoft.com/office/powerpoint/2010/main" val="499893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9BC213-5845-68F5-7FEC-3F7FEAC01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70" y="847300"/>
            <a:ext cx="10490661" cy="5337367"/>
          </a:xfrm>
        </p:spPr>
        <p:txBody>
          <a:bodyPr/>
          <a:lstStyle/>
          <a:p>
            <a:pPr marL="457167" indent="-457167" defTabSz="1219110"/>
            <a:r>
              <a:rPr lang="en-US" altLang="zh-CN"/>
              <a:t>MapReduce and Google File System were pioneered by Google (around 2003)</a:t>
            </a:r>
          </a:p>
          <a:p>
            <a:pPr marL="857208" lvl="1" indent="-457167" defTabSz="1219110"/>
            <a:r>
              <a:rPr lang="en-US" altLang="zh-CN"/>
              <a:t>The Apache Hadoop software is an open-source implementation of MapReduce programming model</a:t>
            </a:r>
          </a:p>
          <a:p>
            <a:pPr marL="457167" indent="-457167" defTabSz="1219110"/>
            <a:r>
              <a:rPr lang="en-US" altLang="zh-CN"/>
              <a:t>The overall execution process of </a:t>
            </a:r>
            <a:r>
              <a:rPr lang="en-US" altLang="zh-CN" err="1"/>
              <a:t>WordCount</a:t>
            </a:r>
            <a:r>
              <a:rPr lang="en-US" altLang="zh-CN"/>
              <a:t> example</a:t>
            </a:r>
            <a:endParaRPr lang="zh-CN" altLang="en-US"/>
          </a:p>
          <a:p>
            <a:endParaRPr 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MapReduce and the Apache Hadoop Software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/>
          <a:srcRect l="2364" t="15256" r="3147" b="7666"/>
          <a:stretch/>
        </p:blipFill>
        <p:spPr>
          <a:xfrm>
            <a:off x="628477" y="2698209"/>
            <a:ext cx="10756739" cy="345019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16C0EC1-5C65-E07C-9A06-96CBC3966532}"/>
              </a:ext>
            </a:extLst>
          </p:cNvPr>
          <p:cNvSpPr txBox="1"/>
          <p:nvPr/>
        </p:nvSpPr>
        <p:spPr>
          <a:xfrm>
            <a:off x="755650" y="6066668"/>
            <a:ext cx="10502392" cy="57463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1467">
                <a:solidFill>
                  <a:srgbClr val="0000FF"/>
                </a:solidFill>
                <a:latin typeface="+mn-lt"/>
              </a:rPr>
              <a:t>MapReduce: Simplified Data Processing on Large Clusters, </a:t>
            </a:r>
            <a:r>
              <a:rPr lang="en-US" sz="1467">
                <a:solidFill>
                  <a:srgbClr val="0000FF"/>
                </a:solidFill>
                <a:latin typeface="+mn-lt"/>
                <a:hlinkClick r:id="rId3"/>
              </a:rPr>
              <a:t>https://research.google/pubs/pub62/</a:t>
            </a:r>
            <a:endParaRPr lang="en-US" sz="1467">
              <a:solidFill>
                <a:srgbClr val="0000FF"/>
              </a:solidFill>
              <a:latin typeface="+mn-lt"/>
            </a:endParaRPr>
          </a:p>
          <a:p>
            <a:r>
              <a:rPr lang="en-US" sz="1467">
                <a:solidFill>
                  <a:srgbClr val="0000FF"/>
                </a:solidFill>
                <a:latin typeface="+mn-lt"/>
              </a:rPr>
              <a:t>The Google File System, </a:t>
            </a:r>
            <a:r>
              <a:rPr lang="en-US" sz="1467">
                <a:solidFill>
                  <a:srgbClr val="0000FF"/>
                </a:solidFill>
                <a:latin typeface="+mn-lt"/>
                <a:hlinkClick r:id="rId4"/>
              </a:rPr>
              <a:t>https://static.googleusercontent.com/media/research.google.com/en//archive/gfs-sosp2003.pdf</a:t>
            </a:r>
            <a:r>
              <a:rPr lang="en-US" sz="1467">
                <a:solidFill>
                  <a:srgbClr val="0000FF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09379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D92274-022A-A84A-8173-4EFCA874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6" y="143716"/>
            <a:ext cx="10515600" cy="658063"/>
          </a:xfrm>
        </p:spPr>
        <p:txBody>
          <a:bodyPr/>
          <a:lstStyle/>
          <a:p>
            <a:pPr algn="l"/>
            <a:r>
              <a:rPr lang="en-US"/>
              <a:t>Running </a:t>
            </a:r>
            <a:r>
              <a:rPr lang="en-US" err="1"/>
              <a:t>Dask</a:t>
            </a:r>
            <a:r>
              <a:rPr lang="en-US"/>
              <a:t>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7FF65-FBBD-0B48-B0AB-B89C7870B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61641"/>
            <a:ext cx="5157787" cy="823912"/>
          </a:xfrm>
        </p:spPr>
        <p:txBody>
          <a:bodyPr/>
          <a:lstStyle/>
          <a:p>
            <a:r>
              <a:rPr lang="en-US" err="1"/>
              <a:t>Dask</a:t>
            </a:r>
            <a:r>
              <a:rPr lang="en-US"/>
              <a:t> way: Using Cluster Objects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FCEE75-2277-6442-8B0B-D2898FF1C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116" y="1185553"/>
            <a:ext cx="5157787" cy="3684588"/>
          </a:xfrm>
        </p:spPr>
        <p:txBody>
          <a:bodyPr/>
          <a:lstStyle/>
          <a:p>
            <a:r>
              <a:rPr lang="en-US" dirty="0"/>
              <a:t>Clusters are pre-defined utility classes to help with bootstrapping Dask on different environments: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Dask-CUDA</a:t>
            </a:r>
            <a:r>
              <a:rPr lang="en-US" dirty="0"/>
              <a:t> provides </a:t>
            </a:r>
            <a:r>
              <a:rPr lang="en-US" dirty="0" err="1"/>
              <a:t>LocalCUDACluster</a:t>
            </a:r>
            <a:r>
              <a:rPr lang="en-US" dirty="0"/>
              <a:t>, DGX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Dask-</a:t>
            </a:r>
            <a:r>
              <a:rPr lang="en-US" dirty="0" err="1">
                <a:solidFill>
                  <a:schemeClr val="tx2"/>
                </a:solidFill>
              </a:rPr>
              <a:t>Jobqueue</a:t>
            </a:r>
            <a:r>
              <a:rPr lang="en-US" dirty="0"/>
              <a:t> provides </a:t>
            </a:r>
            <a:r>
              <a:rPr lang="en-US" dirty="0" err="1"/>
              <a:t>SLURMCluster</a:t>
            </a:r>
            <a:r>
              <a:rPr lang="en-US" dirty="0"/>
              <a:t>, </a:t>
            </a:r>
            <a:r>
              <a:rPr lang="en-US" dirty="0" err="1"/>
              <a:t>LSFCluster</a:t>
            </a:r>
            <a:r>
              <a:rPr lang="en-US" dirty="0"/>
              <a:t>, </a:t>
            </a:r>
            <a:r>
              <a:rPr lang="en-US" dirty="0" err="1"/>
              <a:t>KubeCluster</a:t>
            </a:r>
            <a:r>
              <a:rPr lang="en-US" dirty="0"/>
              <a:t>, </a:t>
            </a:r>
            <a:r>
              <a:rPr lang="en-US" dirty="0" err="1"/>
              <a:t>ECSCluster</a:t>
            </a:r>
            <a:r>
              <a:rPr lang="en-US" dirty="0"/>
              <a:t>, </a:t>
            </a:r>
            <a:r>
              <a:rPr lang="en-US" dirty="0" err="1"/>
              <a:t>YARNCluster</a:t>
            </a:r>
            <a:endParaRPr lang="en-US" dirty="0"/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Step 1: Start the Cluster</a:t>
            </a:r>
          </a:p>
          <a:p>
            <a:pPr lvl="1"/>
            <a:r>
              <a:rPr lang="en-US" dirty="0"/>
              <a:t>Step 2: Start client</a:t>
            </a:r>
          </a:p>
          <a:p>
            <a:pPr lvl="1"/>
            <a:r>
              <a:rPr lang="en-US" dirty="0"/>
              <a:t>Step 3: Submit work to workers through client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678EA-8B1F-BB4D-A5A1-0AEF1C66F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61641"/>
            <a:ext cx="5183188" cy="823912"/>
          </a:xfrm>
        </p:spPr>
        <p:txBody>
          <a:bodyPr/>
          <a:lstStyle/>
          <a:p>
            <a:r>
              <a:rPr lang="en-US"/>
              <a:t>MPI way: Using </a:t>
            </a:r>
            <a:r>
              <a:rPr lang="en-US" err="1"/>
              <a:t>dask-mpi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65C42-7064-B24E-89EA-25AD8CF26C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85552"/>
            <a:ext cx="5183188" cy="3163729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solidFill>
                  <a:schemeClr val="tx2"/>
                </a:solidFill>
              </a:rPr>
              <a:t>dask-mpi</a:t>
            </a:r>
            <a:r>
              <a:rPr lang="en-US" dirty="0"/>
              <a:t>, start an MPI job where: </a:t>
            </a:r>
          </a:p>
          <a:p>
            <a:pPr lvl="1"/>
            <a:r>
              <a:rPr lang="en-US" dirty="0"/>
              <a:t>Scheduler (rank 0)</a:t>
            </a:r>
          </a:p>
          <a:p>
            <a:pPr lvl="1"/>
            <a:r>
              <a:rPr lang="en-US" dirty="0"/>
              <a:t>Client (rank 1)</a:t>
            </a:r>
          </a:p>
          <a:p>
            <a:pPr lvl="1"/>
            <a:r>
              <a:rPr lang="en-US" dirty="0"/>
              <a:t>Workers (&gt;= 2)</a:t>
            </a:r>
          </a:p>
          <a:p>
            <a:pPr lvl="1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064E6F-47A1-6BEC-8373-16D292442AC5}"/>
              </a:ext>
            </a:extLst>
          </p:cNvPr>
          <p:cNvGrpSpPr/>
          <p:nvPr/>
        </p:nvGrpSpPr>
        <p:grpSpPr>
          <a:xfrm>
            <a:off x="6206925" y="2499493"/>
            <a:ext cx="5932050" cy="4086487"/>
            <a:chOff x="6206925" y="2499493"/>
            <a:chExt cx="5932050" cy="408648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3969FD-45D7-60A9-37EA-F8CFADD45D04}"/>
                </a:ext>
              </a:extLst>
            </p:cNvPr>
            <p:cNvSpPr/>
            <p:nvPr/>
          </p:nvSpPr>
          <p:spPr>
            <a:xfrm>
              <a:off x="6206925" y="3781351"/>
              <a:ext cx="5581277" cy="28046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867" b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7EA233-5645-B3D1-400D-7DD653BCAFE3}"/>
                </a:ext>
              </a:extLst>
            </p:cNvPr>
            <p:cNvSpPr/>
            <p:nvPr/>
          </p:nvSpPr>
          <p:spPr>
            <a:xfrm>
              <a:off x="9141868" y="2692542"/>
              <a:ext cx="1907607" cy="5743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Client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05B8848-A89A-43A1-96AB-39A1C31FD64F}"/>
                </a:ext>
              </a:extLst>
            </p:cNvPr>
            <p:cNvCxnSpPr>
              <a:cxnSpLocks/>
              <a:stCxn id="34" idx="2"/>
              <a:endCxn id="36" idx="0"/>
            </p:cNvCxnSpPr>
            <p:nvPr/>
          </p:nvCxnSpPr>
          <p:spPr>
            <a:xfrm flipH="1">
              <a:off x="9186007" y="3266879"/>
              <a:ext cx="909665" cy="6554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365CF6-6922-F89D-81BC-7A534771756B}"/>
                </a:ext>
              </a:extLst>
            </p:cNvPr>
            <p:cNvSpPr/>
            <p:nvPr/>
          </p:nvSpPr>
          <p:spPr>
            <a:xfrm>
              <a:off x="8276341" y="3922307"/>
              <a:ext cx="1819331" cy="5743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Scheduler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1B81797-E16A-9E53-BFAD-71ECE25CBE7F}"/>
                </a:ext>
              </a:extLst>
            </p:cNvPr>
            <p:cNvSpPr/>
            <p:nvPr/>
          </p:nvSpPr>
          <p:spPr>
            <a:xfrm>
              <a:off x="6410123" y="5525588"/>
              <a:ext cx="1347403" cy="5523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Worker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0CE9EC-B239-B9FF-D459-8FA143EE375A}"/>
                </a:ext>
              </a:extLst>
            </p:cNvPr>
            <p:cNvSpPr/>
            <p:nvPr/>
          </p:nvSpPr>
          <p:spPr>
            <a:xfrm>
              <a:off x="8514454" y="5525588"/>
              <a:ext cx="1347403" cy="5523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Worker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1394AF-034A-CDF9-B11B-0E098D4956E0}"/>
                </a:ext>
              </a:extLst>
            </p:cNvPr>
            <p:cNvSpPr/>
            <p:nvPr/>
          </p:nvSpPr>
          <p:spPr>
            <a:xfrm>
              <a:off x="10614489" y="5525587"/>
              <a:ext cx="1347403" cy="5523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Worker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D0A89F8-E88D-53E2-3B97-9D44CC9B6042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 flipH="1">
              <a:off x="7083825" y="4496644"/>
              <a:ext cx="2102181" cy="10289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37198EF-AEA5-1BAD-49F3-CA9EC1D53520}"/>
                </a:ext>
              </a:extLst>
            </p:cNvPr>
            <p:cNvCxnSpPr>
              <a:cxnSpLocks/>
              <a:stCxn id="36" idx="2"/>
              <a:endCxn id="38" idx="0"/>
            </p:cNvCxnSpPr>
            <p:nvPr/>
          </p:nvCxnSpPr>
          <p:spPr>
            <a:xfrm>
              <a:off x="9186006" y="4496644"/>
              <a:ext cx="2149" cy="10289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38C90BE-D935-F5FD-3D6F-94B44C51C897}"/>
                </a:ext>
              </a:extLst>
            </p:cNvPr>
            <p:cNvCxnSpPr>
              <a:cxnSpLocks/>
              <a:stCxn id="36" idx="2"/>
              <a:endCxn id="39" idx="0"/>
            </p:cNvCxnSpPr>
            <p:nvPr/>
          </p:nvCxnSpPr>
          <p:spPr>
            <a:xfrm>
              <a:off x="9186006" y="4496643"/>
              <a:ext cx="2102184" cy="102894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4DF59D-7413-AE64-06E1-5DAE5FCB8A6B}"/>
                </a:ext>
              </a:extLst>
            </p:cNvPr>
            <p:cNvCxnSpPr>
              <a:cxnSpLocks/>
              <a:stCxn id="38" idx="1"/>
              <a:endCxn id="37" idx="3"/>
            </p:cNvCxnSpPr>
            <p:nvPr/>
          </p:nvCxnSpPr>
          <p:spPr>
            <a:xfrm flipH="1">
              <a:off x="7757526" y="5801784"/>
              <a:ext cx="7569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0791BCD-6523-4B63-4B22-93C33B5459C8}"/>
                </a:ext>
              </a:extLst>
            </p:cNvPr>
            <p:cNvCxnSpPr>
              <a:cxnSpLocks/>
              <a:stCxn id="39" idx="1"/>
              <a:endCxn id="38" idx="3"/>
            </p:cNvCxnSpPr>
            <p:nvPr/>
          </p:nvCxnSpPr>
          <p:spPr>
            <a:xfrm flipH="1">
              <a:off x="9861857" y="5801784"/>
              <a:ext cx="752632" cy="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C3A26164-DA61-0CB2-7EF6-8EE9AE8F9A8B}"/>
                </a:ext>
              </a:extLst>
            </p:cNvPr>
            <p:cNvCxnSpPr>
              <a:cxnSpLocks/>
              <a:stCxn id="37" idx="2"/>
              <a:endCxn id="39" idx="2"/>
            </p:cNvCxnSpPr>
            <p:nvPr/>
          </p:nvCxnSpPr>
          <p:spPr>
            <a:xfrm rot="5400000" flipH="1" flipV="1">
              <a:off x="9186007" y="3975798"/>
              <a:ext cx="1" cy="4204365"/>
            </a:xfrm>
            <a:prstGeom prst="bentConnector3">
              <a:avLst>
                <a:gd name="adj1" fmla="val -22860000000"/>
              </a:avLst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CC81D8-02FE-D7BC-B11C-852228972C1E}"/>
                </a:ext>
              </a:extLst>
            </p:cNvPr>
            <p:cNvSpPr/>
            <p:nvPr/>
          </p:nvSpPr>
          <p:spPr bwMode="auto">
            <a:xfrm>
              <a:off x="9888478" y="4182048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0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6EDC4C5-0ADC-2232-ABF0-D1DD22984699}"/>
                </a:ext>
              </a:extLst>
            </p:cNvPr>
            <p:cNvSpPr/>
            <p:nvPr/>
          </p:nvSpPr>
          <p:spPr bwMode="auto">
            <a:xfrm>
              <a:off x="10820875" y="2499493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207C6-0334-E976-9E61-1E0A00662148}"/>
                </a:ext>
              </a:extLst>
            </p:cNvPr>
            <p:cNvSpPr/>
            <p:nvPr/>
          </p:nvSpPr>
          <p:spPr bwMode="auto">
            <a:xfrm>
              <a:off x="7482626" y="5287488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CC742A8-6656-DEEA-11B3-A58A9C749522}"/>
                </a:ext>
              </a:extLst>
            </p:cNvPr>
            <p:cNvSpPr/>
            <p:nvPr/>
          </p:nvSpPr>
          <p:spPr bwMode="auto">
            <a:xfrm>
              <a:off x="9519328" y="5277281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4F071B7-8698-DACD-F3B7-803EA4112E84}"/>
                </a:ext>
              </a:extLst>
            </p:cNvPr>
            <p:cNvSpPr/>
            <p:nvPr/>
          </p:nvSpPr>
          <p:spPr bwMode="auto">
            <a:xfrm>
              <a:off x="11681775" y="5277552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934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295400"/>
            <a:ext cx="5791200" cy="425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8475" y="85148"/>
            <a:ext cx="10953924" cy="840017"/>
          </a:xfrm>
          <a:prstGeom prst="rect">
            <a:avLst/>
          </a:prstGeom>
        </p:spPr>
        <p:txBody>
          <a:bodyPr lIns="121915" tIns="60957" rIns="121915" bIns="60957"/>
          <a:lstStyle/>
          <a:p>
            <a:pPr defTabSz="1219110">
              <a:defRPr/>
            </a:pPr>
            <a:r>
              <a:rPr kumimoji="1" lang="en-US" sz="3200" kern="0">
                <a:solidFill>
                  <a:srgbClr val="C60000"/>
                </a:solidFill>
                <a:latin typeface="Calibri" pitchFamily="34" charset="0"/>
                <a:ea typeface="+mj-ea"/>
                <a:cs typeface="Calibri" pitchFamily="34" charset="0"/>
              </a:rPr>
              <a:t>Hadoop Distributed File System (HDFS)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8646" y="893423"/>
            <a:ext cx="6238421" cy="5533573"/>
          </a:xfrm>
          <a:prstGeom prst="rect">
            <a:avLst/>
          </a:prstGeom>
        </p:spPr>
        <p:txBody>
          <a:bodyPr lIns="121915" tIns="60957" rIns="121915" bIns="60957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sz="2667" b="0"/>
              <a:t>P</a:t>
            </a:r>
            <a:r>
              <a:rPr lang="en-US" sz="2667" b="0"/>
              <a:t>rimary storage of Hadoop; highly reliable and fault-tolerant</a:t>
            </a:r>
          </a:p>
          <a:p>
            <a:r>
              <a:rPr lang="en-US" sz="2667" b="0"/>
              <a:t>Adopted by many reputed organizations</a:t>
            </a:r>
          </a:p>
          <a:p>
            <a:pPr lvl="1"/>
            <a:r>
              <a:rPr lang="en-US" sz="2400" b="0" err="1"/>
              <a:t>eg</a:t>
            </a:r>
            <a:r>
              <a:rPr lang="en-US" sz="2400" b="0"/>
              <a:t>: Facebook, Yahoo!</a:t>
            </a:r>
          </a:p>
          <a:p>
            <a:pPr>
              <a:lnSpc>
                <a:spcPct val="100000"/>
              </a:lnSpc>
            </a:pPr>
            <a:r>
              <a:rPr lang="en-US" sz="2667" b="0" err="1"/>
              <a:t>NameNode</a:t>
            </a:r>
            <a:r>
              <a:rPr lang="en-US" sz="2667" b="0"/>
              <a:t>: stores the file system namespace</a:t>
            </a:r>
          </a:p>
          <a:p>
            <a:pPr>
              <a:lnSpc>
                <a:spcPct val="100000"/>
              </a:lnSpc>
            </a:pPr>
            <a:r>
              <a:rPr lang="en-US" sz="2667" b="0" err="1"/>
              <a:t>DataNode</a:t>
            </a:r>
            <a:r>
              <a:rPr lang="en-US" sz="2667" b="0"/>
              <a:t>: stores data blocks</a:t>
            </a:r>
          </a:p>
          <a:p>
            <a:r>
              <a:rPr lang="en-US" sz="2667" b="0"/>
              <a:t>Developed in Java for platform-independence and portability</a:t>
            </a:r>
          </a:p>
          <a:p>
            <a:r>
              <a:rPr lang="en-US" sz="2667" b="0">
                <a:solidFill>
                  <a:srgbClr val="FF0000"/>
                </a:solidFill>
              </a:rPr>
              <a:t>Uses sockets for communication!</a:t>
            </a:r>
            <a:endParaRPr lang="en-US" sz="2667">
              <a:solidFill>
                <a:srgbClr val="FF0000"/>
              </a:solidFill>
            </a:endParaRPr>
          </a:p>
          <a:p>
            <a:endParaRPr lang="en-US" sz="2667"/>
          </a:p>
        </p:txBody>
      </p:sp>
      <p:sp>
        <p:nvSpPr>
          <p:cNvPr id="8" name="TextBox 7"/>
          <p:cNvSpPr txBox="1"/>
          <p:nvPr/>
        </p:nvSpPr>
        <p:spPr>
          <a:xfrm>
            <a:off x="7721600" y="5715013"/>
            <a:ext cx="4064000" cy="41042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1867">
                <a:latin typeface="+mn-lt"/>
              </a:rPr>
              <a:t>(HDFS Architecture)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8629251" y="4429761"/>
            <a:ext cx="635846" cy="4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0000FF"/>
                </a:solidFill>
                <a:latin typeface="+mn-lt"/>
                <a:cs typeface="Calibri" pitchFamily="34" charset="0"/>
              </a:rPr>
              <a:t>RPC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8615706" y="2946401"/>
            <a:ext cx="635846" cy="4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0000FF"/>
                </a:solidFill>
                <a:latin typeface="+mn-lt"/>
                <a:cs typeface="Calibri" pitchFamily="34" charset="0"/>
              </a:rPr>
              <a:t>RPC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629251" y="3383281"/>
            <a:ext cx="635846" cy="4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0000FF"/>
                </a:solidFill>
                <a:latin typeface="+mn-lt"/>
                <a:cs typeface="Calibri" pitchFamily="34" charset="0"/>
              </a:rPr>
              <a:t>RPC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8629251" y="3901441"/>
            <a:ext cx="635846" cy="4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867" kern="0">
                <a:solidFill>
                  <a:srgbClr val="0000FF"/>
                </a:solidFill>
                <a:latin typeface="+mn-lt"/>
                <a:cs typeface="Calibri" pitchFamily="34" charset="0"/>
              </a:rPr>
              <a:t>RPC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417733" y="2603503"/>
            <a:ext cx="1981200" cy="1562100"/>
            <a:chOff x="4813300" y="2603500"/>
            <a:chExt cx="1485900" cy="15621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813300" y="2603500"/>
              <a:ext cx="1016000" cy="1511300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endParaRPr lang="en-US"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13400" y="2984500"/>
              <a:ext cx="495300" cy="876300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endParaRPr lang="en-US"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969000" y="3086100"/>
              <a:ext cx="330200" cy="660400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endParaRPr lang="en-US"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219700" y="4051300"/>
              <a:ext cx="304800" cy="114300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endParaRPr lang="en-US" sz="21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 bwMode="auto">
          <a:xfrm>
            <a:off x="6993477" y="2540009"/>
            <a:ext cx="814327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1" tIns="61381" rIns="122761" bIns="61381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167" indent="-457167" defTabSz="1219110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467" b="0" kern="0">
                <a:latin typeface="+mj-lt"/>
                <a:cs typeface="Calibri" pitchFamily="34" charset="0"/>
              </a:rPr>
              <a:t>Client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7332157" y="2767627"/>
            <a:ext cx="16935" cy="14097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4572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art, bar chart&#10;&#10;Description automatically generated">
            <a:extLst>
              <a:ext uri="{FF2B5EF4-FFF2-40B4-BE49-F238E27FC236}">
                <a16:creationId xmlns:a16="http://schemas.microsoft.com/office/drawing/2014/main" id="{273BFF3A-033A-4985-7D7E-D2DD2310B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41" y="2826151"/>
            <a:ext cx="4168719" cy="3810448"/>
          </a:xfrm>
          <a:prstGeom prst="rect">
            <a:avLst/>
          </a:prstGeom>
        </p:spPr>
      </p:pic>
      <p:pic>
        <p:nvPicPr>
          <p:cNvPr id="29" name="Picture 28" descr="Chart, bar chart&#10;&#10;Description automatically generated">
            <a:extLst>
              <a:ext uri="{FF2B5EF4-FFF2-40B4-BE49-F238E27FC236}">
                <a16:creationId xmlns:a16="http://schemas.microsoft.com/office/drawing/2014/main" id="{93F76020-DDCB-0670-704F-092D6E0B7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0" y="2861549"/>
            <a:ext cx="4053443" cy="373110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99BE50C-A530-4CB6-5691-1E38A871DE6A}"/>
              </a:ext>
            </a:extLst>
          </p:cNvPr>
          <p:cNvSpPr txBox="1">
            <a:spLocks/>
          </p:cNvSpPr>
          <p:nvPr/>
        </p:nvSpPr>
        <p:spPr>
          <a:xfrm>
            <a:off x="198000" y="0"/>
            <a:ext cx="11599048" cy="77276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67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5pPr>
            <a:lvl6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6pPr>
            <a:lvl7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7pPr>
            <a:lvl8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8pPr>
            <a:lvl9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267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defTabSz="914377"/>
            <a:r>
              <a:rPr lang="en-US" kern="0">
                <a:solidFill>
                  <a:srgbClr val="CD052B"/>
                </a:solidFill>
              </a:rPr>
              <a:t>MPI4Spark: Relative Speedups to Vanilla Spark and RDMA-Spark on Three HPC Systems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6BF575-3E09-4B82-E4EA-FFD5C2542295}"/>
              </a:ext>
            </a:extLst>
          </p:cNvPr>
          <p:cNvGraphicFramePr>
            <a:graphicFrameLocks noGrp="1"/>
          </p:cNvGraphicFramePr>
          <p:nvPr/>
        </p:nvGraphicFramePr>
        <p:xfrm>
          <a:off x="198001" y="1285379"/>
          <a:ext cx="11780271" cy="1508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4343">
                  <a:extLst>
                    <a:ext uri="{9D8B030D-6E8A-4147-A177-3AD203B41FA5}">
                      <a16:colId xmlns:a16="http://schemas.microsoft.com/office/drawing/2014/main" val="2978313378"/>
                    </a:ext>
                  </a:extLst>
                </a:gridCol>
                <a:gridCol w="1178121">
                  <a:extLst>
                    <a:ext uri="{9D8B030D-6E8A-4147-A177-3AD203B41FA5}">
                      <a16:colId xmlns:a16="http://schemas.microsoft.com/office/drawing/2014/main" val="3022337296"/>
                    </a:ext>
                  </a:extLst>
                </a:gridCol>
                <a:gridCol w="1469704">
                  <a:extLst>
                    <a:ext uri="{9D8B030D-6E8A-4147-A177-3AD203B41FA5}">
                      <a16:colId xmlns:a16="http://schemas.microsoft.com/office/drawing/2014/main" val="2794329288"/>
                    </a:ext>
                  </a:extLst>
                </a:gridCol>
                <a:gridCol w="1326523">
                  <a:extLst>
                    <a:ext uri="{9D8B030D-6E8A-4147-A177-3AD203B41FA5}">
                      <a16:colId xmlns:a16="http://schemas.microsoft.com/office/drawing/2014/main" val="3269042303"/>
                    </a:ext>
                  </a:extLst>
                </a:gridCol>
                <a:gridCol w="1918953">
                  <a:extLst>
                    <a:ext uri="{9D8B030D-6E8A-4147-A177-3AD203B41FA5}">
                      <a16:colId xmlns:a16="http://schemas.microsoft.com/office/drawing/2014/main" val="184139729"/>
                    </a:ext>
                  </a:extLst>
                </a:gridCol>
                <a:gridCol w="1368628">
                  <a:extLst>
                    <a:ext uri="{9D8B030D-6E8A-4147-A177-3AD203B41FA5}">
                      <a16:colId xmlns:a16="http://schemas.microsoft.com/office/drawing/2014/main" val="2904790380"/>
                    </a:ext>
                  </a:extLst>
                </a:gridCol>
                <a:gridCol w="1121664">
                  <a:extLst>
                    <a:ext uri="{9D8B030D-6E8A-4147-A177-3AD203B41FA5}">
                      <a16:colId xmlns:a16="http://schemas.microsoft.com/office/drawing/2014/main" val="1615042968"/>
                    </a:ext>
                  </a:extLst>
                </a:gridCol>
                <a:gridCol w="1822335">
                  <a:extLst>
                    <a:ext uri="{9D8B030D-6E8A-4147-A177-3AD203B41FA5}">
                      <a16:colId xmlns:a16="http://schemas.microsoft.com/office/drawing/2014/main" val="1955670609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System 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Nodes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Processor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Cores Used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Sockets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Cores/socket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ysClr val="windowText" lastClr="000000"/>
                          </a:solidFill>
                        </a:rPr>
                        <a:t>Interconnect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949317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TACC Frontera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Xeon Platinum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1792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192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HDR (100G)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57313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RI2 (OSU System)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Xeon Broadwell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128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EDR (100G)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868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MRI (OSU System)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AMD EPYC 7713</a:t>
                      </a:r>
                      <a:endParaRPr lang="en-US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1280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264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</a:t>
                      </a:r>
                      <a:r>
                        <a:rPr lang="de-DE" sz="15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</a:t>
                      </a:r>
                      <a:r>
                        <a:rPr lang="de-DE" sz="15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/sec (4X HDR)</a:t>
                      </a:r>
                      <a:endParaRPr lang="en-US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939460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DE7167E-54C9-AFBE-561E-AB2B948E1A4B}"/>
              </a:ext>
            </a:extLst>
          </p:cNvPr>
          <p:cNvSpPr txBox="1"/>
          <p:nvPr/>
        </p:nvSpPr>
        <p:spPr bwMode="auto">
          <a:xfrm>
            <a:off x="852795" y="2616389"/>
            <a:ext cx="4945676" cy="4370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1219140" eaLnBrk="0" hangingPunct="0">
              <a:lnSpc>
                <a:spcPct val="12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OHB GroupByTest</a:t>
            </a:r>
            <a:endParaRPr lang="en-US" sz="2000">
              <a:solidFill>
                <a:srgbClr val="000000"/>
              </a:solidFill>
              <a:latin typeface="Calibri"/>
              <a:cs typeface="Arial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7AED1-655C-DCC8-2C22-ED6BC354AB60}"/>
              </a:ext>
            </a:extLst>
          </p:cNvPr>
          <p:cNvSpPr txBox="1"/>
          <p:nvPr/>
        </p:nvSpPr>
        <p:spPr bwMode="auto">
          <a:xfrm>
            <a:off x="5865163" y="2634269"/>
            <a:ext cx="4945676" cy="4370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1219140" eaLnBrk="0" hangingPunct="0">
              <a:lnSpc>
                <a:spcPct val="12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OHB SortByTest</a:t>
            </a:r>
            <a:endParaRPr lang="en-US" sz="2000">
              <a:solidFill>
                <a:srgbClr val="000000"/>
              </a:solidFill>
              <a:latin typeface="Calibri"/>
              <a:cs typeface="Arial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BB947-732B-B5B9-8A7B-BD8E21FE5924}"/>
              </a:ext>
            </a:extLst>
          </p:cNvPr>
          <p:cNvSpPr txBox="1"/>
          <p:nvPr/>
        </p:nvSpPr>
        <p:spPr bwMode="auto">
          <a:xfrm>
            <a:off x="1606745" y="2943062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alibri"/>
              </a:rPr>
              <a:t>3.65x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D7E45F-593C-A478-06B5-30F1DA3CBEF2}"/>
              </a:ext>
            </a:extLst>
          </p:cNvPr>
          <p:cNvSpPr txBox="1"/>
          <p:nvPr/>
        </p:nvSpPr>
        <p:spPr bwMode="auto">
          <a:xfrm>
            <a:off x="2157738" y="4189517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alibri"/>
              </a:rPr>
              <a:t>1.88x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22F41-4FE0-3118-9541-8043F6B0081E}"/>
              </a:ext>
            </a:extLst>
          </p:cNvPr>
          <p:cNvSpPr txBox="1"/>
          <p:nvPr/>
        </p:nvSpPr>
        <p:spPr bwMode="auto">
          <a:xfrm>
            <a:off x="6473635" y="3019762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alibri"/>
              </a:rPr>
              <a:t>3.52x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DFAE3-62D2-376C-42CB-B899D7FEC974}"/>
              </a:ext>
            </a:extLst>
          </p:cNvPr>
          <p:cNvSpPr txBox="1"/>
          <p:nvPr/>
        </p:nvSpPr>
        <p:spPr bwMode="auto">
          <a:xfrm>
            <a:off x="8260363" y="4207006"/>
            <a:ext cx="845388" cy="40254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defTabSz="914377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FF0000"/>
                </a:solidFill>
                <a:latin typeface="Calibri"/>
              </a:rPr>
              <a:t>1.86x</a:t>
            </a:r>
          </a:p>
        </p:txBody>
      </p:sp>
    </p:spTree>
    <p:extLst>
      <p:ext uri="{BB962C8B-B14F-4D97-AF65-F5344CB8AC3E}">
        <p14:creationId xmlns:p14="http://schemas.microsoft.com/office/powerpoint/2010/main" val="717068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933" y="142052"/>
            <a:ext cx="11546068" cy="772768"/>
          </a:xfrm>
        </p:spPr>
        <p:txBody>
          <a:bodyPr/>
          <a:lstStyle/>
          <a:p>
            <a:r>
              <a:rPr lang="en-US" altLang="zh-CN" sz="2667"/>
              <a:t>Big Velocity </a:t>
            </a:r>
            <a:r>
              <a:rPr lang="en-US" sz="2667"/>
              <a:t>– How Much Data Is Generated Every Minute on the Internet?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8967" y="4786639"/>
            <a:ext cx="5465355" cy="127220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1867">
                <a:latin typeface="+mn-lt"/>
              </a:rPr>
              <a:t>The global Internet population grew 10% (in July 2021) from Jan 2021 and now represents </a:t>
            </a:r>
          </a:p>
          <a:p>
            <a:pPr algn="ctr"/>
            <a:r>
              <a:rPr lang="en-US" sz="2133">
                <a:solidFill>
                  <a:srgbClr val="FF0000"/>
                </a:solidFill>
                <a:latin typeface="+mn-lt"/>
              </a:rPr>
              <a:t>5.17 Billion People</a:t>
            </a:r>
            <a:r>
              <a:rPr lang="en-US" sz="1867">
                <a:latin typeface="+mn-lt"/>
              </a:rPr>
              <a:t>.</a:t>
            </a:r>
          </a:p>
          <a:p>
            <a:pPr algn="ctr"/>
            <a:r>
              <a:rPr lang="en-US">
                <a:solidFill>
                  <a:srgbClr val="0000FF"/>
                </a:solidFill>
                <a:latin typeface="+mn-lt"/>
              </a:rPr>
              <a:t>Courtesy: </a:t>
            </a:r>
            <a:r>
              <a:rPr lang="en-US">
                <a:solidFill>
                  <a:srgbClr val="0000FF"/>
                </a:solidFill>
                <a:latin typeface="+mn-lt"/>
                <a:hlinkClick r:id="rId3"/>
              </a:rPr>
              <a:t>https://www.domo.com/blog/data-never-sleeps-9/</a:t>
            </a:r>
            <a:r>
              <a:rPr lang="en-US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4D1CC-5F07-631E-EC84-1B778E7C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3" y="648275"/>
            <a:ext cx="5875233" cy="5875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A80BA-2088-EA5A-BAFB-03FF9CC44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271" y="1435260"/>
            <a:ext cx="5769250" cy="25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18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2D50E8-B8E5-AE58-A6F8-9E8D2BDE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3" y="124320"/>
            <a:ext cx="11146969" cy="772768"/>
          </a:xfrm>
        </p:spPr>
        <p:txBody>
          <a:bodyPr/>
          <a:lstStyle/>
          <a:p>
            <a:r>
              <a:rPr lang="en-US"/>
              <a:t>MPI4Spark: Optimizing the Communication (Shuffle) Phase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15224A-05D4-B295-5E0E-CE7D2C8E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17" y="1164195"/>
            <a:ext cx="5595256" cy="5722213"/>
          </a:xfrm>
        </p:spPr>
        <p:txBody>
          <a:bodyPr/>
          <a:lstStyle/>
          <a:p>
            <a:r>
              <a:rPr lang="en-US" sz="2000"/>
              <a:t>Dataflow for two executors</a:t>
            </a:r>
          </a:p>
          <a:p>
            <a:pPr lvl="1"/>
            <a:r>
              <a:rPr lang="en-US" sz="1733"/>
              <a:t>One of the executors performs a reduce task that requires fetching of remote blocks</a:t>
            </a:r>
          </a:p>
          <a:p>
            <a:pPr>
              <a:buFont typeface="+mj-lt"/>
              <a:buAutoNum type="arabicPeriod"/>
            </a:pPr>
            <a:r>
              <a:rPr lang="en-US" sz="2000"/>
              <a:t>The reduce task starts with reading records inside of </a:t>
            </a:r>
            <a:r>
              <a:rPr lang="en-US" sz="2000" err="1"/>
              <a:t>ShuffleReader</a:t>
            </a:r>
            <a:endParaRPr lang="en-US" sz="2000"/>
          </a:p>
          <a:p>
            <a:pPr>
              <a:buFont typeface="+mj-lt"/>
              <a:buAutoNum type="arabicPeriod"/>
            </a:pPr>
            <a:r>
              <a:rPr lang="en-US" sz="2000" err="1"/>
              <a:t>ShuffleBlockFetcherIterator</a:t>
            </a:r>
            <a:r>
              <a:rPr lang="en-US" sz="2000"/>
              <a:t> is used to fetch data blocks locally or remotely</a:t>
            </a:r>
          </a:p>
          <a:p>
            <a:pPr>
              <a:buFont typeface="+mj-lt"/>
              <a:buAutoNum type="arabicPeriod"/>
            </a:pPr>
            <a:r>
              <a:rPr lang="en-US" sz="2000"/>
              <a:t>When remote fetches take place, the </a:t>
            </a:r>
            <a:r>
              <a:rPr lang="en-US" sz="2000" err="1"/>
              <a:t>ShuffleBlockFetcherIterator</a:t>
            </a:r>
            <a:r>
              <a:rPr lang="en-US" sz="2000"/>
              <a:t> will send requests to the underlying </a:t>
            </a:r>
            <a:r>
              <a:rPr lang="en-US" sz="2000" err="1"/>
              <a:t>NettyBlockTransferService</a:t>
            </a:r>
            <a:endParaRPr lang="en-US" sz="2000"/>
          </a:p>
          <a:p>
            <a:pPr>
              <a:buFont typeface="+mj-lt"/>
              <a:buAutoNum type="arabicPeriod"/>
            </a:pPr>
            <a:r>
              <a:rPr lang="en-US" sz="2000"/>
              <a:t>MPI-based Netty will then be used to communicate the remote data block using the </a:t>
            </a:r>
            <a:r>
              <a:rPr lang="en-US" sz="2000" err="1"/>
              <a:t>ShuffleBlockResolver</a:t>
            </a:r>
            <a:endParaRPr lang="en-US" sz="2000"/>
          </a:p>
          <a:p>
            <a:endParaRPr lang="en-US" sz="2133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9B1FD21-01B0-3B18-4B01-144974BB00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897089"/>
            <a:ext cx="5697695" cy="55985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93B145-320C-7D20-81CD-C48837F3DAF9}"/>
              </a:ext>
            </a:extLst>
          </p:cNvPr>
          <p:cNvSpPr/>
          <p:nvPr/>
        </p:nvSpPr>
        <p:spPr bwMode="auto">
          <a:xfrm>
            <a:off x="6824656" y="1486976"/>
            <a:ext cx="365760" cy="3657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 cmpd="sng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867" b="0">
                <a:ln>
                  <a:solidFill>
                    <a:schemeClr val="bg2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lang="en-US" sz="2133" b="0">
              <a:ln>
                <a:solidFill>
                  <a:schemeClr val="bg2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90D2F8-2993-D90A-60D0-E85707571AB6}"/>
              </a:ext>
            </a:extLst>
          </p:cNvPr>
          <p:cNvSpPr/>
          <p:nvPr/>
        </p:nvSpPr>
        <p:spPr bwMode="auto">
          <a:xfrm>
            <a:off x="7999853" y="3557505"/>
            <a:ext cx="365760" cy="3657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 cmpd="sng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867" b="0">
                <a:ln>
                  <a:solidFill>
                    <a:schemeClr val="bg2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en-US" sz="2133" b="0">
              <a:ln>
                <a:solidFill>
                  <a:schemeClr val="bg2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CA027C-C49D-A3F9-71D8-FD3650E30A9A}"/>
              </a:ext>
            </a:extLst>
          </p:cNvPr>
          <p:cNvSpPr/>
          <p:nvPr/>
        </p:nvSpPr>
        <p:spPr bwMode="auto">
          <a:xfrm>
            <a:off x="8609567" y="5262245"/>
            <a:ext cx="365760" cy="3657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 cmpd="sng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867" b="0">
                <a:ln>
                  <a:solidFill>
                    <a:schemeClr val="bg2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</a:t>
            </a:r>
            <a:endParaRPr lang="en-US" sz="2133" b="0">
              <a:ln>
                <a:solidFill>
                  <a:schemeClr val="bg2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24F214-ED01-92AF-9081-8C699CF63E40}"/>
              </a:ext>
            </a:extLst>
          </p:cNvPr>
          <p:cNvSpPr/>
          <p:nvPr/>
        </p:nvSpPr>
        <p:spPr bwMode="auto">
          <a:xfrm>
            <a:off x="10421867" y="3557505"/>
            <a:ext cx="365760" cy="3657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 cap="sq" cmpd="sng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sz="1867">
                <a:ln>
                  <a:solidFill>
                    <a:schemeClr val="bg2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4</a:t>
            </a:r>
            <a:endParaRPr lang="en-US" sz="2133">
              <a:ln>
                <a:solidFill>
                  <a:schemeClr val="bg2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632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16"/>
          <p:cNvSpPr>
            <a:spLocks noGrp="1"/>
          </p:cNvSpPr>
          <p:nvPr>
            <p:ph type="title"/>
          </p:nvPr>
        </p:nvSpPr>
        <p:spPr>
          <a:xfrm>
            <a:off x="645934" y="186620"/>
            <a:ext cx="11021993" cy="773457"/>
          </a:xfrm>
        </p:spPr>
        <p:txBody>
          <a:bodyPr/>
          <a:lstStyle/>
          <a:p>
            <a:r>
              <a:rPr lang="en-US"/>
              <a:t>Data Sharing Problems in MapReduce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1271345" y="1107943"/>
            <a:ext cx="9983979" cy="1801299"/>
            <a:chOff x="1060824" y="982712"/>
            <a:chExt cx="7487984" cy="1801299"/>
          </a:xfrm>
        </p:grpSpPr>
        <p:sp>
          <p:nvSpPr>
            <p:cNvPr id="25" name="Can 24"/>
            <p:cNvSpPr/>
            <p:nvPr/>
          </p:nvSpPr>
          <p:spPr>
            <a:xfrm>
              <a:off x="1060824" y="1407199"/>
              <a:ext cx="782384" cy="824077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/>
            </a:p>
          </p:txBody>
        </p:sp>
        <p:cxnSp>
          <p:nvCxnSpPr>
            <p:cNvPr id="26" name="Straight Arrow Connector 25"/>
            <p:cNvCxnSpPr>
              <a:stCxn id="25" idx="4"/>
              <a:endCxn id="29" idx="1"/>
            </p:cNvCxnSpPr>
            <p:nvPr/>
          </p:nvCxnSpPr>
          <p:spPr>
            <a:xfrm>
              <a:off x="1843208" y="1819238"/>
              <a:ext cx="5377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381003" y="1595388"/>
              <a:ext cx="910005" cy="44769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933"/>
                <a:t>iter. 1</a:t>
              </a:r>
            </a:p>
          </p:txBody>
        </p:sp>
        <p:cxnSp>
          <p:nvCxnSpPr>
            <p:cNvPr id="32" name="Straight Arrow Connector 31"/>
            <p:cNvCxnSpPr>
              <a:stCxn id="29" idx="3"/>
            </p:cNvCxnSpPr>
            <p:nvPr/>
          </p:nvCxnSpPr>
          <p:spPr>
            <a:xfrm>
              <a:off x="3291008" y="1819238"/>
              <a:ext cx="49651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39" idx="1"/>
            </p:cNvCxnSpPr>
            <p:nvPr/>
          </p:nvCxnSpPr>
          <p:spPr>
            <a:xfrm flipV="1">
              <a:off x="4573315" y="1819238"/>
              <a:ext cx="537795" cy="51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5111110" y="1595388"/>
              <a:ext cx="910005" cy="44769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933"/>
                <a:t>iter. 2</a:t>
              </a:r>
            </a:p>
          </p:txBody>
        </p:sp>
        <p:cxnSp>
          <p:nvCxnSpPr>
            <p:cNvPr id="42" name="Straight Arrow Connector 41"/>
            <p:cNvCxnSpPr>
              <a:stCxn id="39" idx="3"/>
            </p:cNvCxnSpPr>
            <p:nvPr/>
          </p:nvCxnSpPr>
          <p:spPr>
            <a:xfrm>
              <a:off x="6021115" y="1819238"/>
              <a:ext cx="49651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7286924" y="1824425"/>
              <a:ext cx="5377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822131" y="1600575"/>
              <a:ext cx="726677" cy="54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>
                  <a:latin typeface="Corbel"/>
                  <a:cs typeface="Corbel"/>
                </a:rPr>
                <a:t>.  .  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60824" y="2240336"/>
              <a:ext cx="788918" cy="54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>
                  <a:latin typeface="Corbel"/>
                  <a:cs typeface="Corbel"/>
                </a:rPr>
                <a:t>Input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01206" y="982712"/>
              <a:ext cx="64825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>
                  <a:latin typeface="Corbel"/>
                  <a:cs typeface="Corbel"/>
                </a:rPr>
                <a:t>HDFS</a:t>
              </a:r>
              <a:br>
                <a:rPr lang="en-US" sz="2133">
                  <a:latin typeface="Corbel"/>
                  <a:cs typeface="Corbel"/>
                </a:rPr>
              </a:br>
              <a:r>
                <a:rPr lang="en-US" sz="2133">
                  <a:latin typeface="Corbel"/>
                  <a:cs typeface="Corbel"/>
                </a:rPr>
                <a:t>read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79685" y="982712"/>
              <a:ext cx="64825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>
                  <a:latin typeface="Corbel"/>
                  <a:cs typeface="Corbel"/>
                </a:rPr>
                <a:t>HDFS</a:t>
              </a:r>
              <a:br>
                <a:rPr lang="en-US" sz="2133">
                  <a:latin typeface="Corbel"/>
                  <a:cs typeface="Corbel"/>
                </a:rPr>
              </a:br>
              <a:r>
                <a:rPr lang="en-US" sz="2133">
                  <a:latin typeface="Corbel"/>
                  <a:cs typeface="Corbel"/>
                </a:rPr>
                <a:t>write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31152" y="982712"/>
              <a:ext cx="64825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>
                  <a:latin typeface="Corbel"/>
                  <a:cs typeface="Corbel"/>
                </a:rPr>
                <a:t>HDFS</a:t>
              </a:r>
              <a:br>
                <a:rPr lang="en-US" sz="2133">
                  <a:latin typeface="Corbel"/>
                  <a:cs typeface="Corbel"/>
                </a:rPr>
              </a:br>
              <a:r>
                <a:rPr lang="en-US" sz="2133">
                  <a:latin typeface="Corbel"/>
                  <a:cs typeface="Corbel"/>
                </a:rPr>
                <a:t>read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935677" y="982712"/>
              <a:ext cx="64825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>
                  <a:latin typeface="Corbel"/>
                  <a:cs typeface="Corbel"/>
                </a:rPr>
                <a:t>HDFS</a:t>
              </a:r>
              <a:br>
                <a:rPr lang="en-US" sz="2133">
                  <a:latin typeface="Corbel"/>
                  <a:cs typeface="Corbel"/>
                </a:rPr>
              </a:br>
              <a:r>
                <a:rPr lang="en-US" sz="2133">
                  <a:latin typeface="Corbel"/>
                  <a:cs typeface="Corbel"/>
                </a:rPr>
                <a:t>write</a:t>
              </a:r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3787525" y="1441065"/>
              <a:ext cx="812362" cy="851158"/>
              <a:chOff x="3787526" y="1872287"/>
              <a:chExt cx="974180" cy="1020705"/>
            </a:xfrm>
          </p:grpSpPr>
          <p:sp>
            <p:nvSpPr>
              <p:cNvPr id="47" name="Can 46"/>
              <p:cNvSpPr/>
              <p:nvPr/>
            </p:nvSpPr>
            <p:spPr>
              <a:xfrm>
                <a:off x="3787526" y="1872287"/>
                <a:ext cx="782384" cy="824077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  <p:sp>
            <p:nvSpPr>
              <p:cNvPr id="48" name="Can 47"/>
              <p:cNvSpPr/>
              <p:nvPr/>
            </p:nvSpPr>
            <p:spPr>
              <a:xfrm>
                <a:off x="3882738" y="1962980"/>
                <a:ext cx="782384" cy="824076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  <p:sp>
            <p:nvSpPr>
              <p:cNvPr id="49" name="Can 48"/>
              <p:cNvSpPr/>
              <p:nvPr/>
            </p:nvSpPr>
            <p:spPr>
              <a:xfrm>
                <a:off x="3979322" y="2068916"/>
                <a:ext cx="782384" cy="824076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</p:grpSp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6517633" y="1441065"/>
              <a:ext cx="812362" cy="851158"/>
              <a:chOff x="3787526" y="1872287"/>
              <a:chExt cx="974180" cy="1020705"/>
            </a:xfrm>
          </p:grpSpPr>
          <p:sp>
            <p:nvSpPr>
              <p:cNvPr id="77" name="Can 76"/>
              <p:cNvSpPr/>
              <p:nvPr/>
            </p:nvSpPr>
            <p:spPr>
              <a:xfrm>
                <a:off x="3787526" y="1872287"/>
                <a:ext cx="782384" cy="824077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  <p:sp>
            <p:nvSpPr>
              <p:cNvPr id="78" name="Can 77"/>
              <p:cNvSpPr/>
              <p:nvPr/>
            </p:nvSpPr>
            <p:spPr>
              <a:xfrm>
                <a:off x="3882738" y="1962980"/>
                <a:ext cx="782384" cy="824076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  <p:sp>
            <p:nvSpPr>
              <p:cNvPr id="79" name="Can 78"/>
              <p:cNvSpPr/>
              <p:nvPr/>
            </p:nvSpPr>
            <p:spPr>
              <a:xfrm>
                <a:off x="3979322" y="2068916"/>
                <a:ext cx="782384" cy="824076"/>
              </a:xfrm>
              <a:prstGeom prst="can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33"/>
              </a:p>
            </p:txBody>
          </p:sp>
        </p:grpSp>
      </p:grpSp>
      <p:sp>
        <p:nvSpPr>
          <p:cNvPr id="5" name="矩形 4"/>
          <p:cNvSpPr/>
          <p:nvPr/>
        </p:nvSpPr>
        <p:spPr>
          <a:xfrm>
            <a:off x="1426385" y="2782770"/>
            <a:ext cx="9758071" cy="492436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+mn-lt"/>
              </a:rPr>
              <a:t>Slow due to replication, serialization, and disk IO</a:t>
            </a:r>
          </a:p>
        </p:txBody>
      </p:sp>
      <p:grpSp>
        <p:nvGrpSpPr>
          <p:cNvPr id="6" name="组 5"/>
          <p:cNvGrpSpPr/>
          <p:nvPr/>
        </p:nvGrpSpPr>
        <p:grpSpPr>
          <a:xfrm>
            <a:off x="1350857" y="4148898"/>
            <a:ext cx="9983979" cy="1763000"/>
            <a:chOff x="1066800" y="3683800"/>
            <a:chExt cx="7487984" cy="1763000"/>
          </a:xfrm>
        </p:grpSpPr>
        <p:sp>
          <p:nvSpPr>
            <p:cNvPr id="80" name="Can 73"/>
            <p:cNvSpPr/>
            <p:nvPr/>
          </p:nvSpPr>
          <p:spPr>
            <a:xfrm>
              <a:off x="1066800" y="4064800"/>
              <a:ext cx="782384" cy="824077"/>
            </a:xfrm>
            <a:prstGeom prst="can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/>
            </a:p>
          </p:txBody>
        </p:sp>
        <p:cxnSp>
          <p:nvCxnSpPr>
            <p:cNvPr id="81" name="Straight Arrow Connector 74"/>
            <p:cNvCxnSpPr>
              <a:stCxn id="80" idx="4"/>
              <a:endCxn id="82" idx="1"/>
            </p:cNvCxnSpPr>
            <p:nvPr/>
          </p:nvCxnSpPr>
          <p:spPr>
            <a:xfrm>
              <a:off x="1849184" y="4476839"/>
              <a:ext cx="5377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75"/>
            <p:cNvSpPr/>
            <p:nvPr/>
          </p:nvSpPr>
          <p:spPr>
            <a:xfrm>
              <a:off x="2386979" y="4252989"/>
              <a:ext cx="910005" cy="44769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933"/>
                <a:t>iter. 1</a:t>
              </a:r>
            </a:p>
          </p:txBody>
        </p:sp>
        <p:cxnSp>
          <p:nvCxnSpPr>
            <p:cNvPr id="83" name="Straight Arrow Connector 76"/>
            <p:cNvCxnSpPr>
              <a:stCxn id="82" idx="3"/>
            </p:cNvCxnSpPr>
            <p:nvPr/>
          </p:nvCxnSpPr>
          <p:spPr>
            <a:xfrm flipV="1">
              <a:off x="3296984" y="4476838"/>
              <a:ext cx="322152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77"/>
            <p:cNvCxnSpPr>
              <a:endCxn id="85" idx="1"/>
            </p:cNvCxnSpPr>
            <p:nvPr/>
          </p:nvCxnSpPr>
          <p:spPr>
            <a:xfrm>
              <a:off x="4495800" y="4476838"/>
              <a:ext cx="621286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78"/>
            <p:cNvSpPr/>
            <p:nvPr/>
          </p:nvSpPr>
          <p:spPr>
            <a:xfrm>
              <a:off x="5117086" y="4252989"/>
              <a:ext cx="910005" cy="447699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933"/>
                <a:t>iter. 2</a:t>
              </a:r>
            </a:p>
          </p:txBody>
        </p:sp>
        <p:cxnSp>
          <p:nvCxnSpPr>
            <p:cNvPr id="86" name="Straight Arrow Connector 79"/>
            <p:cNvCxnSpPr>
              <a:stCxn id="85" idx="3"/>
            </p:cNvCxnSpPr>
            <p:nvPr/>
          </p:nvCxnSpPr>
          <p:spPr>
            <a:xfrm flipV="1">
              <a:off x="6027091" y="4476838"/>
              <a:ext cx="338327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0"/>
            <p:cNvCxnSpPr/>
            <p:nvPr/>
          </p:nvCxnSpPr>
          <p:spPr>
            <a:xfrm>
              <a:off x="7239000" y="4487214"/>
              <a:ext cx="5916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1"/>
            <p:cNvSpPr txBox="1"/>
            <p:nvPr/>
          </p:nvSpPr>
          <p:spPr>
            <a:xfrm>
              <a:off x="7828107" y="4263364"/>
              <a:ext cx="726677" cy="54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>
                  <a:latin typeface="Corbel"/>
                  <a:cs typeface="Corbel"/>
                </a:rPr>
                <a:t>.  .  .</a:t>
              </a:r>
            </a:p>
          </p:txBody>
        </p:sp>
        <p:sp>
          <p:nvSpPr>
            <p:cNvPr id="89" name="TextBox 84"/>
            <p:cNvSpPr txBox="1"/>
            <p:nvPr/>
          </p:nvSpPr>
          <p:spPr>
            <a:xfrm>
              <a:off x="1066800" y="4903125"/>
              <a:ext cx="788918" cy="54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>
                  <a:latin typeface="Corbel"/>
                  <a:cs typeface="Corbel"/>
                </a:rPr>
                <a:t>Input</a:t>
              </a:r>
            </a:p>
          </p:txBody>
        </p:sp>
        <p:grpSp>
          <p:nvGrpSpPr>
            <p:cNvPr id="90" name="Group 111"/>
            <p:cNvGrpSpPr/>
            <p:nvPr/>
          </p:nvGrpSpPr>
          <p:grpSpPr>
            <a:xfrm>
              <a:off x="3573767" y="3683800"/>
              <a:ext cx="1312636" cy="1724328"/>
              <a:chOff x="2784930" y="2345019"/>
              <a:chExt cx="1312636" cy="1724328"/>
            </a:xfrm>
          </p:grpSpPr>
          <p:pic>
            <p:nvPicPr>
              <p:cNvPr id="91" name="Picture 115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4930" y="2790207"/>
                <a:ext cx="1295624" cy="1279140"/>
              </a:xfrm>
              <a:prstGeom prst="rect">
                <a:avLst/>
              </a:prstGeom>
            </p:spPr>
          </p:pic>
          <p:pic>
            <p:nvPicPr>
              <p:cNvPr id="92" name="Picture 117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3436" y="2554275"/>
                <a:ext cx="1295624" cy="1279140"/>
              </a:xfrm>
              <a:prstGeom prst="rect">
                <a:avLst/>
              </a:prstGeom>
            </p:spPr>
          </p:pic>
          <p:pic>
            <p:nvPicPr>
              <p:cNvPr id="93" name="Picture 118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1942" y="2345019"/>
                <a:ext cx="1295624" cy="1279140"/>
              </a:xfrm>
              <a:prstGeom prst="rect">
                <a:avLst/>
              </a:prstGeom>
            </p:spPr>
          </p:pic>
        </p:grpSp>
        <p:grpSp>
          <p:nvGrpSpPr>
            <p:cNvPr id="94" name="Group 119"/>
            <p:cNvGrpSpPr/>
            <p:nvPr/>
          </p:nvGrpSpPr>
          <p:grpSpPr>
            <a:xfrm>
              <a:off x="6307364" y="3692325"/>
              <a:ext cx="1312636" cy="1724328"/>
              <a:chOff x="2784930" y="2345019"/>
              <a:chExt cx="1312636" cy="1724328"/>
            </a:xfrm>
          </p:grpSpPr>
          <p:pic>
            <p:nvPicPr>
              <p:cNvPr id="95" name="Picture 120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4930" y="2790207"/>
                <a:ext cx="1295624" cy="1279140"/>
              </a:xfrm>
              <a:prstGeom prst="rect">
                <a:avLst/>
              </a:prstGeom>
            </p:spPr>
          </p:pic>
          <p:pic>
            <p:nvPicPr>
              <p:cNvPr id="96" name="Picture 121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3436" y="2554275"/>
                <a:ext cx="1295624" cy="1279140"/>
              </a:xfrm>
              <a:prstGeom prst="rect">
                <a:avLst/>
              </a:prstGeom>
            </p:spPr>
          </p:pic>
          <p:pic>
            <p:nvPicPr>
              <p:cNvPr id="97" name="Picture 122" descr="to_ddr333memory_350.gi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286" b="9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1942" y="2345019"/>
                <a:ext cx="1295624" cy="1279140"/>
              </a:xfrm>
              <a:prstGeom prst="rect">
                <a:avLst/>
              </a:prstGeom>
            </p:spPr>
          </p:pic>
        </p:grpSp>
      </p:grpSp>
      <p:sp>
        <p:nvSpPr>
          <p:cNvPr id="8" name="下箭头 7"/>
          <p:cNvSpPr/>
          <p:nvPr/>
        </p:nvSpPr>
        <p:spPr bwMode="auto">
          <a:xfrm>
            <a:off x="5675716" y="3380924"/>
            <a:ext cx="596185" cy="858645"/>
          </a:xfrm>
          <a:prstGeom prst="downArrow">
            <a:avLst/>
          </a:prstGeom>
          <a:solidFill>
            <a:srgbClr val="FF9933"/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5" tIns="60957" rIns="121915" bIns="60957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endParaRPr kumimoji="1" lang="zh-CN" altLang="en-US" sz="2133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1391109" y="5900722"/>
            <a:ext cx="9758071" cy="492436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+mn-lt"/>
              </a:rPr>
              <a:t>10-100× faster than network and disk</a:t>
            </a:r>
          </a:p>
        </p:txBody>
      </p:sp>
      <p:sp>
        <p:nvSpPr>
          <p:cNvPr id="9" name="圆角矩形 8"/>
          <p:cNvSpPr/>
          <p:nvPr/>
        </p:nvSpPr>
        <p:spPr bwMode="auto">
          <a:xfrm>
            <a:off x="3100193" y="3488261"/>
            <a:ext cx="2337049" cy="5366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ap="sq">
            <a:solidFill>
              <a:schemeClr val="tx1">
                <a:alpha val="25000"/>
              </a:schemeClr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5" tIns="60957" rIns="121915" bIns="60957" rtlCol="0" anchor="ctr">
            <a:no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</a:pPr>
            <a:r>
              <a:rPr kumimoji="1" lang="en-US" altLang="zh-CN" sz="2667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In-Memory?</a:t>
            </a:r>
            <a:endParaRPr kumimoji="1" lang="zh-CN" altLang="en-US" sz="2667" err="1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9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8" grpId="0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628477" y="233762"/>
            <a:ext cx="10953924" cy="586668"/>
          </a:xfrm>
        </p:spPr>
        <p:txBody>
          <a:bodyPr/>
          <a:lstStyle/>
          <a:p>
            <a:r>
              <a:rPr lang="en-US" altLang="zh-CN">
                <a:latin typeface="Corbel" charset="0"/>
                <a:ea typeface="ＭＳ Ｐゴシック" charset="0"/>
                <a:cs typeface="ＭＳ Ｐゴシック" charset="0"/>
              </a:rPr>
              <a:t>RDD Operations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09600" y="932655"/>
          <a:ext cx="5384800" cy="470917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8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7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Transformations</a:t>
                      </a:r>
                      <a:br>
                        <a:rPr lang="en-US" sz="2700"/>
                      </a:br>
                      <a:r>
                        <a:rPr lang="en-US" sz="2700"/>
                        <a:t>(define a new RDD)</a:t>
                      </a:r>
                      <a:endParaRPr lang="en-US" sz="2700" b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7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map</a:t>
                      </a:r>
                      <a:br>
                        <a:rPr lang="en-US" sz="2700"/>
                      </a:br>
                      <a:r>
                        <a:rPr lang="en-US" sz="2700"/>
                        <a:t>filter</a:t>
                      </a:r>
                      <a:br>
                        <a:rPr lang="en-US" sz="2700"/>
                      </a:br>
                      <a:r>
                        <a:rPr lang="en-US" sz="2700"/>
                        <a:t>sample</a:t>
                      </a:r>
                      <a:br>
                        <a:rPr lang="en-US" sz="2700"/>
                      </a:br>
                      <a:r>
                        <a:rPr lang="en-US" sz="2700"/>
                        <a:t>union</a:t>
                      </a:r>
                      <a:br>
                        <a:rPr lang="en-US" sz="2700"/>
                      </a:br>
                      <a:r>
                        <a:rPr lang="en-US" sz="2700"/>
                        <a:t>groupByKey</a:t>
                      </a:r>
                      <a:br>
                        <a:rPr lang="en-US" sz="2700"/>
                      </a:br>
                      <a:r>
                        <a:rPr lang="en-US" sz="2700"/>
                        <a:t>reduceByKey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sortByKey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join</a:t>
                      </a:r>
                      <a:br>
                        <a:rPr lang="en-US" sz="2700"/>
                      </a:br>
                      <a:r>
                        <a:rPr lang="en-US" sz="2700"/>
                        <a:t>…</a:t>
                      </a:r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197600" y="932655"/>
          <a:ext cx="5384800" cy="470917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38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7">
                <a:tc>
                  <a:txBody>
                    <a:bodyPr/>
                    <a:lstStyle/>
                    <a:p>
                      <a:pPr algn="ctr"/>
                      <a:r>
                        <a:rPr lang="en-US" sz="2700"/>
                        <a:t>Actions </a:t>
                      </a:r>
                    </a:p>
                    <a:p>
                      <a:pPr algn="ctr"/>
                      <a:r>
                        <a:rPr lang="en-US" sz="2700"/>
                        <a:t>(return a result to driver)</a:t>
                      </a:r>
                      <a:endParaRPr lang="en-US" sz="2700" b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47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reduce</a:t>
                      </a:r>
                      <a:br>
                        <a:rPr lang="en-US" sz="2700"/>
                      </a:br>
                      <a:r>
                        <a:rPr lang="en-US" sz="2700"/>
                        <a:t>collect</a:t>
                      </a:r>
                      <a:br>
                        <a:rPr lang="en-US" sz="2700"/>
                      </a:br>
                      <a:r>
                        <a:rPr lang="en-US" sz="2700"/>
                        <a:t>count</a:t>
                      </a:r>
                      <a:br>
                        <a:rPr lang="en-US" sz="2700"/>
                      </a:br>
                      <a:r>
                        <a:rPr lang="en-US" sz="2700"/>
                        <a:t>first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Take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countByKey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saveAsTextFile</a:t>
                      </a:r>
                      <a:br>
                        <a:rPr lang="en-US" sz="2700"/>
                      </a:br>
                      <a:r>
                        <a:rPr lang="en-US" sz="2700"/>
                        <a:t>saveAsSequenceFile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/>
                        <a:t>…</a:t>
                      </a:r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39"/>
          <p:cNvSpPr/>
          <p:nvPr/>
        </p:nvSpPr>
        <p:spPr>
          <a:xfrm>
            <a:off x="981744" y="5610633"/>
            <a:ext cx="9719237" cy="985072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r>
              <a:rPr lang="en-US" altLang="zh-CN" sz="1867">
                <a:solidFill>
                  <a:srgbClr val="0000FF"/>
                </a:solidFill>
                <a:latin typeface="+mn-lt"/>
              </a:rPr>
              <a:t>More Information: </a:t>
            </a:r>
          </a:p>
          <a:p>
            <a:pPr marL="228584" indent="-228584">
              <a:buFont typeface="Arial"/>
              <a:buChar char="•"/>
            </a:pPr>
            <a:r>
              <a:rPr lang="en-US" altLang="zh-CN" sz="1867">
                <a:solidFill>
                  <a:srgbClr val="0000FF"/>
                </a:solidFill>
                <a:latin typeface="+mn-lt"/>
                <a:hlinkClick r:id="rId2"/>
              </a:rPr>
              <a:t>https://spark.apache.org/docs/latest/programming-guide.html#transformations</a:t>
            </a:r>
            <a:endParaRPr lang="en-US" altLang="zh-CN" sz="1867">
              <a:solidFill>
                <a:srgbClr val="0000FF"/>
              </a:solidFill>
              <a:latin typeface="+mn-lt"/>
            </a:endParaRPr>
          </a:p>
          <a:p>
            <a:pPr marL="228584" indent="-228584">
              <a:buFont typeface="Arial"/>
              <a:buChar char="•"/>
            </a:pPr>
            <a:r>
              <a:rPr lang="en-US" altLang="zh-CN" sz="1867">
                <a:solidFill>
                  <a:srgbClr val="0000FF"/>
                </a:solidFill>
                <a:latin typeface="+mn-lt"/>
                <a:hlinkClick r:id="rId3"/>
              </a:rPr>
              <a:t>https://spark.apache.org/docs/latest/programming-guide.html#actions</a:t>
            </a:r>
            <a:r>
              <a:rPr lang="en-US" altLang="zh-CN" sz="1867">
                <a:solidFill>
                  <a:srgbClr val="0000F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240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8E23E78-D76C-4B68-9240-98420D1FBE5E}"/>
              </a:ext>
            </a:extLst>
          </p:cNvPr>
          <p:cNvSpPr>
            <a:spLocks noGrp="1"/>
          </p:cNvSpPr>
          <p:nvPr/>
        </p:nvSpPr>
        <p:spPr>
          <a:xfrm>
            <a:off x="101601" y="177800"/>
            <a:ext cx="10795460" cy="772768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US" sz="3733">
                <a:latin typeface="Calibri"/>
                <a:cs typeface="Calibri"/>
              </a:rPr>
              <a:t>MVAPICH2-J: Java Bindings to MVAPICH2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0361859-C9EA-CF79-4E6A-801F03BA5C3A}"/>
              </a:ext>
            </a:extLst>
          </p:cNvPr>
          <p:cNvSpPr txBox="1">
            <a:spLocks/>
          </p:cNvSpPr>
          <p:nvPr/>
        </p:nvSpPr>
        <p:spPr bwMode="auto">
          <a:xfrm>
            <a:off x="93188" y="945677"/>
            <a:ext cx="6819841" cy="56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257168" indent="-25716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7199" indent="-21430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857228" indent="-17144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35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200120" indent="-17144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35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543012" indent="-171446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35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1885903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+mn-lt"/>
              </a:defRPr>
            </a:lvl6pPr>
            <a:lvl7pPr marL="2228795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+mn-lt"/>
              </a:defRPr>
            </a:lvl7pPr>
            <a:lvl8pPr marL="2571686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+mn-lt"/>
              </a:defRPr>
            </a:lvl8pPr>
            <a:lvl9pPr marL="2914577" indent="-17144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045" indent="-342045">
              <a:lnSpc>
                <a:spcPct val="150000"/>
              </a:lnSpc>
              <a:spcBef>
                <a:spcPts val="0"/>
              </a:spcBef>
            </a:pPr>
            <a:r>
              <a:rPr lang="en-US" sz="1867" b="0" kern="0">
                <a:latin typeface="Calibri"/>
                <a:cs typeface="Calibri"/>
              </a:rPr>
              <a:t>We have recently added Java bindings to the MVAPICH2 library: 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Allows writing HPC applications in the Java programming language </a:t>
            </a:r>
          </a:p>
          <a:p>
            <a:pPr marL="342045" indent="-342045">
              <a:lnSpc>
                <a:spcPct val="150000"/>
              </a:lnSpc>
              <a:spcBef>
                <a:spcPts val="0"/>
              </a:spcBef>
            </a:pPr>
            <a:r>
              <a:rPr lang="en-US" sz="1867" b="0" kern="0">
                <a:latin typeface="Calibri"/>
                <a:cs typeface="Calibri"/>
              </a:rPr>
              <a:t>The library currently implements a subset of the MPI API: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Our bindings follow the same API as Open MPI Java bindings</a:t>
            </a:r>
          </a:p>
          <a:p>
            <a:pPr marL="342045" indent="-342045">
              <a:lnSpc>
                <a:spcPct val="150000"/>
              </a:lnSpc>
              <a:spcBef>
                <a:spcPts val="0"/>
              </a:spcBef>
            </a:pPr>
            <a:r>
              <a:rPr lang="en-US" sz="1867" b="0" kern="0">
                <a:latin typeface="Calibri"/>
                <a:cs typeface="Calibri"/>
              </a:rPr>
              <a:t>MVAPICH2-J currently supports: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blocking/non-blocking point-to-point functions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blocking collective functions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blocking vectored collective functions</a:t>
            </a:r>
          </a:p>
          <a:p>
            <a:pPr marL="342045" indent="-342045">
              <a:lnSpc>
                <a:spcPct val="150000"/>
              </a:lnSpc>
              <a:spcBef>
                <a:spcPts val="0"/>
              </a:spcBef>
            </a:pPr>
            <a:r>
              <a:rPr lang="en-US" sz="1867" b="0" kern="0">
                <a:latin typeface="Calibri"/>
                <a:cs typeface="Calibri"/>
              </a:rPr>
              <a:t>Motivation: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>
                <a:latin typeface="Calibri"/>
                <a:cs typeface="Calibri"/>
              </a:rPr>
              <a:t>Enhance communication infrastructure of </a:t>
            </a:r>
            <a:r>
              <a:rPr lang="en-US" sz="1600" b="0" kern="0" err="1">
                <a:latin typeface="Calibri"/>
                <a:cs typeface="Calibri"/>
              </a:rPr>
              <a:t>BigData</a:t>
            </a:r>
            <a:r>
              <a:rPr lang="en-US" sz="1600" b="0" kern="0">
                <a:latin typeface="Calibri"/>
                <a:cs typeface="Calibri"/>
              </a:rPr>
              <a:t> frameworks, written in Scala/Java, using MPI</a:t>
            </a:r>
          </a:p>
          <a:p>
            <a:pPr marL="342045" indent="-342045">
              <a:lnSpc>
                <a:spcPct val="150000"/>
              </a:lnSpc>
              <a:spcBef>
                <a:spcPts val="0"/>
              </a:spcBef>
            </a:pPr>
            <a:r>
              <a:rPr lang="en-US" sz="2000" b="0" kern="0">
                <a:latin typeface="Calibri"/>
                <a:cs typeface="Calibri"/>
              </a:rPr>
              <a:t>MVAPICH2-J 2.3.7 is recently released: </a:t>
            </a:r>
          </a:p>
          <a:p>
            <a:pPr marL="742076" lvl="1" indent="-342045">
              <a:lnSpc>
                <a:spcPct val="150000"/>
              </a:lnSpc>
              <a:spcBef>
                <a:spcPts val="0"/>
              </a:spcBef>
            </a:pPr>
            <a:r>
              <a:rPr lang="en-US" sz="1600" b="0" kern="0" err="1">
                <a:latin typeface="Calibri"/>
                <a:cs typeface="Calibri"/>
              </a:rPr>
              <a:t>Userguide</a:t>
            </a:r>
            <a:r>
              <a:rPr lang="en-US" sz="1600" b="0" kern="0">
                <a:latin typeface="Calibri"/>
                <a:cs typeface="Calibri"/>
              </a:rPr>
              <a:t>: </a:t>
            </a:r>
            <a:r>
              <a:rPr lang="en-US" sz="1600" b="0" kern="0">
                <a:latin typeface="Calibri"/>
                <a:cs typeface="Calibri"/>
                <a:hlinkClick r:id="rId3"/>
              </a:rPr>
              <a:t>https://mvapich.cse.ohio-state.edu/userguide/mv2j/</a:t>
            </a:r>
            <a:r>
              <a:rPr lang="en-US" sz="1600" b="0" kern="0">
                <a:latin typeface="Calibri"/>
                <a:cs typeface="Calibri"/>
              </a:rPr>
              <a:t> </a:t>
            </a:r>
          </a:p>
          <a:p>
            <a:pPr marL="742076" lvl="1" indent="-342045">
              <a:lnSpc>
                <a:spcPct val="150000"/>
              </a:lnSpc>
            </a:pPr>
            <a:endParaRPr lang="en-US" sz="1600" b="0" kern="0">
              <a:latin typeface="Calibri"/>
              <a:cs typeface="Calibri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71BCD69-18E0-81FA-7A3E-503AE6BB1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75" y="1206475"/>
            <a:ext cx="5102597" cy="4445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197F9-6FB9-0263-01C9-38F39EF3E432}"/>
              </a:ext>
            </a:extLst>
          </p:cNvPr>
          <p:cNvSpPr txBox="1"/>
          <p:nvPr/>
        </p:nvSpPr>
        <p:spPr bwMode="auto">
          <a:xfrm>
            <a:off x="260410" y="6217463"/>
            <a:ext cx="11233212" cy="3220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333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K. Al Attar, A. Shafi, H. </a:t>
            </a:r>
            <a:r>
              <a:rPr lang="en-US" sz="1333" b="0" err="1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Subramoni</a:t>
            </a:r>
            <a:r>
              <a:rPr lang="en-US" sz="1333" b="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</a:rPr>
              <a:t>, D. Panda, Towards Java-based HPC using the MVAPICH2 Library: Early Experiences, HIPS '22 (IPDPSW), May 2022.</a:t>
            </a:r>
            <a:endParaRPr lang="en-US" sz="1333" b="0">
              <a:solidFill>
                <a:schemeClr val="bg1">
                  <a:lumMod val="60000"/>
                  <a:lumOff val="40000"/>
                </a:schemeClr>
              </a:solidFill>
              <a:latin typeface="+mn-lt"/>
              <a:cs typeface="Arial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8148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8C1555-2EC4-9B5E-D242-128FE30B9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69" y="817834"/>
            <a:ext cx="10724783" cy="3746838"/>
          </a:xfrm>
        </p:spPr>
        <p:txBody>
          <a:bodyPr/>
          <a:lstStyle/>
          <a:p>
            <a:r>
              <a:rPr lang="en-US" dirty="0"/>
              <a:t>The current approach is different from its predecessor design, RDMA-Spark (</a:t>
            </a:r>
            <a:r>
              <a:rPr lang="en-US" dirty="0">
                <a:hlinkClick r:id="rId4"/>
              </a:rPr>
              <a:t>http://hibd.cse.ohio-state.edu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RDMA-Spark supports only InfiniBand and RoCE</a:t>
            </a:r>
          </a:p>
          <a:p>
            <a:pPr lvl="1"/>
            <a:r>
              <a:rPr lang="en-US" dirty="0"/>
              <a:t>Requires new designs for new interconnect</a:t>
            </a:r>
          </a:p>
          <a:p>
            <a:r>
              <a:rPr lang="en-US" dirty="0"/>
              <a:t>MPI4Spark supports multiple interconnects/systems through a common MPI library</a:t>
            </a:r>
          </a:p>
          <a:p>
            <a:pPr lvl="1"/>
            <a:r>
              <a:rPr lang="en-US" dirty="0"/>
              <a:t>Such as InfiniBand (IB), Intel Omni-Path (OPA), HPE Slingshot, RoCE, and others</a:t>
            </a:r>
          </a:p>
          <a:p>
            <a:pPr lvl="1"/>
            <a:r>
              <a:rPr lang="en-US" dirty="0"/>
              <a:t>No need to re-design the stack for a new interconnect as long as the MPI library supports 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AEDDA-94DB-0CC0-2BAA-FF71A169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MPI4Spark Interconnect Support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5EAE8E-7527-054A-2EF1-28D303570B34}"/>
              </a:ext>
            </a:extLst>
          </p:cNvPr>
          <p:cNvGrpSpPr/>
          <p:nvPr/>
        </p:nvGrpSpPr>
        <p:grpSpPr>
          <a:xfrm>
            <a:off x="3061467" y="4564672"/>
            <a:ext cx="5614700" cy="1877284"/>
            <a:chOff x="7165635" y="278866"/>
            <a:chExt cx="4735420" cy="14209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58A169-2C53-8E40-FCB7-86E33A6C7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635" y="278866"/>
              <a:ext cx="2503837" cy="2081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MPI4Spark</a:t>
              </a:r>
              <a:endParaRPr lang="en-US" sz="11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6AD5ED0D-4BF7-F291-AB78-4AD33E9CF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636" y="1091546"/>
              <a:ext cx="2503837" cy="608290"/>
            </a:xfrm>
            <a:prstGeom prst="rect">
              <a:avLst/>
            </a:prstGeom>
            <a:solidFill>
              <a:srgbClr val="B0C9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  <a:latin typeface="+mj-lt"/>
                </a:rPr>
                <a:t>Supported Interconnects</a:t>
              </a:r>
            </a:p>
            <a:p>
              <a:pPr algn="ctr"/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(InfiniBand, </a:t>
              </a:r>
              <a:r>
                <a:rPr lang="en-US" sz="1200" b="0" dirty="0" err="1">
                  <a:solidFill>
                    <a:srgbClr val="C00000"/>
                  </a:solidFill>
                  <a:latin typeface="+mj-lt"/>
                </a:rPr>
                <a:t>iWARP</a:t>
              </a:r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, </a:t>
              </a:r>
              <a:r>
                <a:rPr lang="en-US" sz="1200" b="0" dirty="0" err="1">
                  <a:solidFill>
                    <a:srgbClr val="C00000"/>
                  </a:solidFill>
                  <a:latin typeface="+mj-lt"/>
                </a:rPr>
                <a:t>RoCE</a:t>
              </a:r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, Omni-Path, </a:t>
              </a:r>
            </a:p>
            <a:p>
              <a:pPr algn="ctr"/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EFA, Rockport, Slingshot, etc.)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2699D695-46E2-5BB4-1AA3-9248D74C3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636" y="545895"/>
              <a:ext cx="2503837" cy="2081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MVAPICH2-J</a:t>
              </a:r>
              <a:endParaRPr lang="en-US" sz="11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F2432A35-6FFF-BB85-F0BB-80B283124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5636" y="818721"/>
              <a:ext cx="2503837" cy="2081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MVAPICH2</a:t>
              </a:r>
              <a:endParaRPr lang="en-US" sz="11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D0DF1C-6512-0E77-FCAE-C7757400D6E6}"/>
                </a:ext>
              </a:extLst>
            </p:cNvPr>
            <p:cNvSpPr txBox="1"/>
            <p:nvPr/>
          </p:nvSpPr>
          <p:spPr bwMode="auto">
            <a:xfrm>
              <a:off x="9558637" y="659304"/>
              <a:ext cx="542493" cy="33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R="0" algn="ctr" defTabSz="914400" rtl="0" eaLnBrk="0" fontAlgn="base" latinLnBrk="0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1" lang="en-US" sz="1400" kern="0" dirty="0">
                  <a:latin typeface="+mj-lt"/>
                  <a:cs typeface="Calibri" pitchFamily="34" charset="0"/>
                </a:rPr>
                <a:t>v</a:t>
              </a:r>
              <a:r>
                <a:rPr kumimoji="1" lang="en-US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Calibri" pitchFamily="34" charset="0"/>
                </a:rPr>
                <a:t>s.</a:t>
              </a: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3C9B6304-9DF2-A653-0953-BD2F801F7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0295" y="1091545"/>
              <a:ext cx="1910760" cy="608291"/>
            </a:xfrm>
            <a:prstGeom prst="rect">
              <a:avLst/>
            </a:prstGeom>
            <a:solidFill>
              <a:srgbClr val="B0C9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  <a:latin typeface="+mj-lt"/>
                </a:rPr>
                <a:t>Supported Interconnects</a:t>
              </a:r>
            </a:p>
            <a:p>
              <a:pPr algn="ctr"/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(InfiniBand, </a:t>
              </a:r>
              <a:r>
                <a:rPr lang="en-US" sz="1200" b="0" dirty="0" err="1">
                  <a:solidFill>
                    <a:srgbClr val="C00000"/>
                  </a:solidFill>
                  <a:latin typeface="+mj-lt"/>
                </a:rPr>
                <a:t>RoCE</a:t>
              </a:r>
              <a:r>
                <a:rPr lang="en-US" sz="1200" b="0" dirty="0">
                  <a:solidFill>
                    <a:srgbClr val="C00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39352376-9C28-0D9F-9EA4-4B98F73BE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1963" y="278866"/>
              <a:ext cx="1909091" cy="2081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RDMA-Spark</a:t>
              </a:r>
              <a:endParaRPr lang="en-US" sz="11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7E7A2F54-C74D-84CE-AC43-E00E0C13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1964" y="545895"/>
              <a:ext cx="1909091" cy="20815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UCR</a:t>
              </a:r>
              <a:endParaRPr lang="en-US" sz="11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D89D022A-C5A0-CEE6-1B9A-4E97572B8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1964" y="824516"/>
              <a:ext cx="1909091" cy="20235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121917" tIns="60959" rIns="121917" bIns="60959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+mj-lt"/>
                </a:rPr>
                <a:t>IB Verbs</a:t>
              </a:r>
            </a:p>
          </p:txBody>
        </p:sp>
      </p:grpSp>
      <p:pic>
        <p:nvPicPr>
          <p:cNvPr id="21" name="Audio 20">
            <a:extLst>
              <a:ext uri="{FF2B5EF4-FFF2-40B4-BE49-F238E27FC236}">
                <a16:creationId xmlns:a16="http://schemas.microsoft.com/office/drawing/2014/main" id="{24D68BB8-F1E5-CC5B-C1D6-E634F6DC5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0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80"/>
    </mc:Choice>
    <mc:Fallback>
      <p:transition spd="slow" advTm="5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" x="10128250" y="5349875"/>
          <p14:tracePt t="471" x="10112375" y="5349875"/>
          <p14:tracePt t="490" x="10096500" y="5349875"/>
          <p14:tracePt t="504" x="10080625" y="5349875"/>
          <p14:tracePt t="514" x="10080625" y="5341938"/>
          <p14:tracePt t="518" x="10072688" y="5341938"/>
          <p14:tracePt t="541" x="10056813" y="5341938"/>
          <p14:tracePt t="562" x="10040938" y="5341938"/>
          <p14:tracePt t="567" x="10040938" y="5326063"/>
          <p14:tracePt t="579" x="10025063" y="5326063"/>
          <p14:tracePt t="593" x="10009188" y="5326063"/>
          <p14:tracePt t="594" x="9977438" y="5294313"/>
          <p14:tracePt t="599" x="9937750" y="5294313"/>
          <p14:tracePt t="610" x="9890125" y="5262563"/>
          <p14:tracePt t="632" x="9763125" y="5222875"/>
          <p14:tracePt t="658" x="9644063" y="5175250"/>
          <p14:tracePt t="681" x="9596438" y="5143500"/>
          <p14:tracePt t="691" x="9580563" y="5135563"/>
          <p14:tracePt t="709" x="9461500" y="5040313"/>
          <p14:tracePt t="710" x="9350375" y="4968875"/>
          <p14:tracePt t="731" x="9199563" y="4833938"/>
          <p14:tracePt t="740" x="9167813" y="4778375"/>
          <p14:tracePt t="758" x="9096375" y="4722813"/>
          <p14:tracePt t="759" x="8802688" y="4516438"/>
          <p14:tracePt t="775" x="8564563" y="4365625"/>
          <p14:tracePt t="776" x="8318500" y="4214813"/>
          <p14:tracePt t="792" x="8080375" y="4087813"/>
          <p14:tracePt t="793" x="7826375" y="3952875"/>
          <p14:tracePt t="802" x="7604125" y="3833813"/>
          <p14:tracePt t="810" x="7413625" y="3746500"/>
          <p14:tracePt t="818" x="7239000" y="3698875"/>
          <p14:tracePt t="843" x="7104063" y="3659188"/>
          <p14:tracePt t="846" x="6881813" y="3571875"/>
          <p14:tracePt t="855" x="6738938" y="3484563"/>
          <p14:tracePt t="874" x="6635750" y="3405188"/>
          <p14:tracePt t="883" x="6588125" y="3389313"/>
          <p14:tracePt t="891" x="6572250" y="3373438"/>
          <p14:tracePt t="899" x="6516688" y="3333750"/>
          <p14:tracePt t="915" x="6500813" y="3317875"/>
          <p14:tracePt t="927" x="6469063" y="3286125"/>
          <p14:tracePt t="940" x="6397625" y="3214688"/>
          <p14:tracePt t="943" x="6310313" y="3111500"/>
          <p14:tracePt t="960" x="6238875" y="3040063"/>
          <p14:tracePt t="961" x="6159500" y="2952750"/>
          <p14:tracePt t="964" x="6088063" y="2857500"/>
          <p14:tracePt t="977" x="6000750" y="2754313"/>
          <p14:tracePt t="981" x="5929313" y="2682875"/>
          <p14:tracePt t="995" x="5834063" y="2611438"/>
          <p14:tracePt t="999" x="5762625" y="2524125"/>
          <p14:tracePt t="1001" x="5659438" y="2444750"/>
          <p14:tracePt t="1014" x="5500688" y="2333625"/>
          <p14:tracePt t="1031" x="5413375" y="2270125"/>
          <p14:tracePt t="1033" x="5318125" y="2230438"/>
          <p14:tracePt t="1043" x="5230813" y="2166938"/>
          <p14:tracePt t="1051" x="5159375" y="2127250"/>
          <p14:tracePt t="1066" x="5087938" y="2063750"/>
          <p14:tracePt t="1069" x="5024438" y="2008188"/>
          <p14:tracePt t="1080" x="4968875" y="1960563"/>
          <p14:tracePt t="1097" x="4921250" y="1920875"/>
          <p14:tracePt t="1108" x="4905375" y="1905000"/>
          <p14:tracePt t="1116" x="4905375" y="1873250"/>
          <p14:tracePt t="1130" x="4905375" y="1857375"/>
          <p14:tracePt t="1160" x="4953000" y="1920875"/>
          <p14:tracePt t="1175" x="5024438" y="1976438"/>
          <p14:tracePt t="1409" x="5024438" y="1960563"/>
          <p14:tracePt t="1425" x="5008563" y="1944688"/>
          <p14:tracePt t="1431" x="5024438" y="1928813"/>
          <p14:tracePt t="1444" x="5008563" y="1928813"/>
          <p14:tracePt t="1456" x="5008563" y="1905000"/>
          <p14:tracePt t="1462" x="5008563" y="1889125"/>
          <p14:tracePt t="1463" x="5008563" y="1873250"/>
          <p14:tracePt t="1492" x="5024438" y="1857375"/>
          <p14:tracePt t="1525" x="5000625" y="1841500"/>
          <p14:tracePt t="1526" x="5000625" y="1825625"/>
          <p14:tracePt t="1540" x="4984750" y="1825625"/>
          <p14:tracePt t="1561" x="4968875" y="1817688"/>
          <p14:tracePt t="1574" x="4953000" y="1817688"/>
          <p14:tracePt t="1577" x="4953000" y="1801813"/>
          <p14:tracePt t="1595" x="4921250" y="1785938"/>
          <p14:tracePt t="1611" x="4897438" y="1770063"/>
          <p14:tracePt t="1702" x="4746625" y="1698625"/>
          <p14:tracePt t="1708" x="4643438" y="1698625"/>
          <p14:tracePt t="1716" x="4627563" y="1698625"/>
          <p14:tracePt t="1724" x="4611688" y="1682750"/>
          <p14:tracePt t="1732" x="4595813" y="1682750"/>
          <p14:tracePt t="1743" x="4587875" y="1682750"/>
          <p14:tracePt t="1757" x="4572000" y="1682750"/>
          <p14:tracePt t="1783" x="4556125" y="1682750"/>
          <p14:tracePt t="1798" x="4540250" y="1682750"/>
          <p14:tracePt t="1846" x="4524375" y="1682750"/>
          <p14:tracePt t="2004" x="4524375" y="1666875"/>
          <p14:tracePt t="2051" x="4508500" y="1651000"/>
          <p14:tracePt t="2147" x="4508500" y="1635125"/>
          <p14:tracePt t="2621" x="4508500" y="1651000"/>
          <p14:tracePt t="2624" x="4492625" y="1651000"/>
          <p14:tracePt t="2639" x="4492625" y="1666875"/>
          <p14:tracePt t="2640" x="4492625" y="1682750"/>
          <p14:tracePt t="2657" x="4484688" y="1682750"/>
          <p14:tracePt t="2716" x="4492625" y="1682750"/>
          <p14:tracePt t="2732" x="4508500" y="1682750"/>
          <p14:tracePt t="2739" x="4508500" y="1698625"/>
          <p14:tracePt t="2749" x="4492625" y="1698625"/>
          <p14:tracePt t="2780" x="4508500" y="1722438"/>
          <p14:tracePt t="2832" x="4524375" y="1738313"/>
          <p14:tracePt t="2844" x="4524375" y="1754188"/>
          <p14:tracePt t="2939" x="4508500" y="1754188"/>
          <p14:tracePt t="3067" x="4540250" y="1785938"/>
          <p14:tracePt t="3072" x="4556125" y="1785938"/>
          <p14:tracePt t="4173" x="4556125" y="1801813"/>
          <p14:tracePt t="4387" x="4540250" y="1785938"/>
          <p14:tracePt t="4401" x="4540250" y="1770063"/>
          <p14:tracePt t="4689" x="4524375" y="1770063"/>
          <p14:tracePt t="4719" x="4524375" y="1785938"/>
          <p14:tracePt t="4979" x="4508500" y="1785938"/>
          <p14:tracePt t="4991" x="4508500" y="1770063"/>
          <p14:tracePt t="5008" x="4508500" y="1754188"/>
          <p14:tracePt t="5024" x="4508500" y="1738313"/>
          <p14:tracePt t="5049" x="4508500" y="1722438"/>
          <p14:tracePt t="5056" x="4508500" y="1714500"/>
          <p14:tracePt t="5200" x="4508500" y="1698625"/>
          <p14:tracePt t="5555" x="4524375" y="1698625"/>
          <p14:tracePt t="5567" x="4587875" y="1682750"/>
          <p14:tracePt t="5572" x="4595813" y="1682750"/>
          <p14:tracePt t="5585" x="4643438" y="1682750"/>
          <p14:tracePt t="5592" x="4730750" y="1666875"/>
          <p14:tracePt t="5600" x="4833938" y="1635125"/>
          <p14:tracePt t="5608" x="4968875" y="1611313"/>
          <p14:tracePt t="5625" x="5246688" y="1531938"/>
          <p14:tracePt t="5631" x="5365750" y="1516063"/>
          <p14:tracePt t="5652" x="5484813" y="1508125"/>
          <p14:tracePt t="5654" x="5524500" y="1508125"/>
          <p14:tracePt t="5664" x="5556250" y="1508125"/>
          <p14:tracePt t="5675" x="5556250" y="1516063"/>
          <p14:tracePt t="5936" x="5572125" y="1516063"/>
          <p14:tracePt t="5951" x="5572125" y="1508125"/>
          <p14:tracePt t="5969" x="5588000" y="1508125"/>
          <p14:tracePt t="5983" x="5603875" y="1508125"/>
          <p14:tracePt t="6034" x="5619750" y="1492250"/>
          <p14:tracePt t="6049" x="5643563" y="1476375"/>
          <p14:tracePt t="6056" x="5675313" y="1476375"/>
          <p14:tracePt t="6065" x="5722938" y="1476375"/>
          <p14:tracePt t="6074" x="5794375" y="1476375"/>
          <p14:tracePt t="6082" x="5826125" y="1460500"/>
          <p14:tracePt t="6090" x="5865813" y="1460500"/>
          <p14:tracePt t="6098" x="5937250" y="1428750"/>
          <p14:tracePt t="6112" x="5969000" y="1428750"/>
          <p14:tracePt t="6113" x="5984875" y="1412875"/>
          <p14:tracePt t="6123" x="6032500" y="1412875"/>
          <p14:tracePt t="6143" x="6040438" y="1412875"/>
          <p14:tracePt t="6165" x="6056313" y="1412875"/>
          <p14:tracePt t="6181" x="6072188" y="1412875"/>
          <p14:tracePt t="6184" x="6088063" y="1412875"/>
          <p14:tracePt t="6196" x="6103938" y="1404938"/>
          <p14:tracePt t="6213" x="6119813" y="1389063"/>
          <p14:tracePt t="6216" x="6135688" y="1389063"/>
          <p14:tracePt t="6229" x="6159500" y="1389063"/>
          <p14:tracePt t="6243" x="6207125" y="1389063"/>
          <p14:tracePt t="6261" x="6223000" y="1373188"/>
          <p14:tracePt t="6263" x="6254750" y="1373188"/>
          <p14:tracePt t="6290" x="6262688" y="1373188"/>
          <p14:tracePt t="6310" x="6278563" y="1373188"/>
          <p14:tracePt t="6328" x="6310313" y="1357313"/>
          <p14:tracePt t="6342" x="6326188" y="1357313"/>
          <p14:tracePt t="6344" x="6365875" y="1357313"/>
          <p14:tracePt t="6357" x="6413500" y="1341438"/>
          <p14:tracePt t="6360" x="6461125" y="1341438"/>
          <p14:tracePt t="6374" x="6484938" y="1325563"/>
          <p14:tracePt t="6376" x="6564313" y="1309688"/>
          <p14:tracePt t="6386" x="6604000" y="1309688"/>
          <p14:tracePt t="6396" x="6635750" y="1301750"/>
          <p14:tracePt t="6409" x="6707188" y="1301750"/>
          <p14:tracePt t="6424" x="6770688" y="1285875"/>
          <p14:tracePt t="6440" x="6778625" y="1285875"/>
          <p14:tracePt t="6443" x="6794500" y="1270000"/>
          <p14:tracePt t="6467" x="6810375" y="1270000"/>
          <p14:tracePt t="6482" x="6826250" y="1270000"/>
          <p14:tracePt t="6501" x="6842125" y="1270000"/>
          <p14:tracePt t="6507" x="6842125" y="1254125"/>
          <p14:tracePt t="6518" x="6858000" y="1254125"/>
          <p14:tracePt t="6533" x="6873875" y="1254125"/>
          <p14:tracePt t="6536" x="6881813" y="1254125"/>
          <p14:tracePt t="6547" x="6897688" y="1254125"/>
          <p14:tracePt t="6557" x="6913563" y="1254125"/>
          <p14:tracePt t="6569" x="6929438" y="1254125"/>
          <p14:tracePt t="6583" x="6945313" y="1238250"/>
          <p14:tracePt t="6612" x="6945313" y="1254125"/>
          <p14:tracePt t="6618" x="6961188" y="1254125"/>
          <p14:tracePt t="6628" x="7032625" y="1341438"/>
          <p14:tracePt t="6634" x="7032625" y="1325563"/>
          <p14:tracePt t="6646" x="7048500" y="1325563"/>
          <p14:tracePt t="6668" x="7032625" y="1285875"/>
          <p14:tracePt t="6680" x="7016750" y="1285875"/>
          <p14:tracePt t="6682" x="7088188" y="1285875"/>
          <p14:tracePt t="6692" x="7104063" y="1301750"/>
          <p14:tracePt t="6712" x="7119938" y="1285875"/>
          <p14:tracePt t="6714" x="7104063" y="1285875"/>
          <p14:tracePt t="6755" x="7088188" y="1285875"/>
          <p14:tracePt t="6774" x="7080250" y="1285875"/>
          <p14:tracePt t="6777" x="7048500" y="1285875"/>
          <p14:tracePt t="6792" x="7032625" y="1285875"/>
          <p14:tracePt t="6793" x="7000875" y="1301750"/>
          <p14:tracePt t="6802" x="6985000" y="1301750"/>
          <p14:tracePt t="6813" x="6977063" y="1301750"/>
          <p14:tracePt t="6825" x="6961188" y="1301750"/>
          <p14:tracePt t="6836" x="6945313" y="1301750"/>
          <p14:tracePt t="7209" x="7016750" y="1285875"/>
          <p14:tracePt t="7217" x="7032625" y="1285875"/>
          <p14:tracePt t="7225" x="7048500" y="1285875"/>
          <p14:tracePt t="7234" x="7088188" y="1270000"/>
          <p14:tracePt t="7249" x="7191375" y="1254125"/>
          <p14:tracePt t="7252" x="7310438" y="1222375"/>
          <p14:tracePt t="7260" x="7397750" y="1206500"/>
          <p14:tracePt t="7268" x="7461250" y="1206500"/>
          <p14:tracePt t="7276" x="7548563" y="1222375"/>
          <p14:tracePt t="7288" x="7635875" y="1206500"/>
          <p14:tracePt t="7313" x="7651750" y="1206500"/>
          <p14:tracePt t="7331" x="7683500" y="1206500"/>
          <p14:tracePt t="7342" x="7707313" y="1206500"/>
          <p14:tracePt t="7345" x="7723188" y="1206500"/>
          <p14:tracePt t="7355" x="7739063" y="1198563"/>
          <p14:tracePt t="7362" x="7810500" y="1198563"/>
          <p14:tracePt t="7375" x="7826375" y="1198563"/>
          <p14:tracePt t="7378" x="7889875" y="1198563"/>
          <p14:tracePt t="7389" x="7961313" y="1198563"/>
          <p14:tracePt t="7396" x="8008938" y="1206500"/>
          <p14:tracePt t="7410" x="8032750" y="1222375"/>
          <p14:tracePt t="7422" x="8080375" y="1222375"/>
          <p14:tracePt t="7440" x="8120063" y="1222375"/>
          <p14:tracePt t="7455" x="8167688" y="1222375"/>
          <p14:tracePt t="7457" x="8183563" y="1222375"/>
          <p14:tracePt t="7466" x="8215313" y="1222375"/>
          <p14:tracePt t="7477" x="8255000" y="1222375"/>
          <p14:tracePt t="7489" x="8286750" y="1222375"/>
          <p14:tracePt t="7511" x="8326438" y="1222375"/>
          <p14:tracePt t="7521" x="8342313" y="1222375"/>
          <p14:tracePt t="7524" x="8358188" y="1222375"/>
          <p14:tracePt t="7539" x="8374063" y="1222375"/>
          <p14:tracePt t="7542" x="8389938" y="1222375"/>
          <p14:tracePt t="7563" x="8405813" y="1222375"/>
          <p14:tracePt t="7582" x="8421688" y="1222375"/>
          <p14:tracePt t="7596" x="8445500" y="1222375"/>
          <p14:tracePt t="7612" x="8493125" y="1222375"/>
          <p14:tracePt t="7620" x="8509000" y="1222375"/>
          <p14:tracePt t="7630" x="8532813" y="1222375"/>
          <p14:tracePt t="7644" x="8548688" y="1222375"/>
          <p14:tracePt t="7655" x="8564563" y="1222375"/>
          <p14:tracePt t="7666" x="8596313" y="1222375"/>
          <p14:tracePt t="7683" x="8612188" y="1222375"/>
          <p14:tracePt t="7712" x="8628063" y="1222375"/>
          <p14:tracePt t="7714" x="8636000" y="1222375"/>
          <p14:tracePt t="7728" x="8651875" y="1222375"/>
          <p14:tracePt t="7756" x="8667750" y="1222375"/>
          <p14:tracePt t="7778" x="8699500" y="1222375"/>
          <p14:tracePt t="7791" x="8739188" y="1222375"/>
          <p14:tracePt t="7797" x="8755063" y="1222375"/>
          <p14:tracePt t="7810" x="8770938" y="1222375"/>
          <p14:tracePt t="7822" x="8802688" y="1222375"/>
          <p14:tracePt t="7844" x="8818563" y="1222375"/>
          <p14:tracePt t="7856" x="8834438" y="1222375"/>
          <p14:tracePt t="7858" x="8842375" y="1222375"/>
          <p14:tracePt t="7888" x="8858250" y="1222375"/>
          <p14:tracePt t="7899" x="8874125" y="1222375"/>
          <p14:tracePt t="7921" x="8890000" y="1222375"/>
          <p14:tracePt t="7943" x="8890000" y="1238250"/>
          <p14:tracePt t="7955" x="8905875" y="1238250"/>
          <p14:tracePt t="7981" x="8921750" y="1238250"/>
          <p14:tracePt t="8003" x="8937625" y="1238250"/>
          <p14:tracePt t="8020" x="8945563" y="1238250"/>
          <p14:tracePt t="8032" x="8961438" y="1238250"/>
          <p14:tracePt t="8050" x="8977313" y="1238250"/>
          <p14:tracePt t="8063" x="8993188" y="1238250"/>
          <p14:tracePt t="8107" x="9009063" y="1238250"/>
          <p14:tracePt t="8159" x="9024938" y="1238250"/>
          <p14:tracePt t="8191" x="9040813" y="1238250"/>
          <p14:tracePt t="8285" x="9048750" y="1238250"/>
          <p14:tracePt t="8317" x="9064625" y="1238250"/>
          <p14:tracePt t="8335" x="9080500" y="1238250"/>
          <p14:tracePt t="8379" x="9128125" y="1301750"/>
          <p14:tracePt t="8388" x="9144000" y="1301750"/>
          <p14:tracePt t="8396" x="9151938" y="1301750"/>
          <p14:tracePt t="8406" x="9167813" y="1301750"/>
          <p14:tracePt t="8414" x="9199563" y="1301750"/>
          <p14:tracePt t="8430" x="9247188" y="1309688"/>
          <p14:tracePt t="8444" x="9255125" y="1325563"/>
          <p14:tracePt t="8447" x="9271000" y="1325563"/>
          <p14:tracePt t="8669" x="9286875" y="1325563"/>
          <p14:tracePt t="8675" x="9302750" y="1325563"/>
          <p14:tracePt t="8688" x="9334500" y="1325563"/>
          <p14:tracePt t="8699" x="9350375" y="1325563"/>
          <p14:tracePt t="8709" x="9390063" y="1325563"/>
          <p14:tracePt t="8718" x="9405938" y="1325563"/>
          <p14:tracePt t="8723" x="9421813" y="1325563"/>
          <p14:tracePt t="8734" x="9453563" y="1325563"/>
          <p14:tracePt t="8743" x="9461500" y="1325563"/>
          <p14:tracePt t="8753" x="9477375" y="1325563"/>
          <p14:tracePt t="8757" x="9525000" y="1325563"/>
          <p14:tracePt t="8767" x="9556750" y="1325563"/>
          <p14:tracePt t="8783" x="9596438" y="1325563"/>
          <p14:tracePt t="8791" x="9612313" y="1325563"/>
          <p14:tracePt t="8801" x="9644063" y="1325563"/>
          <p14:tracePt t="8818" x="9659938" y="1325563"/>
          <p14:tracePt t="8847" x="9667875" y="1325563"/>
          <p14:tracePt t="8861" x="9683750" y="1325563"/>
          <p14:tracePt t="8880" x="9699625" y="1325563"/>
          <p14:tracePt t="8893" x="9715500" y="1309688"/>
          <p14:tracePt t="8901" x="9731375" y="1309688"/>
          <p14:tracePt t="8915" x="9763125" y="1309688"/>
          <p14:tracePt t="8932" x="9771063" y="1325563"/>
          <p14:tracePt t="8948" x="9699625" y="1444625"/>
          <p14:tracePt t="8957" x="9628188" y="1508125"/>
          <p14:tracePt t="9085" x="9580563" y="1492250"/>
          <p14:tracePt t="9091" x="9525000" y="1476375"/>
          <p14:tracePt t="9202" x="9525000" y="1460500"/>
          <p14:tracePt t="9245" x="9525000" y="1444625"/>
          <p14:tracePt t="9262" x="9540875" y="1444625"/>
          <p14:tracePt t="9341" x="9540875" y="1460500"/>
          <p14:tracePt t="9359" x="9509125" y="1492250"/>
          <p14:tracePt t="9366" x="9461500" y="1492250"/>
          <p14:tracePt t="9375" x="9405938" y="1531938"/>
          <p14:tracePt t="9383" x="9358313" y="1547813"/>
          <p14:tracePt t="9398" x="9302750" y="1579563"/>
          <p14:tracePt t="9400" x="9215438" y="1579563"/>
          <p14:tracePt t="9411" x="9112250" y="1611313"/>
          <p14:tracePt t="9413" x="9009063" y="1619250"/>
          <p14:tracePt t="9425" x="8921750" y="1635125"/>
          <p14:tracePt t="9433" x="8834438" y="1635125"/>
          <p14:tracePt t="9446" x="8786813" y="1635125"/>
          <p14:tracePt t="9449" x="8739188" y="1635125"/>
          <p14:tracePt t="9461" x="8699500" y="1619250"/>
          <p14:tracePt t="9480" x="8683625" y="1619250"/>
          <p14:tracePt t="9506" x="8683625" y="1611313"/>
          <p14:tracePt t="9538" x="8683625" y="1579563"/>
          <p14:tracePt t="9550" x="8683625" y="1563688"/>
          <p14:tracePt t="9558" x="8683625" y="1547813"/>
          <p14:tracePt t="9566" x="8683625" y="1516063"/>
          <p14:tracePt t="9575" x="8683625" y="1508125"/>
          <p14:tracePt t="9588" x="8683625" y="1492250"/>
          <p14:tracePt t="9604" x="8699500" y="1476375"/>
          <p14:tracePt t="9607" x="8739188" y="1428750"/>
          <p14:tracePt t="9622" x="8802688" y="1404938"/>
          <p14:tracePt t="9631" x="8818563" y="1389063"/>
          <p14:tracePt t="9643" x="8834438" y="1373188"/>
          <p14:tracePt t="9654" x="8842375" y="1373188"/>
          <p14:tracePt t="9657" x="8858250" y="1373188"/>
          <p14:tracePt t="9666" x="8890000" y="1357313"/>
          <p14:tracePt t="9670" x="8921750" y="1341438"/>
          <p14:tracePt t="9683" x="8961438" y="1341438"/>
          <p14:tracePt t="9687" x="9009063" y="1341438"/>
          <p14:tracePt t="9701" x="9040813" y="1341438"/>
          <p14:tracePt t="9716" x="9048750" y="1341438"/>
          <p14:tracePt t="9734" x="9064625" y="1341438"/>
          <p14:tracePt t="9779" x="9080500" y="1325563"/>
          <p14:tracePt t="9810" x="9096375" y="1309688"/>
          <p14:tracePt t="9812" x="9096375" y="1301750"/>
          <p14:tracePt t="9839" x="9096375" y="1270000"/>
          <p14:tracePt t="9875" x="9096375" y="1254125"/>
          <p14:tracePt t="9889" x="9080500" y="1254125"/>
          <p14:tracePt t="9966" x="9096375" y="1254125"/>
          <p14:tracePt t="9989" x="9128125" y="1270000"/>
          <p14:tracePt t="9999" x="9144000" y="1270000"/>
          <p14:tracePt t="10007" x="9183688" y="1285875"/>
          <p14:tracePt t="10022" x="9247188" y="1301750"/>
          <p14:tracePt t="10025" x="9255125" y="1301750"/>
          <p14:tracePt t="10038" x="9374188" y="1341438"/>
          <p14:tracePt t="10048" x="9461500" y="1357313"/>
          <p14:tracePt t="10057" x="9525000" y="1357313"/>
          <p14:tracePt t="10071" x="9596438" y="1373188"/>
          <p14:tracePt t="10191" x="9580563" y="1373188"/>
          <p14:tracePt t="10197" x="9564688" y="1373188"/>
          <p14:tracePt t="10206" x="9540875" y="1373188"/>
          <p14:tracePt t="10212" x="9493250" y="1373188"/>
          <p14:tracePt t="10226" x="9461500" y="1373188"/>
          <p14:tracePt t="10228" x="9405938" y="1373188"/>
          <p14:tracePt t="10240" x="9390063" y="1373188"/>
          <p14:tracePt t="10257" x="9374188" y="1373188"/>
          <p14:tracePt t="10399" x="9358313" y="1373188"/>
          <p14:tracePt t="10414" x="9350375" y="1373188"/>
          <p14:tracePt t="10432" x="9334500" y="1373188"/>
          <p14:tracePt t="10443" x="9318625" y="1373188"/>
          <p14:tracePt t="10455" x="9302750" y="1373188"/>
          <p14:tracePt t="10457" x="9255125" y="1373188"/>
          <p14:tracePt t="10473" x="9215438" y="1373188"/>
          <p14:tracePt t="10484" x="9183688" y="1373188"/>
          <p14:tracePt t="10487" x="9128125" y="1373188"/>
          <p14:tracePt t="10498" x="9009063" y="1373188"/>
          <p14:tracePt t="10499" x="8858250" y="1373188"/>
          <p14:tracePt t="10512" x="8667750" y="1373188"/>
          <p14:tracePt t="10520" x="8461375" y="1373188"/>
          <p14:tracePt t="10538" x="8080375" y="1373188"/>
          <p14:tracePt t="10548" x="7858125" y="1373188"/>
          <p14:tracePt t="10553" x="7635875" y="1373188"/>
          <p14:tracePt t="10563" x="7397750" y="1373188"/>
          <p14:tracePt t="10564" x="7183438" y="1373188"/>
          <p14:tracePt t="10579" x="6961188" y="1389063"/>
          <p14:tracePt t="10581" x="6770688" y="1404938"/>
          <p14:tracePt t="10596" x="6413500" y="1444625"/>
          <p14:tracePt t="10612" x="6254750" y="1460500"/>
          <p14:tracePt t="10614" x="6103938" y="1492250"/>
          <p14:tracePt t="10628" x="5834063" y="1547813"/>
          <p14:tracePt t="10645" x="5643563" y="1611313"/>
          <p14:tracePt t="10655" x="5540375" y="1635125"/>
          <p14:tracePt t="10666" x="5453063" y="1666875"/>
          <p14:tracePt t="10680" x="5397500" y="1682750"/>
          <p14:tracePt t="10689" x="5318125" y="1714500"/>
          <p14:tracePt t="10691" x="5230813" y="1738313"/>
          <p14:tracePt t="10692" x="5175250" y="1754188"/>
          <p14:tracePt t="10704" x="5111750" y="1785938"/>
          <p14:tracePt t="10713" x="5024438" y="1817688"/>
          <p14:tracePt t="10727" x="4921250" y="1841500"/>
          <p14:tracePt t="10741" x="4833938" y="1873250"/>
          <p14:tracePt t="10744" x="4762500" y="1905000"/>
          <p14:tracePt t="10759" x="4699000" y="1928813"/>
          <p14:tracePt t="10774" x="4659313" y="1944688"/>
          <p14:tracePt t="10776" x="4627563" y="1944688"/>
          <p14:tracePt t="10791" x="4587875" y="1976438"/>
          <p14:tracePt t="10805" x="4572000" y="1976438"/>
          <p14:tracePt t="10833" x="4556125" y="1992313"/>
          <p14:tracePt t="10848" x="4540250" y="1992313"/>
          <p14:tracePt t="10863" x="4540250" y="2008188"/>
          <p14:tracePt t="10875" x="4524375" y="2008188"/>
          <p14:tracePt t="10927" x="4508500" y="2024063"/>
          <p14:tracePt t="11103" x="4508500" y="2032000"/>
          <p14:tracePt t="11153" x="4508500" y="2047875"/>
          <p14:tracePt t="11184" x="4508500" y="2063750"/>
          <p14:tracePt t="11206" x="4508500" y="2079625"/>
          <p14:tracePt t="11295" x="4508500" y="2095500"/>
          <p14:tracePt t="11314" x="4524375" y="2095500"/>
          <p14:tracePt t="11359" x="4524375" y="2111375"/>
          <p14:tracePt t="11375" x="4492625" y="2079625"/>
          <p14:tracePt t="11391" x="4508500" y="2079625"/>
          <p14:tracePt t="11399" x="4508500" y="2095500"/>
          <p14:tracePt t="11409" x="4508500" y="2079625"/>
          <p14:tracePt t="11419" x="4508500" y="2095500"/>
          <p14:tracePt t="11435" x="4508500" y="2063750"/>
          <p14:tracePt t="11449" x="4524375" y="2079625"/>
          <p14:tracePt t="11451" x="4595813" y="2151063"/>
          <p14:tracePt t="11464" x="4595813" y="2166938"/>
          <p14:tracePt t="11475" x="4587875" y="2166938"/>
          <p14:tracePt t="11493" x="4572000" y="2166938"/>
          <p14:tracePt t="11498" x="4643438" y="2166938"/>
          <p14:tracePt t="11513" x="4611688" y="2166938"/>
          <p14:tracePt t="11515" x="4587875" y="2135188"/>
          <p14:tracePt t="11524" x="4587875" y="2127250"/>
          <p14:tracePt t="11525" x="4572000" y="2135188"/>
          <p14:tracePt t="11548" x="4595813" y="2182813"/>
          <p14:tracePt t="11556" x="4587875" y="2182813"/>
          <p14:tracePt t="11586" x="4627563" y="2214563"/>
          <p14:tracePt t="11603" x="4643438" y="2214563"/>
          <p14:tracePt t="11604" x="4643438" y="2198688"/>
          <p14:tracePt t="11621" x="4643438" y="2182813"/>
          <p14:tracePt t="11634" x="4659313" y="2198688"/>
          <p14:tracePt t="11640" x="4675188" y="2214563"/>
          <p14:tracePt t="11654" x="4659313" y="2214563"/>
          <p14:tracePt t="11656" x="4611688" y="2214563"/>
          <p14:tracePt t="11672" x="4659313" y="2214563"/>
          <p14:tracePt t="11684" x="4675188" y="2230438"/>
          <p14:tracePt t="11711" x="4675188" y="2214563"/>
          <p14:tracePt t="11735" x="4675188" y="2198688"/>
          <p14:tracePt t="11749" x="4659313" y="2198688"/>
          <p14:tracePt t="11750" x="4675188" y="2198688"/>
          <p14:tracePt t="11763" x="4675188" y="2182813"/>
          <p14:tracePt t="11767" x="4699000" y="2230438"/>
          <p14:tracePt t="11780" x="4699000" y="2214563"/>
          <p14:tracePt t="11782" x="4699000" y="2238375"/>
          <p14:tracePt t="11809" x="4691063" y="2230438"/>
          <p14:tracePt t="11824" x="4675188" y="2230438"/>
          <p14:tracePt t="11831" x="4675188" y="2238375"/>
          <p14:tracePt t="11840" x="4675188" y="2230438"/>
          <p14:tracePt t="11850" x="4691063" y="2238375"/>
          <p14:tracePt t="11864" x="4675188" y="2238375"/>
          <p14:tracePt t="11874" x="4659313" y="2254250"/>
          <p14:tracePt t="11876" x="4675188" y="2270125"/>
          <p14:tracePt t="11898" x="4675188" y="2301875"/>
          <p14:tracePt t="11921" x="4675188" y="2317750"/>
          <p14:tracePt t="11939" x="4643438" y="2317750"/>
          <p14:tracePt t="11940" x="4643438" y="2286000"/>
          <p14:tracePt t="11954" x="4659313" y="2301875"/>
          <p14:tracePt t="11964" x="4675188" y="2301875"/>
          <p14:tracePt t="11975" x="4691063" y="2286000"/>
          <p14:tracePt t="12000" x="4691063" y="2270125"/>
          <p14:tracePt t="12031" x="4675188" y="2254250"/>
          <p14:tracePt t="12038" x="4675188" y="2270125"/>
          <p14:tracePt t="12079" x="4675188" y="2254250"/>
          <p14:tracePt t="12128" x="4659313" y="2254250"/>
          <p14:tracePt t="13867" x="4659313" y="2270125"/>
          <p14:tracePt t="13874" x="4659313" y="2286000"/>
          <p14:tracePt t="13883" x="4659313" y="2270125"/>
          <p14:tracePt t="13891" x="4714875" y="2238375"/>
          <p14:tracePt t="13900" x="4691063" y="2238375"/>
          <p14:tracePt t="13908" x="4714875" y="2254250"/>
          <p14:tracePt t="13919" x="4714875" y="2270125"/>
          <p14:tracePt t="13923" x="4714875" y="2286000"/>
          <p14:tracePt t="13941" x="4699000" y="2270125"/>
          <p14:tracePt t="13968" x="4691063" y="2270125"/>
          <p14:tracePt t="14043" x="4691063" y="2254250"/>
          <p14:tracePt t="14111" x="4691063" y="2230438"/>
          <p14:tracePt t="14127" x="4699000" y="2214563"/>
          <p14:tracePt t="14145" x="4714875" y="2198688"/>
          <p14:tracePt t="14161" x="4730750" y="2198688"/>
          <p14:tracePt t="14176" x="4746625" y="2182813"/>
          <p14:tracePt t="14192" x="4762500" y="2182813"/>
          <p14:tracePt t="14209" x="4778375" y="2182813"/>
          <p14:tracePt t="14267" x="4762500" y="2182813"/>
          <p14:tracePt t="14301" x="4762500" y="2166938"/>
          <p14:tracePt t="14310" x="4778375" y="2166938"/>
          <p14:tracePt t="14365" x="4778375" y="2151063"/>
          <p14:tracePt t="14449" x="4762500" y="2135188"/>
          <p14:tracePt t="14461" x="4714875" y="2135188"/>
          <p14:tracePt t="14483" x="4699000" y="2151063"/>
          <p14:tracePt t="14495" x="4691063" y="2151063"/>
          <p14:tracePt t="14503" x="4675188" y="2151063"/>
          <p14:tracePt t="14515" x="4659313" y="2151063"/>
          <p14:tracePt t="14517" x="4643438" y="2151063"/>
          <p14:tracePt t="14527" x="4611688" y="2151063"/>
          <p14:tracePt t="14547" x="4572000" y="2151063"/>
          <p14:tracePt t="14576" x="4556125" y="2198688"/>
          <p14:tracePt t="14596" x="4540250" y="2198688"/>
          <p14:tracePt t="14612" x="4508500" y="2198688"/>
          <p14:tracePt t="14638" x="4484688" y="2198688"/>
          <p14:tracePt t="14654" x="4484688" y="2182813"/>
          <p14:tracePt t="14671" x="4468813" y="2198688"/>
          <p14:tracePt t="14682" x="4468813" y="2214563"/>
          <p14:tracePt t="14697" x="4484688" y="2214563"/>
          <p14:tracePt t="14710" x="4508500" y="2214563"/>
          <p14:tracePt t="14711" x="4508500" y="2198688"/>
          <p14:tracePt t="14721" x="4524375" y="2151063"/>
          <p14:tracePt t="14736" x="4540250" y="2127250"/>
          <p14:tracePt t="14744" x="4540250" y="2111375"/>
          <p14:tracePt t="14754" x="4524375" y="2111375"/>
          <p14:tracePt t="14762" x="4524375" y="2127250"/>
          <p14:tracePt t="14773" x="4540250" y="2111375"/>
          <p14:tracePt t="14784" x="4524375" y="2127250"/>
          <p14:tracePt t="14797" x="4540250" y="2127250"/>
          <p14:tracePt t="14810" x="4524375" y="2127250"/>
          <p14:tracePt t="14811" x="4524375" y="2111375"/>
          <p14:tracePt t="14822" x="4508500" y="2127250"/>
          <p14:tracePt t="14837" x="4508500" y="2111375"/>
          <p14:tracePt t="14849" x="4492625" y="2127250"/>
          <p14:tracePt t="14857" x="4492625" y="2135188"/>
          <p14:tracePt t="14880" x="4492625" y="2111375"/>
          <p14:tracePt t="14897" x="4508500" y="2111375"/>
          <p14:tracePt t="14907" x="4508500" y="2095500"/>
          <p14:tracePt t="14919" x="4508500" y="2079625"/>
          <p14:tracePt t="15101" x="4508500" y="2095500"/>
          <p14:tracePt t="15134" x="4508500" y="2111375"/>
          <p14:tracePt t="15181" x="4508500" y="2127250"/>
          <p14:tracePt t="15198" x="4508500" y="2135188"/>
          <p14:tracePt t="15228" x="4508500" y="2151063"/>
          <p14:tracePt t="15244" x="4508500" y="2166938"/>
          <p14:tracePt t="15309" x="4524375" y="2182813"/>
          <p14:tracePt t="15825" x="4524375" y="2198688"/>
          <p14:tracePt t="15921" x="4524375" y="2182813"/>
          <p14:tracePt t="15983" x="4540250" y="2166938"/>
          <p14:tracePt t="16021" x="4540250" y="2151063"/>
          <p14:tracePt t="16031" x="4556125" y="2151063"/>
          <p14:tracePt t="16049" x="4572000" y="2151063"/>
          <p14:tracePt t="16067" x="4587875" y="2151063"/>
          <p14:tracePt t="16080" x="4595813" y="2135188"/>
          <p14:tracePt t="16101" x="4611688" y="2135188"/>
          <p14:tracePt t="16118" x="4627563" y="2135188"/>
          <p14:tracePt t="16135" x="4643438" y="2135188"/>
          <p14:tracePt t="16207" x="4659313" y="2135188"/>
          <p14:tracePt t="16369" x="4675188" y="2127250"/>
          <p14:tracePt t="16392" x="4699000" y="2127250"/>
          <p14:tracePt t="16404" x="4714875" y="2127250"/>
          <p14:tracePt t="16409" x="4730750" y="2127250"/>
          <p14:tracePt t="16432" x="4762500" y="2127250"/>
          <p14:tracePt t="16433" x="4802188" y="2127250"/>
          <p14:tracePt t="16443" x="4865688" y="2095500"/>
          <p14:tracePt t="16452" x="4881563" y="2095500"/>
          <p14:tracePt t="16457" x="4897438" y="2095500"/>
          <p14:tracePt t="16466" x="4968875" y="2095500"/>
          <p14:tracePt t="16472" x="5056188" y="2095500"/>
          <p14:tracePt t="16491" x="5246688" y="2079625"/>
          <p14:tracePt t="16503" x="5413375" y="2079625"/>
          <p14:tracePt t="16514" x="5500688" y="2079625"/>
          <p14:tracePt t="16526" x="5588000" y="2063750"/>
          <p14:tracePt t="16540" x="5675313" y="2063750"/>
          <p14:tracePt t="16541" x="5730875" y="2063750"/>
          <p14:tracePt t="16551" x="5778500" y="2063750"/>
          <p14:tracePt t="16553" x="5826125" y="2063750"/>
          <p14:tracePt t="16573" x="5865813" y="2063750"/>
          <p14:tracePt t="16583" x="5913438" y="2063750"/>
          <p14:tracePt t="16597" x="5937250" y="2063750"/>
          <p14:tracePt t="16611" x="5953125" y="2063750"/>
          <p14:tracePt t="16631" x="5969000" y="2063750"/>
          <p14:tracePt t="16634" x="5984875" y="2063750"/>
          <p14:tracePt t="16649" x="6000750" y="2063750"/>
          <p14:tracePt t="16663" x="6016625" y="2063750"/>
          <p14:tracePt t="16680" x="6032500" y="2063750"/>
          <p14:tracePt t="16695" x="6040438" y="2063750"/>
          <p14:tracePt t="16709" x="6056313" y="2063750"/>
          <p14:tracePt t="16727" x="6072188" y="2079625"/>
          <p14:tracePt t="16742" x="6088063" y="2079625"/>
          <p14:tracePt t="16752" x="6103938" y="2079625"/>
          <p14:tracePt t="16779" x="6119813" y="2095500"/>
          <p14:tracePt t="16802" x="6135688" y="2095500"/>
          <p14:tracePt t="16879" x="6151563" y="2111375"/>
          <p14:tracePt t="16889" x="6175375" y="2135188"/>
          <p14:tracePt t="16901" x="6207125" y="2166938"/>
          <p14:tracePt t="16905" x="6238875" y="2198688"/>
          <p14:tracePt t="16917" x="6262688" y="2230438"/>
          <p14:tracePt t="16918" x="6294438" y="2270125"/>
          <p14:tracePt t="16930" x="6326188" y="2301875"/>
          <p14:tracePt t="16943" x="6397625" y="2373313"/>
          <p14:tracePt t="16945" x="6500813" y="2460625"/>
          <p14:tracePt t="16952" x="6604000" y="2524125"/>
          <p14:tracePt t="16967" x="6929438" y="2698750"/>
          <p14:tracePt t="16977" x="7088188" y="2770188"/>
          <p14:tracePt t="16987" x="7270750" y="2801938"/>
          <p14:tracePt t="17000" x="7493000" y="2857500"/>
          <p14:tracePt t="17003" x="7667625" y="2889250"/>
          <p14:tracePt t="17017" x="7802563" y="2921000"/>
          <p14:tracePt t="17018" x="7810500" y="2936875"/>
          <p14:tracePt t="17185" x="7826375" y="2936875"/>
          <p14:tracePt t="17191" x="7810500" y="2936875"/>
          <p14:tracePt t="17199" x="7826375" y="2936875"/>
          <p14:tracePt t="17215" x="7842250" y="2936875"/>
          <p14:tracePt t="17234" x="7874000" y="2936875"/>
          <p14:tracePt t="17251" x="7913688" y="2936875"/>
          <p14:tracePt t="17256" x="7961313" y="2936875"/>
          <p14:tracePt t="17265" x="7977188" y="2936875"/>
          <p14:tracePt t="17274" x="8008938" y="2936875"/>
          <p14:tracePt t="17289" x="8008938" y="2992438"/>
          <p14:tracePt t="17308" x="8008938" y="3008313"/>
          <p14:tracePt t="17324" x="7993063" y="3095625"/>
          <p14:tracePt t="17338" x="7977188" y="3214688"/>
          <p14:tracePt t="17348" x="7945438" y="3302000"/>
          <p14:tracePt t="17359" x="7913688" y="3421063"/>
          <p14:tracePt t="17372" x="7889875" y="3492500"/>
          <p14:tracePt t="17374" x="7858125" y="3571875"/>
          <p14:tracePt t="17385" x="7842250" y="3675063"/>
          <p14:tracePt t="17399" x="7826375" y="3714750"/>
          <p14:tracePt t="17402" x="7810500" y="3762375"/>
          <p14:tracePt t="17416" x="7810500" y="3833813"/>
          <p14:tracePt t="17428" x="7802563" y="3881438"/>
          <p14:tracePt t="17439" x="7786688" y="3952875"/>
          <p14:tracePt t="17450" x="7770813" y="3984625"/>
          <p14:tracePt t="17451" x="7770813" y="4008438"/>
          <p14:tracePt t="17466" x="7754938" y="4040188"/>
          <p14:tracePt t="17475" x="7754938" y="4071938"/>
          <p14:tracePt t="17496" x="7739063" y="4087813"/>
          <p14:tracePt t="17498" x="7723188" y="4111625"/>
          <p14:tracePt t="17514" x="7683500" y="4175125"/>
          <p14:tracePt t="17529" x="7667625" y="4214813"/>
          <p14:tracePt t="17541" x="7651750" y="4230688"/>
          <p14:tracePt t="17543" x="7635875" y="4278313"/>
          <p14:tracePt t="17560" x="7620000" y="4349750"/>
          <p14:tracePt t="17574" x="7604125" y="4421188"/>
          <p14:tracePt t="17576" x="7580313" y="4484688"/>
          <p14:tracePt t="17590" x="7548563" y="4572000"/>
          <p14:tracePt t="17593" x="7532688" y="4675188"/>
          <p14:tracePt t="17607" x="7493000" y="4929188"/>
          <p14:tracePt t="17618" x="7477125" y="5032375"/>
          <p14:tracePt t="17628" x="7445375" y="5135563"/>
          <p14:tracePt t="17643" x="7397750" y="5278438"/>
          <p14:tracePt t="17652" x="7389813" y="5365750"/>
          <p14:tracePt t="17664" x="7373938" y="5453063"/>
          <p14:tracePt t="17673" x="7358063" y="5548313"/>
          <p14:tracePt t="17675" x="7358063" y="5635625"/>
          <p14:tracePt t="17691" x="7358063" y="5691188"/>
          <p14:tracePt t="17695" x="7358063" y="5738813"/>
          <p14:tracePt t="17706" x="7358063" y="5778500"/>
          <p14:tracePt t="17708" x="7373938" y="5826125"/>
          <p14:tracePt t="17718" x="7389813" y="5842000"/>
          <p14:tracePt t="17731" x="7413625" y="5873750"/>
          <p14:tracePt t="17750" x="7461250" y="5873750"/>
          <p14:tracePt t="17757" x="7493000" y="5873750"/>
          <p14:tracePt t="17768" x="7532688" y="5857875"/>
          <p14:tracePt t="17796" x="7532688" y="5873750"/>
          <p14:tracePt t="17806" x="7532688" y="5881688"/>
          <p14:tracePt t="17889" x="7532688" y="5897563"/>
          <p14:tracePt t="18050" x="7548563" y="5873750"/>
          <p14:tracePt t="18058" x="7548563" y="5857875"/>
          <p14:tracePt t="18066" x="7564438" y="5810250"/>
          <p14:tracePt t="18076" x="7564438" y="5754688"/>
          <p14:tracePt t="18083" x="7564438" y="5707063"/>
          <p14:tracePt t="18101" x="7564438" y="5691188"/>
          <p14:tracePt t="18116" x="7548563" y="5659438"/>
          <p14:tracePt t="18141" x="7548563" y="5635625"/>
          <p14:tracePt t="18154" x="7548563" y="5619750"/>
          <p14:tracePt t="18174" x="7548563" y="5603875"/>
          <p14:tracePt t="18183" x="7548563" y="5588000"/>
          <p14:tracePt t="18205" x="7548563" y="5556250"/>
          <p14:tracePt t="18220" x="7564438" y="5548313"/>
          <p14:tracePt t="18230" x="7564438" y="5532438"/>
          <p14:tracePt t="18247" x="7564438" y="5516563"/>
          <p14:tracePt t="18262" x="7580313" y="5516563"/>
          <p14:tracePt t="18273" x="7580313" y="5500688"/>
          <p14:tracePt t="18292" x="7580313" y="5484813"/>
          <p14:tracePt t="18310" x="7580313" y="5468938"/>
          <p14:tracePt t="18329" x="7580313" y="5453063"/>
          <p14:tracePt t="18340" x="7596188" y="5453063"/>
          <p14:tracePt t="18373" x="7596188" y="5445125"/>
          <p14:tracePt t="18389" x="7596188" y="5429250"/>
          <p14:tracePt t="18421" x="7596188" y="5413375"/>
          <p14:tracePt t="18530" x="7604125" y="5413375"/>
          <p14:tracePt t="18577" x="7604125" y="5429250"/>
          <p14:tracePt t="18594" x="7604125" y="5445125"/>
          <p14:tracePt t="18611" x="7604125" y="5453063"/>
          <p14:tracePt t="18642" x="7604125" y="5468938"/>
          <p14:tracePt t="18651" x="7604125" y="5484813"/>
          <p14:tracePt t="18660" x="7604125" y="5548313"/>
          <p14:tracePt t="18665" x="7580313" y="5588000"/>
          <p14:tracePt t="18679" x="7564438" y="5659438"/>
          <p14:tracePt t="18691" x="7548563" y="5659438"/>
          <p14:tracePt t="18704" x="7532688" y="5691188"/>
          <p14:tracePt t="18713" x="7516813" y="5738813"/>
          <p14:tracePt t="18718" x="7516813" y="5754688"/>
          <p14:tracePt t="18729" x="7500938" y="5778500"/>
          <p14:tracePt t="18742" x="7493000" y="5778500"/>
          <p14:tracePt t="18744" x="7477125" y="5810250"/>
          <p14:tracePt t="18756" x="7477125" y="5826125"/>
          <p14:tracePt t="18762" x="7461250" y="5842000"/>
          <p14:tracePt t="18775" x="7445375" y="5873750"/>
          <p14:tracePt t="18777" x="7445375" y="5881688"/>
          <p14:tracePt t="18790" x="7429500" y="5897563"/>
          <p14:tracePt t="18792" x="7413625" y="5913438"/>
          <p14:tracePt t="18967" x="7413625" y="5897563"/>
          <p14:tracePt t="18979" x="7413625" y="5881688"/>
          <p14:tracePt t="18991" x="7445375" y="5810250"/>
          <p14:tracePt t="19002" x="7461250" y="5770563"/>
          <p14:tracePt t="19015" x="7477125" y="5722938"/>
          <p14:tracePt t="19026" x="7500938" y="5675313"/>
          <p14:tracePt t="19035" x="7516813" y="5659438"/>
          <p14:tracePt t="19040" x="7532688" y="5651500"/>
          <p14:tracePt t="19051" x="7532688" y="5619750"/>
          <p14:tracePt t="19052" x="7532688" y="5603875"/>
          <p14:tracePt t="19064" x="7548563" y="5572125"/>
          <p14:tracePt t="19067" x="7548563" y="5548313"/>
          <p14:tracePt t="19077" x="7548563" y="5532438"/>
          <p14:tracePt t="19084" x="7564438" y="5516563"/>
          <p14:tracePt t="19095" x="7564438" y="5500688"/>
          <p14:tracePt t="19115" x="7564438" y="5484813"/>
          <p14:tracePt t="19128" x="7580313" y="5484813"/>
          <p14:tracePt t="19142" x="7580313" y="5468938"/>
          <p14:tracePt t="19161" x="7580313" y="5453063"/>
          <p14:tracePt t="19164" x="7596188" y="5453063"/>
          <p14:tracePt t="19178" x="7596188" y="5445125"/>
          <p14:tracePt t="19206" x="7596188" y="5429250"/>
          <p14:tracePt t="19227" x="7604125" y="5413375"/>
          <p14:tracePt t="19244" x="7604125" y="5397500"/>
          <p14:tracePt t="19268" x="7604125" y="5381625"/>
          <p14:tracePt t="19302" x="7604125" y="5365750"/>
          <p14:tracePt t="19318" x="7620000" y="5349875"/>
          <p14:tracePt t="19336" x="7620000" y="5341938"/>
          <p14:tracePt t="19352" x="7620000" y="5326063"/>
          <p14:tracePt t="19413" x="7620000" y="5310188"/>
          <p14:tracePt t="19431" x="7620000" y="5294313"/>
          <p14:tracePt t="19444" x="7620000" y="5278438"/>
          <p14:tracePt t="19491" x="7620000" y="5262563"/>
          <p14:tracePt t="19508" x="7604125" y="5262563"/>
          <p14:tracePt t="19541" x="7604125" y="5246688"/>
          <p14:tracePt t="19576" x="7604125" y="5238750"/>
          <p14:tracePt t="19604" x="7596188" y="5222875"/>
          <p14:tracePt t="19611" x="7604125" y="5222875"/>
          <p14:tracePt t="19640" x="7651750" y="5207000"/>
          <p14:tracePt t="19656" x="7651750" y="5222875"/>
          <p14:tracePt t="19674" x="7651750" y="5238750"/>
          <p14:tracePt t="19691" x="7651750" y="5262563"/>
          <p14:tracePt t="19701" x="7667625" y="5262563"/>
          <p14:tracePt t="19711" x="7667625" y="5294313"/>
          <p14:tracePt t="19724" x="7683500" y="5310188"/>
          <p14:tracePt t="19736" x="7723188" y="5381625"/>
          <p14:tracePt t="19749" x="7739063" y="5445125"/>
          <p14:tracePt t="19757" x="7754938" y="5453063"/>
          <p14:tracePt t="19768" x="7754938" y="5500688"/>
          <p14:tracePt t="19775" x="7754938" y="5516563"/>
          <p14:tracePt t="19786" x="7754938" y="5532438"/>
          <p14:tracePt t="19790" x="7754938" y="5572125"/>
          <p14:tracePt t="19800" x="7754938" y="5588000"/>
          <p14:tracePt t="19801" x="7770813" y="5588000"/>
          <p14:tracePt t="19816" x="7770813" y="5635625"/>
          <p14:tracePt t="19817" x="7770813" y="5651500"/>
          <p14:tracePt t="19847" x="7786688" y="5651500"/>
          <p14:tracePt t="19955" x="7770813" y="5635625"/>
          <p14:tracePt t="20019" x="7770813" y="5619750"/>
          <p14:tracePt t="20026" x="7754938" y="5603875"/>
          <p14:tracePt t="20053" x="7754938" y="5588000"/>
          <p14:tracePt t="20059" x="7739063" y="5588000"/>
          <p14:tracePt t="20102" x="7739063" y="5572125"/>
          <p14:tracePt t="20116" x="7723188" y="5572125"/>
          <p14:tracePt t="20136" x="7723188" y="5556250"/>
          <p14:tracePt t="20150" x="7707313" y="5556250"/>
          <p14:tracePt t="20157" x="7707313" y="5548313"/>
          <p14:tracePt t="20172" x="7707313" y="5532438"/>
          <p14:tracePt t="20183" x="7699375" y="5532438"/>
          <p14:tracePt t="20190" x="7699375" y="5516563"/>
          <p14:tracePt t="20216" x="7699375" y="5500688"/>
          <p14:tracePt t="20218" x="7699375" y="5484813"/>
          <p14:tracePt t="20245" x="7699375" y="5468938"/>
          <p14:tracePt t="20279" x="7699375" y="5453063"/>
          <p14:tracePt t="20298" x="7699375" y="5445125"/>
          <p14:tracePt t="20309" x="7699375" y="5429250"/>
          <p14:tracePt t="20334" x="7699375" y="5413375"/>
          <p14:tracePt t="20348" x="7699375" y="5397500"/>
          <p14:tracePt t="20358" x="7699375" y="5381625"/>
          <p14:tracePt t="20370" x="7635875" y="5341938"/>
          <p14:tracePt t="20379" x="7635875" y="5278438"/>
          <p14:tracePt t="20381" x="7635875" y="5262563"/>
          <p14:tracePt t="20392" x="7620000" y="5262563"/>
          <p14:tracePt t="20401" x="7635875" y="5246688"/>
          <p14:tracePt t="20430" x="7635875" y="5238750"/>
          <p14:tracePt t="20454" x="7635875" y="5222875"/>
          <p14:tracePt t="20470" x="7635875" y="5207000"/>
          <p14:tracePt t="20491" x="7635875" y="5191125"/>
          <p14:tracePt t="20496" x="7651750" y="5191125"/>
          <p14:tracePt t="20519" x="7651750" y="5175250"/>
          <p14:tracePt t="20566" x="7651750" y="5159375"/>
          <p14:tracePt t="20602" x="7635875" y="5143500"/>
          <p14:tracePt t="20742" x="7635875" y="5135563"/>
          <p14:tracePt t="20855" x="7620000" y="5143500"/>
          <p14:tracePt t="20934" x="7620000" y="5159375"/>
          <p14:tracePt t="20981" x="7604125" y="5159375"/>
          <p14:tracePt t="21014" x="7604125" y="5175250"/>
          <p14:tracePt t="21051" x="7596188" y="5191125"/>
          <p14:tracePt t="21077" x="7596188" y="5207000"/>
          <p14:tracePt t="21085" x="7580313" y="5207000"/>
          <p14:tracePt t="21096" x="7564438" y="5222875"/>
          <p14:tracePt t="21103" x="7564438" y="5238750"/>
          <p14:tracePt t="21119" x="7548563" y="5238750"/>
          <p14:tracePt t="21129" x="7548563" y="5246688"/>
          <p14:tracePt t="21158" x="7532688" y="5246688"/>
          <p14:tracePt t="21178" x="7532688" y="5262563"/>
          <p14:tracePt t="21190" x="7500938" y="5262563"/>
          <p14:tracePt t="21212" x="7493000" y="5262563"/>
          <p14:tracePt t="21228" x="7477125" y="5262563"/>
          <p14:tracePt t="21229" x="7461250" y="5262563"/>
          <p14:tracePt t="21240" x="7445375" y="5262563"/>
          <p14:tracePt t="21249" x="7413625" y="5262563"/>
          <p14:tracePt t="21263" x="7397750" y="5262563"/>
          <p14:tracePt t="21266" x="7389813" y="5262563"/>
          <p14:tracePt t="21278" x="7358063" y="5262563"/>
          <p14:tracePt t="21297" x="7342188" y="5262563"/>
          <p14:tracePt t="21651" x="7358063" y="5262563"/>
          <p14:tracePt t="21662" x="7373938" y="5262563"/>
          <p14:tracePt t="21669" x="7389813" y="5278438"/>
          <p14:tracePt t="21679" x="7429500" y="5278438"/>
          <p14:tracePt t="21686" x="7429500" y="5294313"/>
          <p14:tracePt t="21699" x="7445375" y="5294313"/>
          <p14:tracePt t="21711" x="7461250" y="5294313"/>
          <p14:tracePt t="21729" x="7477125" y="5294313"/>
          <p14:tracePt t="21762" x="7477125" y="5310188"/>
          <p14:tracePt t="21778" x="7477125" y="5326063"/>
          <p14:tracePt t="21790" x="7477125" y="5341938"/>
          <p14:tracePt t="21809" x="7477125" y="5349875"/>
          <p14:tracePt t="21830" x="7477125" y="5365750"/>
          <p14:tracePt t="21842" x="7477125" y="5381625"/>
          <p14:tracePt t="21844" x="7477125" y="5397500"/>
          <p14:tracePt t="21860" x="7477125" y="5413375"/>
          <p14:tracePt t="21875" x="7477125" y="5445125"/>
          <p14:tracePt t="21896" x="7461250" y="5445125"/>
          <p14:tracePt t="21908" x="7461250" y="5453063"/>
          <p14:tracePt t="21925" x="7461250" y="5468938"/>
          <p14:tracePt t="21942" x="7445375" y="5484813"/>
          <p14:tracePt t="21972" x="7445375" y="5500688"/>
          <p14:tracePt t="22031" x="7429500" y="5500688"/>
          <p14:tracePt t="22081" x="7413625" y="5516563"/>
          <p14:tracePt t="22209" x="7397750" y="5516563"/>
          <p14:tracePt t="22240" x="7413625" y="5532438"/>
          <p14:tracePt t="22262" x="7413625" y="5516563"/>
          <p14:tracePt t="22274" x="7429500" y="5516563"/>
          <p14:tracePt t="22291" x="7445375" y="5516563"/>
          <p14:tracePt t="22367" x="7461250" y="5500688"/>
          <p14:tracePt t="23115" x="7445375" y="5500688"/>
          <p14:tracePt t="23127" x="7413625" y="5453063"/>
          <p14:tracePt t="23138" x="7397750" y="5453063"/>
          <p14:tracePt t="23146" x="7358063" y="5413375"/>
          <p14:tracePt t="23157" x="7310438" y="5381625"/>
          <p14:tracePt t="23164" x="7270750" y="5349875"/>
          <p14:tracePt t="23171" x="7191375" y="5326063"/>
          <p14:tracePt t="23186" x="7183438" y="5310188"/>
          <p14:tracePt t="23211" x="7167563" y="5294313"/>
          <p14:tracePt t="23221" x="7151688" y="5294313"/>
          <p14:tracePt t="23241" x="7135813" y="5294313"/>
          <p14:tracePt t="23258" x="7119938" y="5294313"/>
          <p14:tracePt t="23263" x="7104063" y="5294313"/>
          <p14:tracePt t="23276" x="7088188" y="5294313"/>
          <p14:tracePt t="23278" x="7080250" y="5294313"/>
          <p14:tracePt t="23291" x="7064375" y="5294313"/>
          <p14:tracePt t="23304" x="7032625" y="5294313"/>
          <p14:tracePt t="23313" x="6977063" y="5294313"/>
          <p14:tracePt t="23319" x="6913563" y="5294313"/>
          <p14:tracePt t="23327" x="6881813" y="5294313"/>
          <p14:tracePt t="23330" x="6858000" y="5294313"/>
          <p14:tracePt t="23342" x="6770688" y="5294313"/>
          <p14:tracePt t="23356" x="6723063" y="5294313"/>
          <p14:tracePt t="23364" x="6667500" y="5294313"/>
          <p14:tracePt t="23377" x="6619875" y="5294313"/>
          <p14:tracePt t="23388" x="6604000" y="5278438"/>
          <p14:tracePt t="23406" x="6588125" y="5278438"/>
          <p14:tracePt t="23410" x="6572250" y="5278438"/>
          <p14:tracePt t="23421" x="6572250" y="5262563"/>
          <p14:tracePt t="23442" x="6564313" y="5246688"/>
          <p14:tracePt t="23458" x="6572250" y="5246688"/>
          <p14:tracePt t="23471" x="6564313" y="5238750"/>
          <p14:tracePt t="23489" x="6532563" y="5191125"/>
          <p14:tracePt t="23504" x="6516688" y="5175250"/>
          <p14:tracePt t="23520" x="6484938" y="5159375"/>
          <p14:tracePt t="23530" x="6461125" y="5135563"/>
          <p14:tracePt t="23541" x="6413500" y="5119688"/>
          <p14:tracePt t="23553" x="6342063" y="5032375"/>
          <p14:tracePt t="23569" x="6326188" y="5016500"/>
          <p14:tracePt t="23572" x="6310313" y="5000625"/>
          <p14:tracePt t="23585" x="6262688" y="4953000"/>
          <p14:tracePt t="23596" x="6207125" y="4897438"/>
          <p14:tracePt t="23604" x="6175375" y="4849813"/>
          <p14:tracePt t="23619" x="6151563" y="4826000"/>
          <p14:tracePt t="23621" x="6103938" y="4762500"/>
          <p14:tracePt t="23635" x="6040438" y="4691063"/>
          <p14:tracePt t="23639" x="6016625" y="4627563"/>
          <p14:tracePt t="23650" x="5969000" y="4572000"/>
          <p14:tracePt t="23652" x="5897563" y="4452938"/>
          <p14:tracePt t="23662" x="5834063" y="4333875"/>
          <p14:tracePt t="23663" x="5746750" y="4206875"/>
          <p14:tracePt t="23677" x="5675313" y="4071938"/>
          <p14:tracePt t="23680" x="5588000" y="3952875"/>
          <p14:tracePt t="23691" x="5500688" y="3833813"/>
          <p14:tracePt t="23703" x="5421313" y="3730625"/>
          <p14:tracePt t="23713" x="5349875" y="3627438"/>
          <p14:tracePt t="23717" x="5262563" y="3556000"/>
          <p14:tracePt t="23729" x="5207000" y="3492500"/>
          <p14:tracePt t="23743" x="5207000" y="3484563"/>
          <p14:tracePt t="23745" x="5191125" y="3484563"/>
          <p14:tracePt t="23756" x="5191125" y="3468688"/>
          <p14:tracePt t="23775" x="5175250" y="3468688"/>
          <p14:tracePt t="23788" x="5175250" y="3452813"/>
          <p14:tracePt t="23818" x="5127625" y="3421063"/>
          <p14:tracePt t="23841" x="5175250" y="3436938"/>
          <p14:tracePt t="23854" x="5175250" y="3421063"/>
          <p14:tracePt t="23871" x="5191125" y="3421063"/>
          <p14:tracePt t="23873" x="5207000" y="3421063"/>
          <p14:tracePt t="23900" x="5175250" y="3484563"/>
          <p14:tracePt t="23920" x="5127625" y="3508375"/>
          <p14:tracePt t="23923" x="5111750" y="3508375"/>
          <p14:tracePt t="23937" x="5111750" y="3524250"/>
          <p14:tracePt t="23952" x="5143500" y="3508375"/>
          <p14:tracePt t="23982" x="5159375" y="3508375"/>
          <p14:tracePt t="24089" x="5175250" y="3524250"/>
          <p14:tracePt t="24096" x="5175250" y="3508375"/>
          <p14:tracePt t="24113" x="5159375" y="3508375"/>
          <p14:tracePt t="24154" x="5159375" y="3524250"/>
          <p14:tracePt t="24219" x="5159375" y="3540125"/>
          <p14:tracePt t="24265" x="5143500" y="3540125"/>
          <p14:tracePt t="24297" x="5143500" y="3556000"/>
          <p14:tracePt t="24304" x="5127625" y="3556000"/>
          <p14:tracePt t="24320" x="5111750" y="3556000"/>
          <p14:tracePt t="24331" x="5103813" y="3571875"/>
          <p14:tracePt t="24354" x="5087938" y="3587750"/>
          <p14:tracePt t="24365" x="5072063" y="3587750"/>
          <p14:tracePt t="24372" x="5056188" y="3587750"/>
          <p14:tracePt t="24386" x="5040313" y="3587750"/>
          <p14:tracePt t="24400" x="5024438" y="3587750"/>
          <p14:tracePt t="24416" x="5008563" y="3595688"/>
          <p14:tracePt t="24442" x="5000625" y="3595688"/>
          <p14:tracePt t="24492" x="4984750" y="3595688"/>
          <p14:tracePt t="24511" x="4984750" y="3587750"/>
          <p14:tracePt t="24835" x="4968875" y="3587750"/>
          <p14:tracePt t="24862" x="4953000" y="3587750"/>
          <p14:tracePt t="24877" x="4937125" y="3587750"/>
          <p14:tracePt t="24886" x="4921250" y="3587750"/>
          <p14:tracePt t="24896" x="4905375" y="3587750"/>
          <p14:tracePt t="24909" x="4897438" y="3587750"/>
          <p14:tracePt t="24919" x="4881563" y="3587750"/>
          <p14:tracePt t="24929" x="4865688" y="3587750"/>
          <p14:tracePt t="24952" x="4849813" y="3587750"/>
          <p14:tracePt t="24963" x="4833938" y="3587750"/>
          <p14:tracePt t="24980" x="4818063" y="3587750"/>
          <p14:tracePt t="25006" x="4802188" y="3587750"/>
          <p14:tracePt t="25017" x="4794250" y="3587750"/>
          <p14:tracePt t="25028" x="4778375" y="3587750"/>
          <p14:tracePt t="25053" x="4746625" y="3587750"/>
          <p14:tracePt t="25076" x="4730750" y="3587750"/>
          <p14:tracePt t="25089" x="4714875" y="3587750"/>
          <p14:tracePt t="25105" x="4699000" y="3587750"/>
          <p14:tracePt t="25108" x="4675188" y="3587750"/>
          <p14:tracePt t="25120" x="4643438" y="3587750"/>
          <p14:tracePt t="25122" x="4595813" y="3587750"/>
          <p14:tracePt t="25137" x="4556125" y="3587750"/>
          <p14:tracePt t="25140" x="4492625" y="3571875"/>
          <p14:tracePt t="25152" x="4452938" y="3571875"/>
          <p14:tracePt t="25154" x="4381500" y="3571875"/>
          <p14:tracePt t="25168" x="4365625" y="3571875"/>
          <p14:tracePt t="25170" x="4302125" y="3556000"/>
          <p14:tracePt t="25185" x="4230688" y="3540125"/>
          <p14:tracePt t="25187" x="4175125" y="3540125"/>
          <p14:tracePt t="25196" x="4079875" y="3524250"/>
          <p14:tracePt t="25207" x="4024313" y="3508375"/>
          <p14:tracePt t="25220" x="3873500" y="3484563"/>
          <p14:tracePt t="25230" x="3786188" y="3468688"/>
          <p14:tracePt t="25241" x="3698875" y="3468688"/>
          <p14:tracePt t="25252" x="3611563" y="3452813"/>
          <p14:tracePt t="25254" x="3524250" y="3436938"/>
          <p14:tracePt t="25269" x="3436938" y="3421063"/>
          <p14:tracePt t="25273" x="3333750" y="3405188"/>
          <p14:tracePt t="25282" x="3246438" y="3405188"/>
          <p14:tracePt t="25284" x="3143250" y="3389313"/>
          <p14:tracePt t="25294" x="3048000" y="3373438"/>
          <p14:tracePt t="25303" x="2976563" y="3373438"/>
          <p14:tracePt t="25314" x="2921000" y="3373438"/>
          <p14:tracePt t="25330" x="2873375" y="3373438"/>
          <p14:tracePt t="25335" x="2857500" y="3373438"/>
          <p14:tracePt t="25346" x="2841625" y="3373438"/>
          <p14:tracePt t="25358" x="2857500" y="3373438"/>
          <p14:tracePt t="25360" x="2841625" y="3373438"/>
          <p14:tracePt t="25391" x="2833688" y="3373438"/>
          <p14:tracePt t="25404" x="2833688" y="3389313"/>
          <p14:tracePt t="25410" x="2833688" y="3373438"/>
          <p14:tracePt t="25426" x="2833688" y="3365500"/>
          <p14:tracePt t="25451" x="2817813" y="3389313"/>
          <p14:tracePt t="25548" x="2817813" y="3373438"/>
          <p14:tracePt t="25568" x="2817813" y="3365500"/>
          <p14:tracePt t="25585" x="2817813" y="3349625"/>
          <p14:tracePt t="25613" x="2801938" y="3333750"/>
          <p14:tracePt t="25628" x="2801938" y="3317875"/>
          <p14:tracePt t="25651" x="2786063" y="3317875"/>
          <p14:tracePt t="25693" x="2786063" y="3302000"/>
          <p14:tracePt t="25707" x="2770188" y="3302000"/>
          <p14:tracePt t="25714" x="2754313" y="3302000"/>
          <p14:tracePt t="25735" x="2738438" y="3302000"/>
          <p14:tracePt t="25746" x="2714625" y="3302000"/>
          <p14:tracePt t="25761" x="2667000" y="3302000"/>
          <p14:tracePt t="25763" x="2627313" y="3286125"/>
          <p14:tracePt t="25776" x="2579688" y="3286125"/>
          <p14:tracePt t="25785" x="2532063" y="3286125"/>
          <p14:tracePt t="25795" x="2524125" y="3286125"/>
          <p14:tracePt t="25797" x="2476500" y="3286125"/>
          <p14:tracePt t="25809" x="2420938" y="3286125"/>
          <p14:tracePt t="25810" x="2357438" y="3286125"/>
          <p14:tracePt t="25823" x="2317750" y="3302000"/>
          <p14:tracePt t="25834" x="2270125" y="3302000"/>
          <p14:tracePt t="25841" x="2222500" y="3302000"/>
          <p14:tracePt t="25843" x="2182813" y="3302000"/>
          <p14:tracePt t="25858" x="2166938" y="3302000"/>
          <p14:tracePt t="25860" x="2119313" y="3286125"/>
          <p14:tracePt t="25876" x="2111375" y="3286125"/>
          <p14:tracePt t="25889" x="2063750" y="3270250"/>
          <p14:tracePt t="25910" x="2032000" y="3262313"/>
          <p14:tracePt t="25925" x="2016125" y="3262313"/>
          <p14:tracePt t="25941" x="2008188" y="3246438"/>
          <p14:tracePt t="25966" x="1992313" y="3246438"/>
          <p14:tracePt t="25980" x="1992313" y="3230563"/>
          <p14:tracePt t="26043" x="1992313" y="3214688"/>
          <p14:tracePt t="26063" x="1992313" y="3198813"/>
          <p14:tracePt t="26110" x="1992313" y="3182938"/>
          <p14:tracePt t="26127" x="2008188" y="3167063"/>
          <p14:tracePt t="26142" x="2016125" y="3167063"/>
          <p14:tracePt t="26151" x="2095500" y="3167063"/>
          <p14:tracePt t="26161" x="2111375" y="3182938"/>
          <p14:tracePt t="26162" x="2166938" y="3214688"/>
          <p14:tracePt t="26173" x="2301875" y="3262313"/>
          <p14:tracePt t="26184" x="2444750" y="3302000"/>
          <p14:tracePt t="26193" x="2579688" y="3365500"/>
          <p14:tracePt t="26196" x="2738438" y="3452813"/>
          <p14:tracePt t="26210" x="3111500" y="3587750"/>
          <p14:tracePt t="26222" x="3333750" y="3643313"/>
          <p14:tracePt t="26235" x="3563938" y="3714750"/>
          <p14:tracePt t="26238" x="3802063" y="3802063"/>
          <p14:tracePt t="26249" x="4040188" y="3905250"/>
          <p14:tracePt t="26257" x="4246563" y="4000500"/>
          <p14:tracePt t="26260" x="4421188" y="4087813"/>
          <p14:tracePt t="26276" x="4762500" y="4278313"/>
          <p14:tracePt t="26284" x="4897438" y="4365625"/>
          <p14:tracePt t="26293" x="5000625" y="4437063"/>
          <p14:tracePt t="26307" x="5191125" y="4572000"/>
          <p14:tracePt t="26319" x="5246688" y="4619625"/>
          <p14:tracePt t="26328" x="5294313" y="4675188"/>
          <p14:tracePt t="26351" x="5310188" y="4691063"/>
          <p14:tracePt t="26358" x="5310188" y="4706938"/>
          <p14:tracePt t="26369" x="5310188" y="4722813"/>
          <p14:tracePt t="26387" x="5318125" y="4762500"/>
          <p14:tracePt t="26390" x="5318125" y="4794250"/>
          <p14:tracePt t="26402" x="5334000" y="4810125"/>
          <p14:tracePt t="26404" x="5349875" y="4826000"/>
          <p14:tracePt t="26413" x="5349875" y="4833938"/>
          <p14:tracePt t="26424" x="5349875" y="4849813"/>
          <p14:tracePt t="26436" x="5365750" y="4881563"/>
          <p14:tracePt t="26452" x="5365750" y="4897438"/>
          <p14:tracePt t="26467" x="5381625" y="4897438"/>
          <p14:tracePt t="26469" x="5381625" y="4929188"/>
          <p14:tracePt t="26486" x="5397500" y="4937125"/>
          <p14:tracePt t="26497" x="5397500" y="4953000"/>
          <p14:tracePt t="26514" x="5397500" y="4968875"/>
          <p14:tracePt t="26533" x="5397500" y="4984750"/>
          <p14:tracePt t="26536" x="5413375" y="4984750"/>
          <p14:tracePt t="26751" x="5413375" y="5000625"/>
          <p14:tracePt t="26879" x="5397500" y="5000625"/>
          <p14:tracePt t="27075" x="5381625" y="5000625"/>
          <p14:tracePt t="27085" x="5381625" y="4984750"/>
          <p14:tracePt t="27092" x="5397500" y="4984750"/>
          <p14:tracePt t="27103" x="5421313" y="4953000"/>
          <p14:tracePt t="27113" x="5421313" y="4937125"/>
          <p14:tracePt t="27119" x="5468938" y="4897438"/>
          <p14:tracePt t="27133" x="5500688" y="4849813"/>
          <p14:tracePt t="27134" x="5524500" y="4826000"/>
          <p14:tracePt t="27147" x="5556250" y="4794250"/>
          <p14:tracePt t="27154" x="5572125" y="4778375"/>
          <p14:tracePt t="27157" x="5588000" y="4778375"/>
          <p14:tracePt t="27175" x="5619750" y="4778375"/>
          <p14:tracePt t="27203" x="5619750" y="4762500"/>
          <p14:tracePt t="27229" x="5627688" y="4762500"/>
          <p14:tracePt t="27246" x="5627688" y="4778375"/>
          <p14:tracePt t="27293" x="5643563" y="4778375"/>
          <p14:tracePt t="27313" x="5643563" y="4794250"/>
          <p14:tracePt t="27328" x="5643563" y="4810125"/>
          <p14:tracePt t="27348" x="5659438" y="4826000"/>
          <p14:tracePt t="27363" x="5659438" y="4833938"/>
          <p14:tracePt t="27382" x="5675313" y="4849813"/>
          <p14:tracePt t="27398" x="5675313" y="4881563"/>
          <p14:tracePt t="27417" x="5675313" y="4897438"/>
          <p14:tracePt t="27431" x="5675313" y="4913313"/>
          <p14:tracePt t="27441" x="5675313" y="4929188"/>
          <p14:tracePt t="27442" x="5659438" y="4929188"/>
          <p14:tracePt t="27456" x="5659438" y="4937125"/>
          <p14:tracePt t="27474" x="5643563" y="4953000"/>
          <p14:tracePt t="27501" x="5627688" y="4968875"/>
          <p14:tracePt t="27520" x="5603875" y="5000625"/>
          <p14:tracePt t="27529" x="5572125" y="5000625"/>
          <p14:tracePt t="27540" x="5500688" y="5000625"/>
          <p14:tracePt t="27552" x="5484813" y="5000625"/>
          <p14:tracePt t="27562" x="5468938" y="5000625"/>
          <p14:tracePt t="27573" x="5413375" y="5016500"/>
          <p14:tracePt t="27587" x="5397500" y="5016500"/>
          <p14:tracePt t="27589" x="5381625" y="5016500"/>
          <p14:tracePt t="27600" x="5365750" y="5016500"/>
          <p14:tracePt t="27617" x="5349875" y="5016500"/>
          <p14:tracePt t="27635" x="5334000" y="5016500"/>
          <p14:tracePt t="27650" x="5318125" y="5016500"/>
          <p14:tracePt t="27667" x="5310188" y="5016500"/>
          <p14:tracePt t="27682" x="5294313" y="5016500"/>
          <p14:tracePt t="27684" x="5262563" y="5000625"/>
          <p14:tracePt t="27699" x="5230813" y="4968875"/>
          <p14:tracePt t="27702" x="5175250" y="4929188"/>
          <p14:tracePt t="27715" x="5159375" y="4929188"/>
          <p14:tracePt t="27731" x="5103813" y="4913313"/>
          <p14:tracePt t="27746" x="5087938" y="4913313"/>
          <p14:tracePt t="27748" x="5072063" y="4929188"/>
          <p14:tracePt t="27823" x="5072063" y="4897438"/>
          <p14:tracePt t="27839" x="5072063" y="4881563"/>
          <p14:tracePt t="27849" x="5072063" y="4897438"/>
          <p14:tracePt t="27873" x="5072063" y="4881563"/>
          <p14:tracePt t="27903" x="5072063" y="4865688"/>
          <p14:tracePt t="27913" x="5056188" y="4865688"/>
          <p14:tracePt t="27925" x="5056188" y="4849813"/>
          <p14:tracePt t="27955" x="5040313" y="4849813"/>
          <p14:tracePt t="27968" x="5040313" y="4833938"/>
          <p14:tracePt t="28111" x="5024438" y="4833938"/>
          <p14:tracePt t="28160" x="5024438" y="4826000"/>
          <p14:tracePt t="28256" x="5008563" y="4826000"/>
          <p14:tracePt t="28352" x="5008563" y="4810125"/>
          <p14:tracePt t="28447" x="5008563" y="4794250"/>
          <p14:tracePt t="28495" x="5024438" y="4778375"/>
          <p14:tracePt t="28515" x="5040313" y="4778375"/>
          <p14:tracePt t="28532" x="5056188" y="4778375"/>
          <p14:tracePt t="28673" x="5072063" y="4778375"/>
          <p14:tracePt t="28707" x="5056188" y="4778375"/>
          <p14:tracePt t="28815" x="5056188" y="4762500"/>
          <p14:tracePt t="28850" x="5056188" y="4746625"/>
          <p14:tracePt t="28991" x="5072063" y="4746625"/>
          <p14:tracePt t="29000" x="5072063" y="4762500"/>
          <p14:tracePt t="29008" x="5087938" y="4762500"/>
          <p14:tracePt t="29015" x="5087938" y="4778375"/>
          <p14:tracePt t="29024" x="5087938" y="4794250"/>
          <p14:tracePt t="29034" x="5087938" y="4810125"/>
          <p14:tracePt t="29057" x="5087938" y="4833938"/>
          <p14:tracePt t="29062" x="5087938" y="4849813"/>
          <p14:tracePt t="29073" x="5087938" y="4897438"/>
          <p14:tracePt t="29089" x="5087938" y="4937125"/>
          <p14:tracePt t="29094" x="5072063" y="4953000"/>
          <p14:tracePt t="29120" x="5072063" y="5056188"/>
          <p14:tracePt t="29128" x="5072063" y="5072063"/>
          <p14:tracePt t="29138" x="5072063" y="5119688"/>
          <p14:tracePt t="29155" x="5072063" y="5135563"/>
          <p14:tracePt t="29169" x="5072063" y="5143500"/>
          <p14:tracePt t="29176" x="5072063" y="5159375"/>
          <p14:tracePt t="29186" x="5072063" y="5175250"/>
          <p14:tracePt t="29189" x="5072063" y="5191125"/>
          <p14:tracePt t="29204" x="5072063" y="5207000"/>
          <p14:tracePt t="29235" x="5072063" y="5222875"/>
          <p14:tracePt t="29237" x="5056188" y="5238750"/>
          <p14:tracePt t="29297" x="5056188" y="5246688"/>
          <p14:tracePt t="29305" x="5056188" y="5262563"/>
          <p14:tracePt t="29323" x="5056188" y="5278438"/>
          <p14:tracePt t="29334" x="5056188" y="5294313"/>
          <p14:tracePt t="29350" x="5056188" y="5310188"/>
          <p14:tracePt t="29366" x="5056188" y="5326063"/>
          <p14:tracePt t="29587" x="5056188" y="5341938"/>
          <p14:tracePt t="29617" x="5056188" y="5349875"/>
          <p14:tracePt t="29649" x="5056188" y="5365750"/>
          <p14:tracePt t="29682" x="5056188" y="5381625"/>
          <p14:tracePt t="29717" x="5056188" y="5397500"/>
          <p14:tracePt t="29733" x="5056188" y="5413375"/>
          <p14:tracePt t="29751" x="5056188" y="5429250"/>
          <p14:tracePt t="29781" x="5056188" y="5445125"/>
          <p14:tracePt t="29782" x="5072063" y="5445125"/>
          <p14:tracePt t="30827" x="5072063" y="5429250"/>
          <p14:tracePt t="30844" x="5072063" y="5413375"/>
          <p14:tracePt t="30853" x="5072063" y="5397500"/>
          <p14:tracePt t="30861" x="5072063" y="5365750"/>
          <p14:tracePt t="30869" x="5072063" y="5310188"/>
          <p14:tracePt t="30877" x="5087938" y="5262563"/>
          <p14:tracePt t="30895" x="5111750" y="5222875"/>
          <p14:tracePt t="30903" x="5111750" y="5207000"/>
          <p14:tracePt t="30920" x="5111750" y="5191125"/>
          <p14:tracePt t="30928" x="5143500" y="5175250"/>
          <p14:tracePt t="30946" x="5143500" y="5159375"/>
          <p14:tracePt t="30959" x="5159375" y="5159375"/>
          <p14:tracePt t="30973" x="5159375" y="5143500"/>
          <p14:tracePt t="30989" x="5175250" y="5143500"/>
          <p14:tracePt t="31005" x="5175250" y="5135563"/>
          <p14:tracePt t="31022" x="5175250" y="5119688"/>
          <p14:tracePt t="31038" x="5191125" y="5119688"/>
          <p14:tracePt t="31046" x="5191125" y="5103813"/>
          <p14:tracePt t="31060" x="5191125" y="5087938"/>
          <p14:tracePt t="31090" x="5191125" y="5072063"/>
          <p14:tracePt t="31131" x="5207000" y="5056188"/>
          <p14:tracePt t="31517" x="5207000" y="5072063"/>
          <p14:tracePt t="31523" x="5207000" y="5087938"/>
          <p14:tracePt t="31549" x="5191125" y="5103813"/>
          <p14:tracePt t="31564" x="5191125" y="5119688"/>
          <p14:tracePt t="31572" x="5191125" y="5135563"/>
          <p14:tracePt t="31581" x="5191125" y="5143500"/>
          <p14:tracePt t="31599" x="5191125" y="5159375"/>
          <p14:tracePt t="31618" x="5191125" y="5175250"/>
          <p14:tracePt t="31631" x="5175250" y="5175250"/>
          <p14:tracePt t="31807" x="5175250" y="5159375"/>
          <p14:tracePt t="31820" x="5159375" y="5159375"/>
          <p14:tracePt t="31839" x="5143500" y="5159375"/>
          <p14:tracePt t="31852" x="5127625" y="5159375"/>
          <p14:tracePt t="31876" x="5103813" y="5159375"/>
          <p14:tracePt t="31894" x="5087938" y="5159375"/>
          <p14:tracePt t="32011" x="5072063" y="5175250"/>
          <p14:tracePt t="32028" x="5087938" y="5191125"/>
          <p14:tracePt t="32048" x="5111750" y="5191125"/>
          <p14:tracePt t="32055" x="5111750" y="5175250"/>
          <p14:tracePt t="32067" x="5127625" y="5175250"/>
          <p14:tracePt t="32141" x="5127625" y="5191125"/>
          <p14:tracePt t="32148" x="5111750" y="5191125"/>
          <p14:tracePt t="32161" x="5087938" y="5191125"/>
          <p14:tracePt t="32163" x="5072063" y="5191125"/>
          <p14:tracePt t="32178" x="5024438" y="5191125"/>
          <p14:tracePt t="32189" x="4984750" y="5191125"/>
          <p14:tracePt t="32199" x="4937125" y="5191125"/>
          <p14:tracePt t="32207" x="4921250" y="5191125"/>
          <p14:tracePt t="32216" x="4905375" y="5191125"/>
          <p14:tracePt t="32233" x="4897438" y="5191125"/>
          <p14:tracePt t="32317" x="4881563" y="5191125"/>
          <p14:tracePt t="32333" x="4881563" y="5175250"/>
          <p14:tracePt t="32351" x="4897438" y="5175250"/>
          <p14:tracePt t="32360" x="4905375" y="5175250"/>
          <p14:tracePt t="32370" x="4937125" y="5175250"/>
          <p14:tracePt t="32387" x="4968875" y="5159375"/>
          <p14:tracePt t="32399" x="4984750" y="5159375"/>
          <p14:tracePt t="32417" x="5000625" y="5159375"/>
          <p14:tracePt t="32591" x="5024438" y="5159375"/>
          <p14:tracePt t="32597" x="5087938" y="5159375"/>
          <p14:tracePt t="32605" x="5159375" y="5159375"/>
          <p14:tracePt t="32614" x="5175250" y="5159375"/>
          <p14:tracePt t="32627" x="5214938" y="5159375"/>
          <p14:tracePt t="32630" x="5278438" y="5159375"/>
          <p14:tracePt t="32639" x="5334000" y="5159375"/>
          <p14:tracePt t="32648" x="5413375" y="5159375"/>
          <p14:tracePt t="32661" x="5468938" y="5159375"/>
          <p14:tracePt t="32663" x="5484813" y="5159375"/>
          <p14:tracePt t="32847" x="5500688" y="5143500"/>
          <p14:tracePt t="33207" x="5484813" y="5143500"/>
          <p14:tracePt t="33225" x="5468938" y="5143500"/>
          <p14:tracePt t="33254" x="5468938" y="5159375"/>
          <p14:tracePt t="33317" x="5453063" y="5159375"/>
          <p14:tracePt t="33345" x="5453063" y="5175250"/>
          <p14:tracePt t="33361" x="5437188" y="5175250"/>
          <p14:tracePt t="33406" x="5421313" y="5175250"/>
          <p14:tracePt t="33469" x="5413375" y="5175250"/>
          <p14:tracePt t="33649" x="5413375" y="5191125"/>
          <p14:tracePt t="33791" x="5397500" y="5191125"/>
          <p14:tracePt t="33823" x="5381625" y="5207000"/>
          <p14:tracePt t="33856" x="5365750" y="5207000"/>
          <p14:tracePt t="33888" x="5349875" y="5207000"/>
          <p14:tracePt t="33896" x="5349875" y="5222875"/>
          <p14:tracePt t="33911" x="5334000" y="5222875"/>
          <p14:tracePt t="34177" x="5318125" y="5238750"/>
          <p14:tracePt t="34615" x="5310188" y="5238750"/>
          <p14:tracePt t="34637" x="5294313" y="5238750"/>
          <p14:tracePt t="34648" x="5294313" y="5246688"/>
          <p14:tracePt t="34653" x="5278438" y="5246688"/>
          <p14:tracePt t="34681" x="5262563" y="5262563"/>
          <p14:tracePt t="34688" x="5246688" y="5262563"/>
          <p14:tracePt t="34701" x="5230813" y="5262563"/>
          <p14:tracePt t="34713" x="5230813" y="5278438"/>
          <p14:tracePt t="34722" x="5214938" y="5278438"/>
          <p14:tracePt t="34735" x="5207000" y="5278438"/>
          <p14:tracePt t="34749" x="5207000" y="5294313"/>
          <p14:tracePt t="34750" x="5191125" y="5294313"/>
          <p14:tracePt t="34762" x="5175250" y="5294313"/>
          <p14:tracePt t="34778" x="5175250" y="5310188"/>
          <p14:tracePt t="34788" x="5159375" y="5310188"/>
          <p14:tracePt t="34816" x="5143500" y="5310188"/>
          <p14:tracePt t="34825" x="5143500" y="5326063"/>
          <p14:tracePt t="34871" x="5127625" y="5326063"/>
          <p14:tracePt t="34904" x="5127625" y="5341938"/>
          <p14:tracePt t="34923" x="5111750" y="5349875"/>
          <p14:tracePt t="34954" x="5111750" y="5365750"/>
          <p14:tracePt t="34975" x="5103813" y="5381625"/>
          <p14:tracePt t="35005" x="5103813" y="5397500"/>
          <p14:tracePt t="35023" x="5087938" y="5413375"/>
          <p14:tracePt t="35038" x="5087938" y="5429250"/>
          <p14:tracePt t="35068" x="5087938" y="5445125"/>
          <p14:tracePt t="35084" x="5072063" y="5453063"/>
          <p14:tracePt t="35099" x="5072063" y="5468938"/>
          <p14:tracePt t="35118" x="5072063" y="5484813"/>
          <p14:tracePt t="35163" x="5072063" y="5500688"/>
          <p14:tracePt t="35529" x="5072063" y="5484813"/>
          <p14:tracePt t="35546" x="5056188" y="5484813"/>
          <p14:tracePt t="35555" x="5056188" y="5468938"/>
          <p14:tracePt t="35563" x="5056188" y="5453063"/>
          <p14:tracePt t="35582" x="5056188" y="5445125"/>
          <p14:tracePt t="35602" x="5056188" y="5429250"/>
          <p14:tracePt t="35627" x="5056188" y="5413375"/>
          <p14:tracePt t="35689" x="5056188" y="5397500"/>
          <p14:tracePt t="36507" x="5040313" y="5413375"/>
          <p14:tracePt t="36524" x="5040313" y="5429250"/>
          <p14:tracePt t="36544" x="5024438" y="5445125"/>
          <p14:tracePt t="36572" x="5008563" y="5453063"/>
          <p14:tracePt t="36588" x="5008563" y="5468938"/>
          <p14:tracePt t="36606" x="5000625" y="5468938"/>
          <p14:tracePt t="36625" x="5000625" y="5484813"/>
          <p14:tracePt t="36646" x="4984750" y="5500688"/>
          <p14:tracePt t="36672" x="4984750" y="5516563"/>
          <p14:tracePt t="36675" x="4968875" y="5516563"/>
          <p14:tracePt t="36689" x="4968875" y="5532438"/>
          <p14:tracePt t="36700" x="4953000" y="5532438"/>
          <p14:tracePt t="36708" x="4953000" y="5548313"/>
          <p14:tracePt t="36721" x="4905375" y="5588000"/>
          <p14:tracePt t="36737" x="4905375" y="5603875"/>
          <p14:tracePt t="36739" x="4881563" y="5651500"/>
          <p14:tracePt t="36749" x="4881563" y="5659438"/>
          <p14:tracePt t="36758" x="4865688" y="5675313"/>
          <p14:tracePt t="36768" x="4865688" y="5691188"/>
          <p14:tracePt t="36775" x="4849813" y="5707063"/>
          <p14:tracePt t="36787" x="4849813" y="5722938"/>
          <p14:tracePt t="36789" x="4849813" y="5738813"/>
          <p14:tracePt t="36804" x="4818063" y="5826125"/>
          <p14:tracePt t="36816" x="4802188" y="5873750"/>
          <p14:tracePt t="36819" x="4794250" y="5913438"/>
          <p14:tracePt t="36834" x="4762500" y="6016625"/>
          <p14:tracePt t="36849" x="4762500" y="6032500"/>
          <p14:tracePt t="36851" x="4762500" y="6080125"/>
          <p14:tracePt t="36860" x="4762500" y="6088063"/>
          <p14:tracePt t="36871" x="4746625" y="6119813"/>
          <p14:tracePt t="36882" x="4714875" y="6191250"/>
          <p14:tracePt t="36898" x="4714875" y="6207125"/>
          <p14:tracePt t="36901" x="4714875" y="6223000"/>
          <p14:tracePt t="36924" x="4714875" y="6238875"/>
          <p14:tracePt t="36940" x="4714875" y="6254750"/>
          <p14:tracePt t="36944" x="4714875" y="6270625"/>
          <p14:tracePt t="36948" x="4714875" y="6286500"/>
          <p14:tracePt t="36956" x="4714875" y="6294438"/>
          <p14:tracePt t="36969" x="4714875" y="6310313"/>
          <p14:tracePt t="36977" x="4714875" y="6326188"/>
          <p14:tracePt t="36981" x="4714875" y="6342063"/>
          <p14:tracePt t="37008" x="4778375" y="6413500"/>
          <p14:tracePt t="37013" x="4778375" y="6429375"/>
          <p14:tracePt t="37026" x="4762500" y="6445250"/>
          <p14:tracePt t="37056" x="4762500" y="6461125"/>
          <p14:tracePt t="37070" x="4778375" y="6477000"/>
          <p14:tracePt t="37103" x="4778375" y="6500813"/>
          <p14:tracePt t="37122" x="4778375" y="6516688"/>
          <p14:tracePt t="37138" x="4794250" y="6516688"/>
          <p14:tracePt t="37140" x="4794250" y="6532563"/>
          <p14:tracePt t="37153" x="4802188" y="6548438"/>
          <p14:tracePt t="37166" x="4802188" y="6564313"/>
          <p14:tracePt t="37174" x="4849813" y="6604000"/>
          <p14:tracePt t="37184" x="4865688" y="6619875"/>
          <p14:tracePt t="37188" x="4937125" y="6651625"/>
          <p14:tracePt t="37204" x="5056188" y="6683375"/>
          <p14:tracePt t="37216" x="5127625" y="6707188"/>
          <p14:tracePt t="37218" x="5175250" y="6754813"/>
          <p14:tracePt t="37231" x="5191125" y="6770688"/>
          <p14:tracePt t="37581" x="5175250" y="6770688"/>
          <p14:tracePt t="37588" x="5159375" y="6754813"/>
          <p14:tracePt t="37599" x="5103813" y="6723063"/>
          <p14:tracePt t="37607" x="5040313" y="6699250"/>
          <p14:tracePt t="37637" x="5024438" y="6683375"/>
          <p14:tracePt t="37645" x="5024438" y="6667500"/>
          <p14:tracePt t="37653" x="5008563" y="6667500"/>
          <p14:tracePt t="37663" x="5008563" y="6651625"/>
          <p14:tracePt t="37677" x="5000625" y="6635750"/>
          <p14:tracePt t="37686" x="4984750" y="6635750"/>
          <p14:tracePt t="37697" x="4968875" y="6619875"/>
          <p14:tracePt t="37711" x="4937125" y="6619875"/>
          <p14:tracePt t="37718" x="4921250" y="6604000"/>
          <p14:tracePt t="37730" x="4881563" y="6596063"/>
          <p14:tracePt t="37746" x="4865688" y="6580188"/>
          <p14:tracePt t="37757" x="4849813" y="6580188"/>
          <p14:tracePt t="37791" x="4833938" y="6580188"/>
          <p14:tracePt t="37871" x="4818063" y="6580188"/>
          <p14:tracePt t="37931" x="4802188" y="6580188"/>
          <p14:tracePt t="37964" x="4794250" y="6580188"/>
          <p14:tracePt t="38111" x="4778375" y="6580188"/>
          <p14:tracePt t="38567" x="4778375" y="6596063"/>
          <p14:tracePt t="38573" x="4794250" y="6596063"/>
          <p14:tracePt t="38584" x="4833938" y="6651625"/>
          <p14:tracePt t="38591" x="4865688" y="6707188"/>
          <p14:tracePt t="38599" x="4905375" y="6770688"/>
          <p14:tracePt t="38621" x="4937125" y="6826250"/>
          <p14:tracePt t="40111" x="4953000" y="6826250"/>
          <p14:tracePt t="40136" x="4897438" y="6786563"/>
          <p14:tracePt t="40153" x="4849813" y="6770688"/>
          <p14:tracePt t="40160" x="4833938" y="6754813"/>
          <p14:tracePt t="40172" x="4818063" y="6754813"/>
          <p14:tracePt t="40173" x="4778375" y="6738938"/>
          <p14:tracePt t="40190" x="4762500" y="6738938"/>
          <p14:tracePt t="40205" x="4746625" y="6723063"/>
          <p14:tracePt t="40233" x="4730750" y="6723063"/>
          <p14:tracePt t="40252" x="4714875" y="6723063"/>
          <p14:tracePt t="40318" x="4699000" y="6723063"/>
          <p14:tracePt t="40505" x="4691063" y="6723063"/>
          <p14:tracePt t="40583" x="4691063" y="6707188"/>
          <p14:tracePt t="40601" x="4691063" y="6699250"/>
          <p14:tracePt t="40609" x="4691063" y="6683375"/>
          <p14:tracePt t="40617" x="4691063" y="6667500"/>
          <p14:tracePt t="40623" x="4691063" y="6651625"/>
          <p14:tracePt t="40637" x="4691063" y="6635750"/>
          <p14:tracePt t="40638" x="4714875" y="6564313"/>
          <p14:tracePt t="40648" x="4714875" y="6516688"/>
          <p14:tracePt t="40656" x="4746625" y="6492875"/>
          <p14:tracePt t="40672" x="4762500" y="6477000"/>
          <p14:tracePt t="40673" x="4802188" y="6429375"/>
          <p14:tracePt t="40685" x="4833938" y="6397625"/>
          <p14:tracePt t="40686" x="4833938" y="6389688"/>
          <p14:tracePt t="40699" x="4849813" y="6389688"/>
          <p14:tracePt t="40701" x="4905375" y="6342063"/>
          <p14:tracePt t="40714" x="4905375" y="6326188"/>
          <p14:tracePt t="40720" x="4921250" y="6310313"/>
          <p14:tracePt t="40735" x="4937125" y="6286500"/>
          <p14:tracePt t="40746" x="4953000" y="6238875"/>
          <p14:tracePt t="40754" x="4984750" y="6183313"/>
          <p14:tracePt t="40768" x="5024438" y="6088063"/>
          <p14:tracePt t="40781" x="5040313" y="6080125"/>
          <p14:tracePt t="40783" x="5040313" y="6064250"/>
          <p14:tracePt t="40799" x="5056188" y="6032500"/>
          <p14:tracePt t="40813" x="5056188" y="6000750"/>
          <p14:tracePt t="40831" x="5056188" y="5976938"/>
          <p14:tracePt t="40846" x="5056188" y="5961063"/>
          <p14:tracePt t="40865" x="5056188" y="5945188"/>
          <p14:tracePt t="40983" x="5056188" y="5929313"/>
          <p14:tracePt t="41001" x="5056188" y="5913438"/>
          <p14:tracePt t="41009" x="5072063" y="5897563"/>
          <p14:tracePt t="41022" x="5087938" y="5881688"/>
          <p14:tracePt t="41036" x="5087938" y="5873750"/>
          <p14:tracePt t="41052" x="5103813" y="5857875"/>
          <p14:tracePt t="41064" x="5111750" y="5857875"/>
          <p14:tracePt t="41068" x="5111750" y="5842000"/>
          <p14:tracePt t="41078" x="5127625" y="5842000"/>
          <p14:tracePt t="41088" x="5143500" y="5826125"/>
          <p14:tracePt t="41101" x="5143500" y="5810250"/>
          <p14:tracePt t="41145" x="5143500" y="5826125"/>
          <p14:tracePt t="41167" x="5143500" y="5857875"/>
          <p14:tracePt t="41180" x="5159375" y="5857875"/>
          <p14:tracePt t="41188" x="5159375" y="5873750"/>
          <p14:tracePt t="41196" x="5159375" y="5897563"/>
          <p14:tracePt t="41215" x="5175250" y="5913438"/>
          <p14:tracePt t="41375" x="5159375" y="5897563"/>
          <p14:tracePt t="41402" x="5175250" y="5897563"/>
          <p14:tracePt t="41419" x="5191125" y="5897563"/>
          <p14:tracePt t="41469" x="5214938" y="5945188"/>
          <p14:tracePt t="41501" x="5214938" y="5961063"/>
          <p14:tracePt t="41514" x="5214938" y="5984875"/>
          <p14:tracePt t="41520" x="5214938" y="6000750"/>
          <p14:tracePt t="41531" x="5214938" y="6016625"/>
          <p14:tracePt t="41539" x="5230813" y="6032500"/>
          <p14:tracePt t="41548" x="5230813" y="6048375"/>
          <p14:tracePt t="41556" x="5230813" y="6064250"/>
          <p14:tracePt t="41569" x="5230813" y="6080125"/>
          <p14:tracePt t="41582" x="5246688" y="6080125"/>
          <p14:tracePt t="41600" x="5246688" y="6088063"/>
          <p14:tracePt t="41614" x="5246688" y="6103938"/>
          <p14:tracePt t="41616" x="5246688" y="6119813"/>
          <p14:tracePt t="41634" x="5246688" y="6151563"/>
          <p14:tracePt t="41658" x="5246688" y="6167438"/>
          <p14:tracePt t="41691" x="5262563" y="6167438"/>
          <p14:tracePt t="41722" x="5262563" y="6183313"/>
          <p14:tracePt t="41755" x="5262563" y="6191250"/>
          <p14:tracePt t="41801" x="5278438" y="6207125"/>
          <p14:tracePt t="41808" x="5278438" y="6223000"/>
          <p14:tracePt t="41820" x="5294313" y="6238875"/>
          <p14:tracePt t="41837" x="5310188" y="6270625"/>
          <p14:tracePt t="41849" x="5310188" y="6286500"/>
          <p14:tracePt t="41852" x="5318125" y="6286500"/>
          <p14:tracePt t="41860" x="5318125" y="6294438"/>
          <p14:tracePt t="41873" x="5318125" y="6310313"/>
          <p14:tracePt t="41887" x="5334000" y="6326188"/>
          <p14:tracePt t="41889" x="5349875" y="6342063"/>
          <p14:tracePt t="41899" x="5349875" y="6357938"/>
          <p14:tracePt t="41918" x="5349875" y="6373813"/>
          <p14:tracePt t="41921" x="5365750" y="6389688"/>
          <p14:tracePt t="41953" x="5365750" y="6397625"/>
          <p14:tracePt t="42009" x="5365750" y="6413500"/>
          <p14:tracePt t="42073" x="5349875" y="6429375"/>
          <p14:tracePt t="42137" x="5334000" y="6429375"/>
          <p14:tracePt t="42236" x="5318125" y="6429375"/>
          <p14:tracePt t="42253" x="5310188" y="6429375"/>
          <p14:tracePt t="42265" x="5310188" y="6397625"/>
          <p14:tracePt t="42273" x="5310188" y="6357938"/>
          <p14:tracePt t="42284" x="5310188" y="6342063"/>
          <p14:tracePt t="42302" x="5294313" y="6294438"/>
          <p14:tracePt t="42309" x="5294313" y="6286500"/>
          <p14:tracePt t="42322" x="5278438" y="6254750"/>
          <p14:tracePt t="42334" x="5262563" y="6183313"/>
          <p14:tracePt t="42352" x="5246688" y="6119813"/>
          <p14:tracePt t="42365" x="5246688" y="6080125"/>
          <p14:tracePt t="42367" x="5246688" y="6064250"/>
          <p14:tracePt t="42378" x="5246688" y="6016625"/>
          <p14:tracePt t="42388" x="5230813" y="6016625"/>
          <p14:tracePt t="42401" x="5230813" y="5984875"/>
          <p14:tracePt t="42417" x="5230813" y="5945188"/>
          <p14:tracePt t="42439" x="5230813" y="5929313"/>
          <p14:tracePt t="42451" x="5230813" y="5897563"/>
          <p14:tracePt t="42466" x="5230813" y="5881688"/>
          <p14:tracePt t="42477" x="5230813" y="5873750"/>
          <p14:tracePt t="42492" x="5230813" y="5857875"/>
          <p14:tracePt t="42499" x="5246688" y="5842000"/>
          <p14:tracePt t="42515" x="5262563" y="5794375"/>
          <p14:tracePt t="42516" x="5278438" y="5754688"/>
          <p14:tracePt t="42525" x="5294313" y="5707063"/>
          <p14:tracePt t="42541" x="5294313" y="5691188"/>
          <p14:tracePt t="42549" x="5294313" y="5675313"/>
          <p14:tracePt t="42559" x="5294313" y="5659438"/>
          <p14:tracePt t="42560" x="5310188" y="5659438"/>
          <p14:tracePt t="42573" x="5310188" y="5651500"/>
          <p14:tracePt t="42592" x="5310188" y="5635625"/>
          <p14:tracePt t="42593" x="5310188" y="5619750"/>
          <p14:tracePt t="42606" x="5318125" y="5603875"/>
          <p14:tracePt t="42616" x="5318125" y="5556250"/>
          <p14:tracePt t="42626" x="5334000" y="5548313"/>
          <p14:tracePt t="42627" x="5334000" y="5532438"/>
          <p14:tracePt t="42641" x="5349875" y="5484813"/>
          <p14:tracePt t="42653" x="5349875" y="5468938"/>
          <p14:tracePt t="42661" x="5349875" y="5453063"/>
          <p14:tracePt t="42670" x="5349875" y="5445125"/>
          <p14:tracePt t="42676" x="5349875" y="5429250"/>
          <p14:tracePt t="42690" x="5365750" y="5413375"/>
          <p14:tracePt t="42707" x="5365750" y="5397500"/>
          <p14:tracePt t="42732" x="5365750" y="5381625"/>
          <p14:tracePt t="42752" x="5365750" y="5365750"/>
          <p14:tracePt t="42767" x="5381625" y="5349875"/>
          <p14:tracePt t="42827" x="5381625" y="5341938"/>
          <p14:tracePt t="42851" x="5381625" y="5326063"/>
          <p14:tracePt t="42891" x="5381625" y="5310188"/>
          <p14:tracePt t="42923" x="5381625" y="5294313"/>
          <p14:tracePt t="42939" x="5397500" y="5278438"/>
          <p14:tracePt t="43003" x="5397500" y="5262563"/>
          <p14:tracePt t="43085" x="5397500" y="5246688"/>
          <p14:tracePt t="43103" x="5397500" y="5238750"/>
          <p14:tracePt t="43119" x="5397500" y="5222875"/>
          <p14:tracePt t="43138" x="5397500" y="5207000"/>
          <p14:tracePt t="43165" x="5397500" y="5191125"/>
          <p14:tracePt t="43173" x="5397500" y="5175250"/>
          <p14:tracePt t="43215" x="5397500" y="5159375"/>
          <p14:tracePt t="43296" x="5397500" y="5143500"/>
          <p14:tracePt t="43387" x="5421313" y="5143500"/>
          <p14:tracePt t="43483" x="5421313" y="5135563"/>
          <p14:tracePt t="43506" x="5421313" y="5119688"/>
          <p14:tracePt t="43521" x="5421313" y="5103813"/>
          <p14:tracePt t="43567" x="5421313" y="5087938"/>
          <p14:tracePt t="43598" x="5437188" y="5072063"/>
          <p14:tracePt t="43627" x="5437188" y="5056188"/>
          <p14:tracePt t="43707" x="5437188" y="5040313"/>
          <p14:tracePt t="43803" x="5437188" y="5032375"/>
          <p14:tracePt t="43835" x="5437188" y="5016500"/>
          <p14:tracePt t="43963" x="5453063" y="5016500"/>
          <p14:tracePt t="44011" x="5453063" y="5000625"/>
          <p14:tracePt t="44903" x="5453063" y="4984750"/>
          <p14:tracePt t="44907" x="5453063" y="4968875"/>
          <p14:tracePt t="44921" x="5453063" y="4953000"/>
          <p14:tracePt t="44949" x="5453063" y="4937125"/>
          <p14:tracePt t="44966" x="5453063" y="4929188"/>
          <p14:tracePt t="44982" x="5437188" y="4929188"/>
          <p14:tracePt t="44990" x="5437188" y="4913313"/>
          <p14:tracePt t="45269" x="5437188" y="4897438"/>
          <p14:tracePt t="45302" x="5437188" y="4881563"/>
          <p14:tracePt t="45349" x="5437188" y="4865688"/>
          <p14:tracePt t="45415" x="5437188" y="4849813"/>
          <p14:tracePt t="47667" x="5421313" y="4833938"/>
          <p14:tracePt t="47762" x="5413375" y="4833938"/>
          <p14:tracePt t="47794" x="5397500" y="4833938"/>
          <p14:tracePt t="47826" x="5381625" y="4849813"/>
          <p14:tracePt t="47842" x="5365750" y="4849813"/>
          <p14:tracePt t="47874" x="5349875" y="4849813"/>
          <p14:tracePt t="47895" x="5334000" y="4849813"/>
          <p14:tracePt t="48180" x="5334000" y="4865688"/>
          <p14:tracePt t="48260" x="5318125" y="4865688"/>
          <p14:tracePt t="48307" x="5318125" y="4881563"/>
          <p14:tracePt t="48483" x="5310188" y="4897438"/>
          <p14:tracePt t="48532" x="5294313" y="4897438"/>
          <p14:tracePt t="48595" x="5294313" y="4913313"/>
          <p14:tracePt t="48628" x="5278438" y="4937125"/>
          <p14:tracePt t="48632" x="5278438" y="4953000"/>
          <p14:tracePt t="48739" x="5262563" y="4953000"/>
          <p14:tracePt t="48964" x="5246688" y="4953000"/>
          <p14:tracePt t="48979" x="5246688" y="4968875"/>
          <p14:tracePt t="51283" x="5230813" y="4968875"/>
          <p14:tracePt t="51301" x="5230813" y="4984750"/>
          <p14:tracePt t="51330" x="5214938" y="4984750"/>
          <p14:tracePt t="51475" x="5207000" y="4984750"/>
          <p14:tracePt t="51585" x="5191125" y="4968875"/>
          <p14:tracePt t="51606" x="5191125" y="4953000"/>
          <p14:tracePt t="51622" x="5191125" y="4937125"/>
          <p14:tracePt t="51638" x="5191125" y="4929188"/>
          <p14:tracePt t="51666" x="5175250" y="4929188"/>
          <p14:tracePt t="51729" x="5175250" y="491331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72" y="881830"/>
            <a:ext cx="11693237" cy="5104015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rgbClr val="C00000"/>
                </a:solidFill>
              </a:rPr>
              <a:t>NVIDIA RAPIDS </a:t>
            </a:r>
            <a:r>
              <a:rPr lang="en-US" sz="2800" dirty="0"/>
              <a:t>framework is a collection of open-source software libraries that aims to enable end-to-end data science pipelines on GPUs: </a:t>
            </a:r>
          </a:p>
          <a:p>
            <a:pPr lvl="1"/>
            <a:r>
              <a:rPr lang="en-US" sz="2400" dirty="0"/>
              <a:t>Hides the low-level complexities of the CUDA framework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Dask</a:t>
            </a:r>
            <a:r>
              <a:rPr lang="en-US" sz="2800" dirty="0">
                <a:solidFill>
                  <a:schemeClr val="accent4"/>
                </a:solidFill>
              </a:rPr>
              <a:t> is a Big Data computation frameworks that allows processing large amounts of data</a:t>
            </a:r>
          </a:p>
          <a:p>
            <a:pPr lvl="1"/>
            <a:r>
              <a:rPr lang="en-US" sz="2400" dirty="0"/>
              <a:t>Dask applications can scale from laptops to high-end parallel computing systems</a:t>
            </a:r>
          </a:p>
          <a:p>
            <a:pPr lvl="1"/>
            <a:r>
              <a:rPr lang="en-US" sz="2400" dirty="0"/>
              <a:t>NVIDIA RAPIDS and Dask are integrated to enable Multi-Node Multi-GPU (MNMG) deployment of user applications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This talk focuses on using </a:t>
            </a:r>
            <a:r>
              <a:rPr lang="en-US" sz="2800" dirty="0">
                <a:solidFill>
                  <a:schemeClr val="tx2"/>
                </a:solidFill>
              </a:rPr>
              <a:t>MVAPICH2</a:t>
            </a:r>
            <a:r>
              <a:rPr lang="en-US" sz="2800" dirty="0">
                <a:solidFill>
                  <a:schemeClr val="accent4"/>
                </a:solidFill>
              </a:rPr>
              <a:t>—a Message Passing Interface (MPI) standard compliant library—to optimize communication, including GPU-to-GPU, needed by Dask on clusters of GPUs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69" y="182572"/>
            <a:ext cx="10015749" cy="772768"/>
          </a:xfrm>
        </p:spPr>
        <p:txBody>
          <a:bodyPr/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57882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FDC1-8DEB-4C49-928E-645F7B8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3" y="9752"/>
            <a:ext cx="11468725" cy="862096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Calibri"/>
                <a:cs typeface="Calibri"/>
              </a:rPr>
              <a:t>A cuPy Benchmark and running it using MPI4Dask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AEB25-8200-8A41-8167-DC94F603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630" y="659568"/>
            <a:ext cx="7313157" cy="61684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  <a:latin typeface="Courier New"/>
                <a:cs typeface="Courier New"/>
              </a:rPr>
              <a:t>Sum of cuPy Array and its Transpose Benchmark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# protocol for Dask Distributed. Options include ['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mpi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', '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tcp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']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  <a:latin typeface="Calibri"/>
              </a:rPr>
              <a:t>DASK_PROTOCOL = '</a:t>
            </a:r>
            <a:r>
              <a:rPr lang="en-US" sz="1600" dirty="0" err="1">
                <a:solidFill>
                  <a:schemeClr val="tx2"/>
                </a:solidFill>
                <a:latin typeface="Calibri"/>
              </a:rPr>
              <a:t>mpi</a:t>
            </a:r>
            <a:r>
              <a:rPr lang="en-US" sz="1600" dirty="0">
                <a:solidFill>
                  <a:schemeClr val="tx2"/>
                </a:solidFill>
                <a:latin typeface="Calibri"/>
              </a:rPr>
              <a:t>' 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...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async def run():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async with Client(asynchronous=True) as client: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rs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da.random.RandomState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RandomState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cupy.random.RandomState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a =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rs.normal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(100, 1, (int(10000), int(10000)), chunks=(int(5000), int(5000)))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x = a +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a.T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xx = await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client.compute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(x)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if __name__ == "__main__":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initialize(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interface=DASK_INTERFACE,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</a:t>
            </a:r>
            <a:r>
              <a:rPr lang="en-US" sz="1600" dirty="0">
                <a:solidFill>
                  <a:schemeClr val="tx2"/>
                </a:solidFill>
                <a:latin typeface="Calibri"/>
              </a:rPr>
              <a:t>protocol=DASK_PROTOCOL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    ...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asyncio.run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(run())</a:t>
            </a:r>
            <a:endParaRPr lang="en-US" sz="1600" b="1" dirty="0">
              <a:solidFill>
                <a:srgbClr val="C00000"/>
              </a:solidFill>
              <a:latin typeface="Courier New"/>
              <a:cs typeface="Courier New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F284FE6-C214-C6EB-D99A-65AAE6CC90D4}"/>
              </a:ext>
            </a:extLst>
          </p:cNvPr>
          <p:cNvSpPr txBox="1">
            <a:spLocks/>
          </p:cNvSpPr>
          <p:nvPr/>
        </p:nvSpPr>
        <p:spPr bwMode="auto">
          <a:xfrm>
            <a:off x="7060369" y="644578"/>
            <a:ext cx="6237159" cy="596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42891" indent="-342891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24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32" indent="-28574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2971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160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349" indent="-228594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537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>
                <a:solidFill>
                  <a:srgbClr val="C00000"/>
                </a:solidFill>
                <a:latin typeface="Courier New"/>
                <a:cs typeface="Courier New"/>
              </a:rPr>
              <a:t>Execution using MPI4Dask</a:t>
            </a:r>
          </a:p>
          <a:p>
            <a:pPr marL="0" indent="0">
              <a:buNone/>
            </a:pPr>
            <a:endParaRPr lang="en-US" sz="1400" kern="0" dirty="0">
              <a:solidFill>
                <a:srgbClr val="C00000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600" b="0" dirty="0">
                <a:latin typeface="+mn-lt"/>
              </a:rPr>
              <a:t>$MPILIB/bin/</a:t>
            </a:r>
            <a:r>
              <a:rPr lang="en-US" sz="1600" b="0" dirty="0" err="1">
                <a:latin typeface="+mn-lt"/>
              </a:rPr>
              <a:t>mpirun_rsh</a:t>
            </a:r>
            <a:r>
              <a:rPr lang="en-US" sz="1600" b="0" dirty="0">
                <a:latin typeface="+mn-lt"/>
              </a:rPr>
              <a:t> -np 4 python </a:t>
            </a:r>
            <a:r>
              <a:rPr lang="en-US" sz="1600" b="0" dirty="0" err="1">
                <a:latin typeface="+mn-lt"/>
              </a:rPr>
              <a:t>cupy_bench.py</a:t>
            </a:r>
            <a:endParaRPr lang="en-US" sz="1600" b="0" dirty="0">
              <a:latin typeface="+mn-lt"/>
            </a:endParaRPr>
          </a:p>
          <a:p>
            <a:pPr marL="0" indent="0">
              <a:buFontTx/>
              <a:buNone/>
            </a:pPr>
            <a:endParaRPr lang="en-US" sz="1400" b="1" kern="0" dirty="0">
              <a:solidFill>
                <a:srgbClr val="C00000"/>
              </a:solidFill>
              <a:latin typeface="Courier New"/>
              <a:cs typeface="Courier New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F371E7-8C41-1876-A8E7-B8FEBBE892D9}"/>
              </a:ext>
            </a:extLst>
          </p:cNvPr>
          <p:cNvGrpSpPr/>
          <p:nvPr/>
        </p:nvGrpSpPr>
        <p:grpSpPr>
          <a:xfrm>
            <a:off x="7462290" y="2652205"/>
            <a:ext cx="4347421" cy="3933775"/>
            <a:chOff x="6206925" y="2652205"/>
            <a:chExt cx="4347421" cy="3933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D017A2-5059-15F2-76DE-2BC3EC805E5D}"/>
                </a:ext>
              </a:extLst>
            </p:cNvPr>
            <p:cNvSpPr/>
            <p:nvPr/>
          </p:nvSpPr>
          <p:spPr>
            <a:xfrm>
              <a:off x="6206925" y="3781351"/>
              <a:ext cx="4347421" cy="280462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867" b="0">
                  <a:solidFill>
                    <a:schemeClr val="tx1"/>
                  </a:solidFill>
                </a:rPr>
                <a:t>Cluster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CAC288-76F0-5D67-41A6-3BABAC2533D1}"/>
                </a:ext>
              </a:extLst>
            </p:cNvPr>
            <p:cNvSpPr/>
            <p:nvPr/>
          </p:nvSpPr>
          <p:spPr>
            <a:xfrm>
              <a:off x="8234352" y="2845254"/>
              <a:ext cx="1907607" cy="5743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Client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C649CE4-77A1-191E-AEC9-A3AD0928CE71}"/>
                </a:ext>
              </a:extLst>
            </p:cNvPr>
            <p:cNvCxnSpPr>
              <a:cxnSpLocks/>
              <a:stCxn id="21" idx="2"/>
              <a:endCxn id="23" idx="0"/>
            </p:cNvCxnSpPr>
            <p:nvPr/>
          </p:nvCxnSpPr>
          <p:spPr>
            <a:xfrm flipH="1">
              <a:off x="8142340" y="3419591"/>
              <a:ext cx="1045816" cy="7333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C44ACB-33AE-656D-1B24-A0BE74CE597F}"/>
                </a:ext>
              </a:extLst>
            </p:cNvPr>
            <p:cNvSpPr/>
            <p:nvPr/>
          </p:nvSpPr>
          <p:spPr>
            <a:xfrm>
              <a:off x="7232674" y="4152962"/>
              <a:ext cx="1819331" cy="57433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Scheduler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91C719-A555-8393-E94E-491EF407BF67}"/>
                </a:ext>
              </a:extLst>
            </p:cNvPr>
            <p:cNvSpPr/>
            <p:nvPr/>
          </p:nvSpPr>
          <p:spPr>
            <a:xfrm>
              <a:off x="6410123" y="5525588"/>
              <a:ext cx="1347403" cy="5523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Worker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FE3F16-D105-E001-991E-2FD239E6A07C}"/>
                </a:ext>
              </a:extLst>
            </p:cNvPr>
            <p:cNvSpPr/>
            <p:nvPr/>
          </p:nvSpPr>
          <p:spPr>
            <a:xfrm>
              <a:off x="8514454" y="5525588"/>
              <a:ext cx="1347403" cy="5523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algn="ctr"/>
              <a:r>
                <a:rPr lang="en-US" sz="2667" b="0"/>
                <a:t>Worker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45CB9AA-CBDF-14B2-8B05-3A861B9C209E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 flipH="1">
              <a:off x="7083825" y="4727299"/>
              <a:ext cx="1058515" cy="79828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6EB6911-8163-46B6-6B96-42DBD97C8C34}"/>
                </a:ext>
              </a:extLst>
            </p:cNvPr>
            <p:cNvCxnSpPr>
              <a:cxnSpLocks/>
              <a:stCxn id="23" idx="2"/>
              <a:endCxn id="25" idx="0"/>
            </p:cNvCxnSpPr>
            <p:nvPr/>
          </p:nvCxnSpPr>
          <p:spPr>
            <a:xfrm>
              <a:off x="8142340" y="4727299"/>
              <a:ext cx="1045816" cy="79828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499850B-0074-2A3E-8DEC-24CE200E01E8}"/>
                </a:ext>
              </a:extLst>
            </p:cNvPr>
            <p:cNvCxnSpPr>
              <a:cxnSpLocks/>
              <a:stCxn id="25" idx="1"/>
              <a:endCxn id="24" idx="3"/>
            </p:cNvCxnSpPr>
            <p:nvPr/>
          </p:nvCxnSpPr>
          <p:spPr>
            <a:xfrm flipH="1">
              <a:off x="7757526" y="5801784"/>
              <a:ext cx="75692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CDEEB0D9-DF9D-AF29-42AC-4179129D0A88}"/>
                </a:ext>
              </a:extLst>
            </p:cNvPr>
            <p:cNvCxnSpPr>
              <a:cxnSpLocks/>
              <a:stCxn id="24" idx="2"/>
              <a:endCxn id="25" idx="2"/>
            </p:cNvCxnSpPr>
            <p:nvPr/>
          </p:nvCxnSpPr>
          <p:spPr>
            <a:xfrm rot="16200000" flipH="1">
              <a:off x="8135990" y="5025814"/>
              <a:ext cx="12700" cy="2104331"/>
            </a:xfrm>
            <a:prstGeom prst="bentConnector3">
              <a:avLst>
                <a:gd name="adj1" fmla="val 1800000"/>
              </a:avLst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2B7FCE3-F220-D379-0022-3163FF6C432B}"/>
                </a:ext>
              </a:extLst>
            </p:cNvPr>
            <p:cNvSpPr/>
            <p:nvPr/>
          </p:nvSpPr>
          <p:spPr bwMode="auto">
            <a:xfrm>
              <a:off x="8913268" y="4211530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9FE679-EDA0-CA9F-FDD6-107B6BAD46FE}"/>
                </a:ext>
              </a:extLst>
            </p:cNvPr>
            <p:cNvSpPr/>
            <p:nvPr/>
          </p:nvSpPr>
          <p:spPr bwMode="auto">
            <a:xfrm>
              <a:off x="9913359" y="2652205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FAD2F4-6A43-70ED-DFE5-72D251EBF645}"/>
                </a:ext>
              </a:extLst>
            </p:cNvPr>
            <p:cNvSpPr/>
            <p:nvPr/>
          </p:nvSpPr>
          <p:spPr bwMode="auto">
            <a:xfrm>
              <a:off x="7482626" y="5287488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184B121-E9C4-E18C-7973-2CD748FECFDC}"/>
                </a:ext>
              </a:extLst>
            </p:cNvPr>
            <p:cNvSpPr/>
            <p:nvPr/>
          </p:nvSpPr>
          <p:spPr bwMode="auto">
            <a:xfrm>
              <a:off x="9519328" y="5277281"/>
              <a:ext cx="457200" cy="457200"/>
            </a:xfrm>
            <a:prstGeom prst="ellipse">
              <a:avLst/>
            </a:prstGeom>
            <a:solidFill>
              <a:srgbClr val="FFFF00"/>
            </a:solidFill>
            <a:ln w="952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597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E3877-67E6-4895-236B-74444DD37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949123"/>
            <a:ext cx="6435524" cy="5235543"/>
          </a:xfrm>
        </p:spPr>
        <p:txBody>
          <a:bodyPr/>
          <a:lstStyle/>
          <a:p>
            <a:r>
              <a:rPr lang="en-US" b="1" dirty="0"/>
              <a:t>High level collections:</a:t>
            </a:r>
            <a:r>
              <a:rPr lang="en-US" dirty="0"/>
              <a:t> </a:t>
            </a:r>
            <a:r>
              <a:rPr lang="en-US" dirty="0" err="1"/>
              <a:t>Dask’s</a:t>
            </a:r>
            <a:r>
              <a:rPr lang="en-US" dirty="0"/>
              <a:t> high-level collections are alternatives to NumPy and Pandas for large datasets.</a:t>
            </a:r>
          </a:p>
          <a:p>
            <a:pPr lvl="1"/>
            <a:r>
              <a:rPr lang="en-US" dirty="0"/>
              <a:t>These operate in parallel on datasets that don’t fit into memory. </a:t>
            </a:r>
          </a:p>
          <a:p>
            <a:r>
              <a:rPr lang="en-US" b="1" dirty="0"/>
              <a:t>Low Level schedulers:</a:t>
            </a:r>
            <a:r>
              <a:rPr lang="en-US" dirty="0"/>
              <a:t> Dask provides dynamic task schedulers that execute task graphs in parallel</a:t>
            </a:r>
          </a:p>
          <a:p>
            <a:pPr lvl="1"/>
            <a:r>
              <a:rPr lang="en-US" dirty="0" err="1"/>
              <a:t>Dask’s</a:t>
            </a:r>
            <a:r>
              <a:rPr lang="en-US" dirty="0"/>
              <a:t> schedulers are an alternative to direct use of threading or multiprocessing libraries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735A4-9ADB-D225-1398-5710F6DB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132407"/>
            <a:ext cx="10015749" cy="772768"/>
          </a:xfrm>
        </p:spPr>
        <p:txBody>
          <a:bodyPr/>
          <a:lstStyle/>
          <a:p>
            <a:r>
              <a:rPr lang="en-US"/>
              <a:t>High-level Collections and Schedulers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C375B-624C-682C-6D72-9050BB267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362" y="812964"/>
            <a:ext cx="4666914" cy="2222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93205-4FB5-77E9-9ACD-8B0D3525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41" y="3429000"/>
            <a:ext cx="2892652" cy="3055703"/>
          </a:xfrm>
          <a:prstGeom prst="rect">
            <a:avLst/>
          </a:prstGeom>
        </p:spPr>
      </p:pic>
      <p:sp>
        <p:nvSpPr>
          <p:cNvPr id="9" name="矩形 39">
            <a:extLst>
              <a:ext uri="{FF2B5EF4-FFF2-40B4-BE49-F238E27FC236}">
                <a16:creationId xmlns:a16="http://schemas.microsoft.com/office/drawing/2014/main" id="{CAC8DEE8-F3B5-4657-369A-B0ACD5BCD71D}"/>
              </a:ext>
            </a:extLst>
          </p:cNvPr>
          <p:cNvSpPr/>
          <p:nvPr/>
        </p:nvSpPr>
        <p:spPr>
          <a:xfrm>
            <a:off x="403010" y="5937614"/>
            <a:ext cx="9719237" cy="410427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r>
              <a:rPr lang="en-US" altLang="zh-CN" sz="1867">
                <a:solidFill>
                  <a:srgbClr val="0000FF"/>
                </a:solidFill>
                <a:latin typeface="+mn-lt"/>
              </a:rPr>
              <a:t>Courtesy: </a:t>
            </a:r>
            <a:r>
              <a:rPr lang="en-US" altLang="zh-CN" sz="1867" b="0">
                <a:solidFill>
                  <a:srgbClr val="0000FF"/>
                </a:solidFill>
                <a:latin typeface="+mn-lt"/>
                <a:hlinkClick r:id="rId4"/>
              </a:rPr>
              <a:t>http://dask.org</a:t>
            </a:r>
            <a:r>
              <a:rPr lang="en-US" altLang="zh-CN" sz="1867">
                <a:solidFill>
                  <a:srgbClr val="0000F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51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5B93E-8AEB-E947-8C81-53E19ED4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29" y="128500"/>
            <a:ext cx="10795460" cy="772768"/>
          </a:xfrm>
        </p:spPr>
        <p:txBody>
          <a:bodyPr/>
          <a:lstStyle/>
          <a:p>
            <a:r>
              <a:rPr lang="en-US"/>
              <a:t>Dask Architecture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81910B-097E-D344-BFEF-0D242E314B14}"/>
              </a:ext>
            </a:extLst>
          </p:cNvPr>
          <p:cNvSpPr/>
          <p:nvPr/>
        </p:nvSpPr>
        <p:spPr>
          <a:xfrm>
            <a:off x="2635541" y="3035845"/>
            <a:ext cx="8743659" cy="1510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b="0"/>
              <a:t>Distributed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513B6-6F08-7147-82FB-A34CB33B68C8}"/>
              </a:ext>
            </a:extLst>
          </p:cNvPr>
          <p:cNvSpPr/>
          <p:nvPr/>
        </p:nvSpPr>
        <p:spPr>
          <a:xfrm>
            <a:off x="2888654" y="3365392"/>
            <a:ext cx="2490201" cy="359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Scheduler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141BCD-9BC5-F145-B866-6018713F86A4}"/>
              </a:ext>
            </a:extLst>
          </p:cNvPr>
          <p:cNvSpPr/>
          <p:nvPr/>
        </p:nvSpPr>
        <p:spPr>
          <a:xfrm>
            <a:off x="5716193" y="3365391"/>
            <a:ext cx="2490201" cy="3598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Worker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BBD79-1774-654C-B995-4E590E372017}"/>
              </a:ext>
            </a:extLst>
          </p:cNvPr>
          <p:cNvSpPr/>
          <p:nvPr/>
        </p:nvSpPr>
        <p:spPr>
          <a:xfrm>
            <a:off x="8543733" y="3365391"/>
            <a:ext cx="2490201" cy="3598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Client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7BD40-8A63-A947-9FE2-2FCD2C807083}"/>
              </a:ext>
            </a:extLst>
          </p:cNvPr>
          <p:cNvSpPr/>
          <p:nvPr/>
        </p:nvSpPr>
        <p:spPr>
          <a:xfrm>
            <a:off x="2861886" y="3893337"/>
            <a:ext cx="8272581" cy="558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0"/>
              <a:t>Comm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52AC9-FD16-3B4F-860D-78E642E6D62D}"/>
              </a:ext>
            </a:extLst>
          </p:cNvPr>
          <p:cNvSpPr/>
          <p:nvPr/>
        </p:nvSpPr>
        <p:spPr>
          <a:xfrm>
            <a:off x="4889143" y="3977073"/>
            <a:ext cx="1680864" cy="329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tcp.py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6C0F4-85BE-6C44-A39C-91DF98FDEE04}"/>
              </a:ext>
            </a:extLst>
          </p:cNvPr>
          <p:cNvSpPr/>
          <p:nvPr/>
        </p:nvSpPr>
        <p:spPr>
          <a:xfrm>
            <a:off x="6918295" y="3973611"/>
            <a:ext cx="1736773" cy="329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ucx.py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1BEDF-D919-A84D-83E7-AED2C0509936}"/>
              </a:ext>
            </a:extLst>
          </p:cNvPr>
          <p:cNvSpPr/>
          <p:nvPr/>
        </p:nvSpPr>
        <p:spPr>
          <a:xfrm>
            <a:off x="845205" y="6165578"/>
            <a:ext cx="1628841" cy="413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b="0"/>
              <a:t>Laptops/</a:t>
            </a:r>
          </a:p>
          <a:p>
            <a:pPr algn="ctr"/>
            <a:r>
              <a:rPr lang="en-US" b="0"/>
              <a:t>Desktops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C1F4E-F2E0-8141-B5E6-232267CB4D92}"/>
              </a:ext>
            </a:extLst>
          </p:cNvPr>
          <p:cNvSpPr/>
          <p:nvPr/>
        </p:nvSpPr>
        <p:spPr>
          <a:xfrm>
            <a:off x="2741522" y="2316027"/>
            <a:ext cx="2562669" cy="400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Dask-MPI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2E42D-B1DC-6946-9371-BC0B8899C972}"/>
              </a:ext>
            </a:extLst>
          </p:cNvPr>
          <p:cNvSpPr/>
          <p:nvPr/>
        </p:nvSpPr>
        <p:spPr>
          <a:xfrm>
            <a:off x="5658252" y="2322532"/>
            <a:ext cx="2562669" cy="394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Dask-CUDA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C6D1D7-939E-514E-AEAC-2472A2CD0DCD}"/>
              </a:ext>
            </a:extLst>
          </p:cNvPr>
          <p:cNvSpPr/>
          <p:nvPr/>
        </p:nvSpPr>
        <p:spPr>
          <a:xfrm>
            <a:off x="8571798" y="2333951"/>
            <a:ext cx="2562669" cy="382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Dask-Jobqueue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22F83F-9B2C-3B43-BAFF-C0699C25EE6A}"/>
              </a:ext>
            </a:extLst>
          </p:cNvPr>
          <p:cNvSpPr/>
          <p:nvPr/>
        </p:nvSpPr>
        <p:spPr>
          <a:xfrm>
            <a:off x="749827" y="786452"/>
            <a:ext cx="10629373" cy="1220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b="0"/>
              <a:t>Dask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24A8E-79E7-C445-8C89-6477B9EC017C}"/>
              </a:ext>
            </a:extLst>
          </p:cNvPr>
          <p:cNvSpPr/>
          <p:nvPr/>
        </p:nvSpPr>
        <p:spPr>
          <a:xfrm>
            <a:off x="1743554" y="915217"/>
            <a:ext cx="1567924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Bag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1ACF5-14C8-9C48-98BC-8EA47F8B0F1F}"/>
              </a:ext>
            </a:extLst>
          </p:cNvPr>
          <p:cNvSpPr/>
          <p:nvPr/>
        </p:nvSpPr>
        <p:spPr>
          <a:xfrm>
            <a:off x="3708682" y="911263"/>
            <a:ext cx="1567924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Array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4311D0-89CC-A842-9478-74DB39C28843}"/>
              </a:ext>
            </a:extLst>
          </p:cNvPr>
          <p:cNvSpPr/>
          <p:nvPr/>
        </p:nvSpPr>
        <p:spPr>
          <a:xfrm>
            <a:off x="5673808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Dask DataFrame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F99FE7-704D-6548-9C9B-957C50ADED71}"/>
              </a:ext>
            </a:extLst>
          </p:cNvPr>
          <p:cNvSpPr/>
          <p:nvPr/>
        </p:nvSpPr>
        <p:spPr>
          <a:xfrm>
            <a:off x="7638935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Delayed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B39B5C-DC23-C04C-94EB-06468DA63139}"/>
              </a:ext>
            </a:extLst>
          </p:cNvPr>
          <p:cNvSpPr/>
          <p:nvPr/>
        </p:nvSpPr>
        <p:spPr>
          <a:xfrm>
            <a:off x="9602403" y="911263"/>
            <a:ext cx="1567923" cy="582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Future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41346F-7096-A54B-A48D-0ACE567A101D}"/>
              </a:ext>
            </a:extLst>
          </p:cNvPr>
          <p:cNvSpPr/>
          <p:nvPr/>
        </p:nvSpPr>
        <p:spPr>
          <a:xfrm>
            <a:off x="848741" y="1598344"/>
            <a:ext cx="10373144" cy="2871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Task Graph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48AEF-8249-5B48-A60A-EADC387FF5D4}"/>
              </a:ext>
            </a:extLst>
          </p:cNvPr>
          <p:cNvSpPr/>
          <p:nvPr/>
        </p:nvSpPr>
        <p:spPr>
          <a:xfrm>
            <a:off x="2635542" y="6165578"/>
            <a:ext cx="8743657" cy="4130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b="0"/>
              <a:t>High Performance Computing Hardware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33D38F-4769-0F41-93B2-78F82086F41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659625" y="1912935"/>
            <a:ext cx="0" cy="4252643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30239E-F779-AB47-B5BA-972868C34E5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939587" y="2716853"/>
            <a:ext cx="0" cy="30574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56F0F6-86EF-8B4E-83DE-D711704AF93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9853132" y="2716852"/>
            <a:ext cx="0" cy="296168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4B4F6A-C070-F84B-BF51-8B11BD0410B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022856" y="2006506"/>
            <a:ext cx="0" cy="309521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23BCE6-6086-0047-B7C1-7E96BA2B03FE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939587" y="2006505"/>
            <a:ext cx="0" cy="31602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015E09-CA51-984D-9B10-61B6825FC27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853132" y="2006506"/>
            <a:ext cx="0" cy="32744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A5C1BC-D20C-6F44-A940-D735D68F212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022856" y="2716394"/>
            <a:ext cx="0" cy="30620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F008EEA-3461-F248-9517-53279F69FB95}"/>
              </a:ext>
            </a:extLst>
          </p:cNvPr>
          <p:cNvSpPr/>
          <p:nvPr/>
        </p:nvSpPr>
        <p:spPr>
          <a:xfrm>
            <a:off x="6946249" y="4717158"/>
            <a:ext cx="1680864" cy="4466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UCX-Py </a:t>
            </a:r>
          </a:p>
          <a:p>
            <a:pPr algn="ctr"/>
            <a:r>
              <a:rPr lang="en-US" sz="1467" b="0"/>
              <a:t>(Cython wrappers)</a:t>
            </a:r>
            <a:endParaRPr lang="en-US" b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835943-9D3A-F84A-89EF-21C32756C9DC}"/>
              </a:ext>
            </a:extLst>
          </p:cNvPr>
          <p:cNvSpPr/>
          <p:nvPr/>
        </p:nvSpPr>
        <p:spPr>
          <a:xfrm>
            <a:off x="4889143" y="5449199"/>
            <a:ext cx="1680864" cy="413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TCP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8C5843-25A0-FD46-A03D-C00ABF7BE505}"/>
              </a:ext>
            </a:extLst>
          </p:cNvPr>
          <p:cNvSpPr/>
          <p:nvPr/>
        </p:nvSpPr>
        <p:spPr>
          <a:xfrm>
            <a:off x="6949341" y="5454379"/>
            <a:ext cx="1680864" cy="4130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/>
              <a:t>UCX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A56C12-0D1D-8248-B735-1397D40F332B}"/>
              </a:ext>
            </a:extLst>
          </p:cNvPr>
          <p:cNvCxnSpPr>
            <a:cxnSpLocks/>
            <a:stCxn id="10" idx="2"/>
            <a:endCxn id="32" idx="0"/>
          </p:cNvCxnSpPr>
          <p:nvPr/>
        </p:nvCxnSpPr>
        <p:spPr>
          <a:xfrm>
            <a:off x="5729575" y="4306359"/>
            <a:ext cx="0" cy="114284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C3430A-C4DE-3C49-9D50-C6D0EA63D550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5729575" y="5862220"/>
            <a:ext cx="0" cy="31903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8A05AA-143E-A947-8BF1-94CF3107FBE2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7789773" y="5867401"/>
            <a:ext cx="0" cy="31385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5354662-528E-5841-AFA1-7BE8466486AC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>
            <a:off x="7786682" y="5163794"/>
            <a:ext cx="3092" cy="29058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408A84E-0BB6-EF42-8E23-57FB0E14FA22}"/>
              </a:ext>
            </a:extLst>
          </p:cNvPr>
          <p:cNvCxnSpPr>
            <a:cxnSpLocks/>
            <a:stCxn id="11" idx="2"/>
            <a:endCxn id="31" idx="0"/>
          </p:cNvCxnSpPr>
          <p:nvPr/>
        </p:nvCxnSpPr>
        <p:spPr>
          <a:xfrm>
            <a:off x="7786681" y="4302898"/>
            <a:ext cx="0" cy="41426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347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BD3045-5A19-9EE4-9B41-07E5A69C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5" y="143231"/>
            <a:ext cx="10795460" cy="772768"/>
          </a:xfrm>
        </p:spPr>
        <p:txBody>
          <a:bodyPr/>
          <a:lstStyle/>
          <a:p>
            <a:r>
              <a:rPr lang="en-US"/>
              <a:t>MPI4Spark: Performance of MPI-based Netty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C077B-30D6-B55B-B4D1-3D020A352F84}"/>
              </a:ext>
            </a:extLst>
          </p:cNvPr>
          <p:cNvSpPr txBox="1"/>
          <p:nvPr/>
        </p:nvSpPr>
        <p:spPr bwMode="auto">
          <a:xfrm>
            <a:off x="461553" y="800899"/>
            <a:ext cx="10724356" cy="164166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b="0">
                <a:latin typeface="+mn-lt"/>
              </a:rPr>
              <a:t>These figures represent the latency numbers for small and large message sizes 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b="0">
                <a:latin typeface="+mn-lt"/>
              </a:rPr>
              <a:t>The performance was analyzed using a ping pong Netty benchmark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b="0">
                <a:latin typeface="+mn-lt"/>
              </a:rPr>
              <a:t>For small messages, we see a speed-up of </a:t>
            </a:r>
            <a:r>
              <a:rPr lang="en-US" sz="2133">
                <a:solidFill>
                  <a:schemeClr val="tx2"/>
                </a:solidFill>
                <a:latin typeface="+mn-lt"/>
              </a:rPr>
              <a:t>25x </a:t>
            </a:r>
            <a:r>
              <a:rPr lang="en-US" sz="2133" b="0">
                <a:latin typeface="+mn-lt"/>
              </a:rPr>
              <a:t>at 4K</a:t>
            </a:r>
          </a:p>
          <a:p>
            <a:pPr marL="380990" indent="-38099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133" b="0">
                <a:latin typeface="+mn-lt"/>
              </a:rPr>
              <a:t>For large messages, we see a speed-up of </a:t>
            </a:r>
            <a:r>
              <a:rPr lang="en-US" sz="2133">
                <a:solidFill>
                  <a:schemeClr val="tx2"/>
                </a:solidFill>
                <a:latin typeface="+mn-lt"/>
              </a:rPr>
              <a:t>9x </a:t>
            </a:r>
            <a:r>
              <a:rPr lang="en-US" sz="2133" b="0">
                <a:latin typeface="+mn-lt"/>
              </a:rPr>
              <a:t>at 4MB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2C1C46A3-9C65-CFC4-7521-63B630425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65" y="2486822"/>
            <a:ext cx="6196035" cy="37966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F0E22D-39CB-D91D-566A-AB65F8BD0DAD}"/>
              </a:ext>
            </a:extLst>
          </p:cNvPr>
          <p:cNvCxnSpPr>
            <a:cxnSpLocks/>
          </p:cNvCxnSpPr>
          <p:nvPr/>
        </p:nvCxnSpPr>
        <p:spPr bwMode="auto">
          <a:xfrm>
            <a:off x="11768549" y="3041585"/>
            <a:ext cx="0" cy="1961491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D248EB3-8522-BE6B-6275-4AF53E91B505}"/>
              </a:ext>
            </a:extLst>
          </p:cNvPr>
          <p:cNvSpPr txBox="1"/>
          <p:nvPr/>
        </p:nvSpPr>
        <p:spPr bwMode="auto">
          <a:xfrm>
            <a:off x="11265319" y="3924805"/>
            <a:ext cx="557349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9x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7" name="Picture 26" descr="Chart, line chart&#10;&#10;Description automatically generated">
            <a:extLst>
              <a:ext uri="{FF2B5EF4-FFF2-40B4-BE49-F238E27FC236}">
                <a16:creationId xmlns:a16="http://schemas.microsoft.com/office/drawing/2014/main" id="{7564AC30-95B0-4D92-DB29-0045A828E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9" y="2486822"/>
            <a:ext cx="6082853" cy="353339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67EA99-8E25-81AF-9628-4AC7D6A68354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5392" y="3185162"/>
            <a:ext cx="0" cy="2034665"/>
          </a:xfrm>
          <a:prstGeom prst="straightConnector1">
            <a:avLst/>
          </a:prstGeom>
          <a:solidFill>
            <a:schemeClr val="accent1"/>
          </a:solidFill>
          <a:ln w="50800" cap="sq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3850FE5-E749-5FCB-4BA7-0F94DA29258B}"/>
              </a:ext>
            </a:extLst>
          </p:cNvPr>
          <p:cNvSpPr txBox="1"/>
          <p:nvPr/>
        </p:nvSpPr>
        <p:spPr bwMode="auto">
          <a:xfrm>
            <a:off x="5134760" y="4504204"/>
            <a:ext cx="663305" cy="3910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733">
                <a:solidFill>
                  <a:schemeClr val="tx2"/>
                </a:solidFill>
                <a:latin typeface="+mn-lt"/>
              </a:rPr>
              <a:t>25x</a:t>
            </a:r>
            <a:endParaRPr lang="en-US" sz="1733">
              <a:solidFill>
                <a:schemeClr val="tx2"/>
              </a:solidFill>
              <a:latin typeface="+mj-lt"/>
              <a:cs typeface="Arial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A9EB0AA0-C38E-4A53-6E4E-72E07C80C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0" y="6095067"/>
            <a:ext cx="11006624" cy="5851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400" b="0">
                <a:solidFill>
                  <a:srgbClr val="0000FF"/>
                </a:solidFill>
                <a:latin typeface="+mn-lt"/>
              </a:rPr>
              <a:t>K. Al Attar, A. Shafi, M. </a:t>
            </a:r>
            <a:r>
              <a:rPr lang="en-US" sz="1400" b="0" err="1">
                <a:solidFill>
                  <a:srgbClr val="0000FF"/>
                </a:solidFill>
                <a:latin typeface="+mn-lt"/>
              </a:rPr>
              <a:t>Abduljabbar</a:t>
            </a:r>
            <a:r>
              <a:rPr lang="en-US" sz="1400" b="0">
                <a:solidFill>
                  <a:srgbClr val="0000FF"/>
                </a:solidFill>
                <a:latin typeface="+mn-lt"/>
              </a:rPr>
              <a:t>, H. </a:t>
            </a:r>
            <a:r>
              <a:rPr lang="en-US" sz="1400" b="0" err="1">
                <a:solidFill>
                  <a:srgbClr val="0000FF"/>
                </a:solidFill>
                <a:latin typeface="+mn-lt"/>
              </a:rPr>
              <a:t>Subramoni</a:t>
            </a:r>
            <a:r>
              <a:rPr lang="en-US" sz="1400" b="0">
                <a:solidFill>
                  <a:srgbClr val="0000FF"/>
                </a:solidFill>
                <a:latin typeface="+mn-lt"/>
              </a:rPr>
              <a:t>, D. Panda, Spark Meets MPI: Towards High-Performance Communication Framework for Spark using MPI, IEEE Cluster '22, Sep 2022.</a:t>
            </a:r>
          </a:p>
        </p:txBody>
      </p:sp>
    </p:spTree>
    <p:extLst>
      <p:ext uri="{BB962C8B-B14F-4D97-AF65-F5344CB8AC3E}">
        <p14:creationId xmlns:p14="http://schemas.microsoft.com/office/powerpoint/2010/main" val="368870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833" y="132194"/>
            <a:ext cx="11790339" cy="772767"/>
          </a:xfrm>
        </p:spPr>
        <p:txBody>
          <a:bodyPr/>
          <a:lstStyle/>
          <a:p>
            <a:r>
              <a:rPr lang="en-US" sz="2667">
                <a:solidFill>
                  <a:srgbClr val="9D0000"/>
                </a:solidFill>
              </a:rPr>
              <a:t>Acknowledgments to all the Heroes (Past/Current Students and Staffs)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7013" y="717112"/>
            <a:ext cx="5709851" cy="15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457031" indent="-457031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Students (Graduate)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Alnaasan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Q. Anthony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C.-C. Chun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Contini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A. Jain (Ph.D.)</a:t>
            </a:r>
          </a:p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46897" y="2238228"/>
            <a:ext cx="2424563" cy="297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457031" indent="-457031" eaLnBrk="0" hangingPunct="0">
              <a:lnSpc>
                <a:spcPct val="120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Students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Awan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Augustine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P. Balaji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Bayatpour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Biswas (M.S.)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Bhagvat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Bhat (M.S.)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D. Buntinas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L. Chai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B. Chandrasekharan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100" b="0">
                <a:latin typeface="+mj-lt"/>
                <a:cs typeface="Arial" pitchFamily="34" charset="0"/>
              </a:rPr>
              <a:t>S. Chakraborthy  (Ph.D.)</a:t>
            </a:r>
            <a:endParaRPr kumimoji="1" lang="en-US" sz="1067" b="0">
              <a:latin typeface="+mj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N. Dandapanthula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V. Dhanraj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C.-H. Chu (Ph.D.)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848632" y="2539160"/>
            <a:ext cx="2522419" cy="276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100" b="0">
                <a:latin typeface="+mj-lt"/>
                <a:cs typeface="Arial" pitchFamily="34" charset="0"/>
              </a:rPr>
              <a:t>D. Shankar (Ph.D.)</a:t>
            </a:r>
            <a:endParaRPr kumimoji="1" lang="en-US" sz="1067" b="0">
              <a:latin typeface="+mj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G. Santhanaraman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N. Sarkauskas (B.S. and M.S)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N. Senthil Kumar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Singh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Sridhar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Srivastava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Sur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 Subramoni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Vaidyanathan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Vishnu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Wu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Yu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Zhang (Ph.D.)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9731912" y="3169063"/>
            <a:ext cx="3299669" cy="102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Research Scientists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Hamidouche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S. Sur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X. Lu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14601" y="5629671"/>
            <a:ext cx="2424563" cy="12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Post-Docs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D. Banerjee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X. Besseron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Calibri" pitchFamily="34" charset="0"/>
                <a:cs typeface="Arial" pitchFamily="34" charset="0"/>
              </a:rPr>
              <a:t>M. S. Ghazimeersaeed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574987" y="2548446"/>
            <a:ext cx="2240916" cy="276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T. Gangadharappa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K. Gopalakrishnan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Hashmi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Huang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W. Jiang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Jose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Kedia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Kini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Koop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Kulkarni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Kumar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Krishnamoorthy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Kandalla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760737" y="2539166"/>
            <a:ext cx="2424563" cy="290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j-lt"/>
                <a:cs typeface="Arial" pitchFamily="34" charset="0"/>
              </a:rPr>
              <a:t>P. Lai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Liu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Luo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Mamidala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G. Marsh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V. Meshram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Moody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Naravula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Noronha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X. Ouyang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Pai (M.S.)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Potluri (Ph.D.)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Raj (M.S.)</a:t>
            </a:r>
            <a:r>
              <a:rPr kumimoji="1" lang="en-US" sz="1067" b="0">
                <a:cs typeface="Arial" pitchFamily="34" charset="0"/>
              </a:rPr>
              <a:t>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R. Rajachandrasekar (Ph.D.) </a:t>
            </a: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067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</a:pPr>
            <a:endParaRPr kumimoji="1" lang="en-US" sz="1067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endParaRPr kumimoji="1" lang="en-US" sz="1067" b="0">
              <a:latin typeface="+mn-lt"/>
              <a:cs typeface="Arial" pitchFamily="34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768440" y="728264"/>
            <a:ext cx="3512689" cy="152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S. Khorassani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P. Kousha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B. Michalowicz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B. Ramesh (Ph.D.)</a:t>
            </a:r>
            <a:endParaRPr kumimoji="1" lang="en-US" sz="1200" b="0">
              <a:latin typeface="+mn-lt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K. K. Suresh (Ph.D.)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220001" y="5863189"/>
            <a:ext cx="2424563" cy="10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H.-W. Jin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Lin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M. Luo 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9699616" y="4200622"/>
            <a:ext cx="3400901" cy="15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Calibri" panose="020F0502020204030204" pitchFamily="34" charset="0"/>
                <a:cs typeface="Calibri" panose="020F0502020204030204" pitchFamily="34" charset="0"/>
              </a:rPr>
              <a:t>Past Senior Research Associate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anose="020F0502020204030204" pitchFamily="34" charset="0"/>
                <a:cs typeface="Calibri" panose="020F0502020204030204" pitchFamily="34" charset="0"/>
              </a:rPr>
              <a:t>J. Hashmi</a:t>
            </a:r>
          </a:p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Programmers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A. Reifsteck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D. Bureddy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J. Perkins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375393" y="5863189"/>
            <a:ext cx="2424563" cy="10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E. Mancini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K. Manian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S. Marcarelli</a:t>
            </a:r>
          </a:p>
          <a:p>
            <a:pPr marL="302572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067" b="0">
              <a:latin typeface="+mj-lt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9604924" y="1234016"/>
            <a:ext cx="2423941" cy="124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Software Engineers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B. Seeds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Pavuk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N. Shineman</a:t>
            </a:r>
          </a:p>
          <a:p>
            <a:pPr marL="615723" lvl="1" indent="-313151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M. Lieber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703328" y="5754513"/>
            <a:ext cx="3400901" cy="85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Past Research Specialist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M. Arnold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J. Smith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7333914" y="672685"/>
            <a:ext cx="2423940" cy="8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Research Scientists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M. Abduljabbar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A. Shafi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4B61459D-59EB-4562-B80E-542D6197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705" y="967837"/>
            <a:ext cx="1978583" cy="13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A. H. Tu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S. Xu (Ph.D.) 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Q. Zhou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K. Al Attar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L. Xu</a:t>
            </a:r>
            <a:r>
              <a:rPr kumimoji="1" lang="en-US" sz="1200" b="0">
                <a:latin typeface="+mj-lt"/>
                <a:cs typeface="Arial" pitchFamily="34" charset="0"/>
              </a:rPr>
              <a:t> (Ph.D.)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CCC78B5-7ABB-4878-8A8E-C76CA3300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909" y="5854133"/>
            <a:ext cx="2046513" cy="75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A. Ruhela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J. Vienne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067" b="0">
                <a:latin typeface="+mn-lt"/>
                <a:cs typeface="Arial" pitchFamily="34" charset="0"/>
              </a:rPr>
              <a:t>H. Wang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C7B303A0-6957-4129-8636-2D0729DF3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775" y="1540447"/>
            <a:ext cx="2423940" cy="79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Students (Undergrads)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V. Shah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T. Chen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CFF86054-9619-4698-B521-6B534463C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274" y="2526061"/>
            <a:ext cx="2209417" cy="6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55" lvl="1" indent="-615755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Research Specialist</a:t>
            </a:r>
          </a:p>
          <a:p>
            <a:pPr marL="615755" lvl="1" indent="-313167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R. Motlagh</a:t>
            </a:r>
          </a:p>
          <a:p>
            <a:pPr marL="302587" lvl="1" eaLnBrk="0" hangingPunct="0">
              <a:lnSpc>
                <a:spcPct val="115000"/>
              </a:lnSpc>
              <a:spcBef>
                <a:spcPct val="20000"/>
              </a:spcBef>
            </a:pPr>
            <a:endParaRPr kumimoji="1" lang="en-US" sz="1200" b="0">
              <a:latin typeface="+mn-lt"/>
              <a:cs typeface="Arial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F3CFCB39-3556-4245-858B-C6C757F8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082" y="680029"/>
            <a:ext cx="2423940" cy="5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615723" eaLnBrk="0" hangingPunct="0">
              <a:lnSpc>
                <a:spcPct val="115000"/>
              </a:lnSpc>
              <a:spcBef>
                <a:spcPct val="20000"/>
              </a:spcBef>
            </a:pPr>
            <a:r>
              <a:rPr kumimoji="1" lang="en-US" sz="1333" i="1">
                <a:latin typeface="+mn-lt"/>
                <a:cs typeface="Arial" pitchFamily="34" charset="0"/>
              </a:rPr>
              <a:t>Current Faculty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Calibri" pitchFamily="34" charset="0"/>
                <a:cs typeface="Arial" pitchFamily="34" charset="0"/>
              </a:rPr>
              <a:t>H. Subramoni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20C5FEF6-FFCA-4221-9509-604C143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620" y="951233"/>
            <a:ext cx="2163453" cy="13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753" tIns="61376" rIns="122753" bIns="61376"/>
          <a:lstStyle/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H. Ahn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n-lt"/>
                <a:cs typeface="Arial" pitchFamily="34" charset="0"/>
              </a:rPr>
              <a:t>G. Kuncham (Ph.D.) 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R. Vaidya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J. Yao (Ph.D.)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M. Han (M.S.)</a:t>
            </a:r>
          </a:p>
          <a:p>
            <a:pPr marL="615723" lvl="1" indent="-313151" eaLnBrk="0" hangingPunct="0">
              <a:lnSpc>
                <a:spcPct val="115000"/>
              </a:lnSpc>
              <a:spcBef>
                <a:spcPct val="20000"/>
              </a:spcBef>
              <a:buFontTx/>
              <a:buChar char="–"/>
            </a:pPr>
            <a:r>
              <a:rPr kumimoji="1" lang="en-US" sz="1200" b="0">
                <a:latin typeface="+mj-lt"/>
                <a:cs typeface="Arial" pitchFamily="34" charset="0"/>
              </a:rPr>
              <a:t>A. Guptha (M.S.)</a:t>
            </a:r>
            <a:endParaRPr kumimoji="1" lang="en-US" sz="1200" b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34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940" y="924645"/>
            <a:ext cx="10490661" cy="5104015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i="1" dirty="0">
                <a:solidFill>
                  <a:schemeClr val="tx2"/>
                </a:solidFill>
              </a:rPr>
              <a:t>Resilient Distributed Datasets </a:t>
            </a:r>
            <a:r>
              <a:rPr lang="en-US" i="1" dirty="0"/>
              <a:t>(</a:t>
            </a:r>
            <a:r>
              <a:rPr lang="en-US" b="1" i="1" dirty="0"/>
              <a:t>RDDs</a:t>
            </a:r>
            <a:r>
              <a:rPr lang="en-US" i="1" dirty="0"/>
              <a:t>)</a:t>
            </a:r>
          </a:p>
          <a:p>
            <a:pPr lvl="1"/>
            <a:r>
              <a:rPr lang="en-US" altLang="zh-CN" dirty="0"/>
              <a:t>Immutable </a:t>
            </a:r>
            <a:r>
              <a:rPr lang="en-US" dirty="0"/>
              <a:t>distributed collections of objects that can be cached in memory across cluster nodes</a:t>
            </a:r>
          </a:p>
          <a:p>
            <a:pPr lvl="1"/>
            <a:r>
              <a:rPr lang="en-US" altLang="zh-CN" dirty="0"/>
              <a:t>Created by transforming data in stable storage using data flow operators (map, filter, </a:t>
            </a:r>
            <a:r>
              <a:rPr lang="en-US" altLang="zh-CN" dirty="0" err="1"/>
              <a:t>groupBy</a:t>
            </a:r>
            <a:r>
              <a:rPr lang="en-US" altLang="zh-CN" dirty="0"/>
              <a:t>, …)</a:t>
            </a:r>
            <a:endParaRPr lang="en-US" dirty="0"/>
          </a:p>
          <a:p>
            <a:pPr lvl="1"/>
            <a:r>
              <a:rPr lang="en-US" dirty="0"/>
              <a:t>Manipulated through various parallel operators</a:t>
            </a:r>
          </a:p>
          <a:p>
            <a:pPr lvl="1"/>
            <a:r>
              <a:rPr lang="en-US" dirty="0"/>
              <a:t>Automatically rebuilt on failure</a:t>
            </a:r>
          </a:p>
          <a:p>
            <a:pPr lvl="2"/>
            <a:r>
              <a:rPr lang="en-US" dirty="0"/>
              <a:t>rebuilt if a partition is lost</a:t>
            </a:r>
          </a:p>
          <a:p>
            <a:r>
              <a:rPr lang="en-US" dirty="0"/>
              <a:t>Interface</a:t>
            </a:r>
          </a:p>
          <a:p>
            <a:pPr lvl="1"/>
            <a:r>
              <a:rPr lang="en-US" dirty="0"/>
              <a:t>Clean language-integrated API in Scala (Python &amp; Java)</a:t>
            </a:r>
          </a:p>
          <a:p>
            <a:pPr lvl="1"/>
            <a:r>
              <a:rPr lang="en-US" dirty="0"/>
              <a:t>Can be used </a:t>
            </a:r>
            <a:r>
              <a:rPr lang="en-US" i="1" dirty="0"/>
              <a:t>interactively</a:t>
            </a:r>
            <a:r>
              <a:rPr lang="en-US" dirty="0"/>
              <a:t> from Scala console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477" y="240862"/>
            <a:ext cx="10847475" cy="771583"/>
          </a:xfrm>
        </p:spPr>
        <p:txBody>
          <a:bodyPr/>
          <a:lstStyle/>
          <a:p>
            <a:r>
              <a:rPr lang="en-US"/>
              <a:t>RDD Programming Model in Spark</a:t>
            </a:r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2350745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75385"/>
            <a:ext cx="10972800" cy="111025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Load error messages from a log into memory, then interactively search for various patterns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476" y="186620"/>
            <a:ext cx="10936819" cy="686179"/>
          </a:xfrm>
        </p:spPr>
        <p:txBody>
          <a:bodyPr/>
          <a:lstStyle/>
          <a:p>
            <a:r>
              <a:rPr lang="en-US"/>
              <a:t>Example: Log Mining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094586"/>
            <a:ext cx="7721600" cy="1743805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133">
                <a:latin typeface="Lucida Console"/>
                <a:cs typeface="Lucida Console"/>
              </a:rPr>
              <a:t>lines = </a:t>
            </a:r>
            <a:r>
              <a:rPr lang="en-US" sz="2133" err="1">
                <a:latin typeface="Lucida Console"/>
                <a:cs typeface="Lucida Console"/>
              </a:rPr>
              <a:t>spark.textFile</a:t>
            </a:r>
            <a:r>
              <a:rPr lang="en-US" sz="2133">
                <a:latin typeface="Lucida Console"/>
                <a:cs typeface="Lucida Console"/>
              </a:rPr>
              <a:t>(“</a:t>
            </a:r>
            <a:r>
              <a:rPr lang="en-US" sz="2133" err="1">
                <a:latin typeface="Lucida Console"/>
                <a:cs typeface="Lucida Console"/>
              </a:rPr>
              <a:t>hdfs</a:t>
            </a:r>
            <a:r>
              <a:rPr lang="en-US" sz="2133">
                <a:latin typeface="Lucida Console"/>
                <a:cs typeface="Lucida Console"/>
              </a:rPr>
              <a:t>://...”)</a:t>
            </a:r>
          </a:p>
          <a:p>
            <a:pPr>
              <a:spcBef>
                <a:spcPts val="800"/>
              </a:spcBef>
            </a:pPr>
            <a:r>
              <a:rPr lang="en-US" sz="2133">
                <a:latin typeface="Lucida Console"/>
                <a:cs typeface="Lucida Console"/>
              </a:rPr>
              <a:t>errors = </a:t>
            </a:r>
            <a:r>
              <a:rPr lang="en-US" sz="2133" err="1">
                <a:latin typeface="Lucida Console"/>
                <a:cs typeface="Lucida Console"/>
              </a:rPr>
              <a:t>lines.</a:t>
            </a:r>
            <a:r>
              <a:rPr lang="en-US" sz="2133" err="1">
                <a:solidFill>
                  <a:srgbClr val="3366FF"/>
                </a:solidFill>
                <a:latin typeface="Lucida Console"/>
                <a:cs typeface="Lucida Console"/>
              </a:rPr>
              <a:t>filter</a:t>
            </a:r>
            <a:r>
              <a:rPr lang="en-US" sz="2133">
                <a:latin typeface="Lucida Console"/>
                <a:cs typeface="Lucida Console"/>
              </a:rPr>
              <a:t>(</a:t>
            </a:r>
            <a:r>
              <a:rPr lang="en-US" sz="2133">
                <a:solidFill>
                  <a:srgbClr val="FF0080"/>
                </a:solidFill>
                <a:latin typeface="Lucida Console"/>
                <a:cs typeface="Lucida Console"/>
              </a:rPr>
              <a:t>_.</a:t>
            </a:r>
            <a:r>
              <a:rPr lang="en-US" sz="2133" err="1">
                <a:solidFill>
                  <a:srgbClr val="FF0080"/>
                </a:solidFill>
                <a:latin typeface="Lucida Console"/>
                <a:cs typeface="Lucida Console"/>
              </a:rPr>
              <a:t>startsWith</a:t>
            </a:r>
            <a:r>
              <a:rPr lang="en-US" sz="2133">
                <a:solidFill>
                  <a:srgbClr val="FF0080"/>
                </a:solidFill>
                <a:latin typeface="Lucida Console"/>
                <a:cs typeface="Lucida Console"/>
              </a:rPr>
              <a:t>(“ERROR”)</a:t>
            </a:r>
            <a:r>
              <a:rPr lang="en-US" sz="2133">
                <a:latin typeface="Lucida Console"/>
                <a:cs typeface="Lucida Console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en-US" sz="2133">
                <a:latin typeface="Lucida Console"/>
                <a:cs typeface="Lucida Console"/>
              </a:rPr>
              <a:t>messages = </a:t>
            </a:r>
            <a:r>
              <a:rPr lang="en-US" sz="2133" err="1">
                <a:latin typeface="Lucida Console"/>
                <a:cs typeface="Lucida Console"/>
              </a:rPr>
              <a:t>errors.</a:t>
            </a:r>
            <a:r>
              <a:rPr lang="en-US" sz="2133" err="1">
                <a:solidFill>
                  <a:srgbClr val="3366FF"/>
                </a:solidFill>
                <a:latin typeface="Lucida Console"/>
                <a:cs typeface="Lucida Console"/>
              </a:rPr>
              <a:t>map</a:t>
            </a:r>
            <a:r>
              <a:rPr lang="en-US" sz="2133">
                <a:latin typeface="Lucida Console"/>
                <a:cs typeface="Lucida Console"/>
              </a:rPr>
              <a:t>(</a:t>
            </a:r>
            <a:r>
              <a:rPr lang="en-US" sz="2133">
                <a:solidFill>
                  <a:srgbClr val="FF0080"/>
                </a:solidFill>
                <a:latin typeface="Lucida Console"/>
                <a:cs typeface="Lucida Console"/>
              </a:rPr>
              <a:t>_.split(‘\t’)(2)</a:t>
            </a:r>
            <a:r>
              <a:rPr lang="en-US" sz="2133">
                <a:latin typeface="Lucida Console"/>
                <a:cs typeface="Lucida Console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en-US" sz="2133" err="1">
                <a:latin typeface="Lucida Console"/>
                <a:cs typeface="Lucida Console"/>
              </a:rPr>
              <a:t>cachedMsgs</a:t>
            </a:r>
            <a:r>
              <a:rPr lang="en-US" sz="2133">
                <a:latin typeface="Lucida Console"/>
                <a:cs typeface="Lucida Console"/>
              </a:rPr>
              <a:t> = </a:t>
            </a:r>
            <a:r>
              <a:rPr lang="en-US" sz="2133" err="1">
                <a:latin typeface="Lucida Console"/>
                <a:cs typeface="Lucida Console"/>
              </a:rPr>
              <a:t>messages.</a:t>
            </a:r>
            <a:r>
              <a:rPr lang="en-US" sz="2133" err="1">
                <a:solidFill>
                  <a:srgbClr val="3366FF"/>
                </a:solidFill>
                <a:latin typeface="Lucida Console"/>
                <a:cs typeface="Lucida Console"/>
              </a:rPr>
              <a:t>cache</a:t>
            </a:r>
            <a:r>
              <a:rPr lang="en-US" sz="2133">
                <a:latin typeface="Lucida Console"/>
                <a:cs typeface="Lucida Console"/>
              </a:rPr>
              <a:t>()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7487613" y="2170907"/>
            <a:ext cx="4094787" cy="3851443"/>
            <a:chOff x="5615710" y="2743323"/>
            <a:chExt cx="3071090" cy="38514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3729" y="3493655"/>
              <a:ext cx="1128236" cy="11282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8564" y="2743323"/>
              <a:ext cx="1128236" cy="11282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600" y="4800600"/>
              <a:ext cx="1128236" cy="11282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5710" y="5466529"/>
              <a:ext cx="1128236" cy="112823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0192079" y="2772611"/>
            <a:ext cx="1054748" cy="320596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Block 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035062" y="4822595"/>
            <a:ext cx="1092969" cy="320596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Block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73820" y="5484271"/>
            <a:ext cx="1075709" cy="320596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Block 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026427" y="2469936"/>
            <a:ext cx="2102812" cy="2375747"/>
            <a:chOff x="6019801" y="3042352"/>
            <a:chExt cx="1577109" cy="2375746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6518519" y="3042352"/>
              <a:ext cx="1078391" cy="600181"/>
            </a:xfrm>
            <a:prstGeom prst="straightConnector1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415567" y="3665623"/>
              <a:ext cx="1142135" cy="1097665"/>
            </a:xfrm>
            <a:prstGeom prst="straightConnector1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5341447" y="4343977"/>
              <a:ext cx="1752475" cy="395767"/>
            </a:xfrm>
            <a:prstGeom prst="straightConnector1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518409" y="2135117"/>
            <a:ext cx="3928367" cy="3034672"/>
            <a:chOff x="5638800" y="2707533"/>
            <a:chExt cx="2946275" cy="3034672"/>
          </a:xfrm>
        </p:grpSpPr>
        <p:sp>
          <p:nvSpPr>
            <p:cNvPr id="15" name="Rounded Rectangle 14"/>
            <p:cNvSpPr/>
            <p:nvPr/>
          </p:nvSpPr>
          <p:spPr>
            <a:xfrm>
              <a:off x="7585364" y="2707533"/>
              <a:ext cx="999711" cy="333510"/>
            </a:xfrm>
            <a:prstGeom prst="round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Worker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638800" y="5424967"/>
              <a:ext cx="996748" cy="317238"/>
            </a:xfrm>
            <a:prstGeom prst="round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Worker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493955" y="4763289"/>
              <a:ext cx="1019577" cy="352819"/>
            </a:xfrm>
            <a:prstGeom prst="round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Worker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946819" y="3452092"/>
              <a:ext cx="914400" cy="357908"/>
            </a:xfrm>
            <a:prstGeom prst="round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Driver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04801" y="3675597"/>
            <a:ext cx="7721600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>
              <a:spcBef>
                <a:spcPts val="533"/>
              </a:spcBef>
            </a:pPr>
            <a:r>
              <a:rPr lang="en-US" sz="2133">
                <a:latin typeface="Lucida Console"/>
                <a:cs typeface="Lucida Console"/>
              </a:rPr>
              <a:t>cachedMsgs.</a:t>
            </a:r>
            <a:r>
              <a:rPr lang="en-US" sz="2133">
                <a:solidFill>
                  <a:srgbClr val="3366FF"/>
                </a:solidFill>
                <a:latin typeface="Lucida Console"/>
                <a:cs typeface="Lucida Console"/>
              </a:rPr>
              <a:t>filter</a:t>
            </a:r>
            <a:r>
              <a:rPr lang="en-US" sz="2133">
                <a:latin typeface="Lucida Console"/>
                <a:cs typeface="Lucida Console"/>
              </a:rPr>
              <a:t>(</a:t>
            </a:r>
            <a:r>
              <a:rPr lang="en-US" sz="2133">
                <a:solidFill>
                  <a:srgbClr val="FF0080"/>
                </a:solidFill>
                <a:latin typeface="Lucida Console"/>
                <a:cs typeface="Lucida Console"/>
              </a:rPr>
              <a:t>_.contains(“foo”)</a:t>
            </a:r>
            <a:r>
              <a:rPr lang="en-US" sz="2133">
                <a:latin typeface="Lucida Console"/>
                <a:cs typeface="Lucida Console"/>
              </a:rPr>
              <a:t>).</a:t>
            </a:r>
            <a:r>
              <a:rPr lang="en-US" sz="2133">
                <a:solidFill>
                  <a:srgbClr val="3366FF"/>
                </a:solidFill>
                <a:latin typeface="Lucida Console"/>
                <a:cs typeface="Lucida Console"/>
              </a:rPr>
              <a:t>count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rot="5400000" flipH="1" flipV="1">
            <a:off x="7336757" y="3827941"/>
            <a:ext cx="1570183" cy="449504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8990075" y="3267605"/>
            <a:ext cx="1277692" cy="905163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 flipV="1">
            <a:off x="8885384" y="2369376"/>
            <a:ext cx="1213045" cy="494145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04800" y="3999585"/>
            <a:ext cx="7721600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>
              <a:spcBef>
                <a:spcPts val="533"/>
              </a:spcBef>
            </a:pPr>
            <a:r>
              <a:rPr lang="en-US" sz="2133">
                <a:latin typeface="Lucida Console"/>
                <a:cs typeface="Lucida Console"/>
              </a:rPr>
              <a:t>cachedMsgs.</a:t>
            </a:r>
            <a:r>
              <a:rPr lang="en-US" sz="2133">
                <a:solidFill>
                  <a:srgbClr val="3366FF"/>
                </a:solidFill>
                <a:latin typeface="Lucida Console"/>
                <a:cs typeface="Lucida Console"/>
              </a:rPr>
              <a:t>filter</a:t>
            </a:r>
            <a:r>
              <a:rPr lang="en-US" sz="2133">
                <a:latin typeface="Lucida Console"/>
                <a:cs typeface="Lucida Console"/>
              </a:rPr>
              <a:t>(</a:t>
            </a:r>
            <a:r>
              <a:rPr lang="en-US" sz="2133">
                <a:solidFill>
                  <a:srgbClr val="FF0080"/>
                </a:solidFill>
                <a:latin typeface="Lucida Console"/>
                <a:cs typeface="Lucida Console"/>
              </a:rPr>
              <a:t>_.contains(“bar”)</a:t>
            </a:r>
            <a:r>
              <a:rPr lang="en-US" sz="2133">
                <a:latin typeface="Lucida Console"/>
                <a:cs typeface="Lucida Console"/>
              </a:rPr>
              <a:t>).</a:t>
            </a:r>
            <a:r>
              <a:rPr lang="en-US" sz="2133">
                <a:solidFill>
                  <a:srgbClr val="3366FF"/>
                </a:solidFill>
                <a:latin typeface="Lucida Console"/>
                <a:cs typeface="Lucida Console"/>
              </a:rPr>
              <a:t>count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4800" y="4346832"/>
            <a:ext cx="7721600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>
              <a:spcBef>
                <a:spcPts val="533"/>
              </a:spcBef>
            </a:pPr>
            <a:r>
              <a:rPr lang="en-US" sz="2133">
                <a:latin typeface="Lucida Console"/>
                <a:cs typeface="Lucida Console"/>
              </a:rPr>
              <a:t>. . 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330419" y="2670432"/>
            <a:ext cx="863368" cy="451336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r>
              <a:rPr lang="en-US" sz="2133">
                <a:latin typeface="Corbel"/>
                <a:cs typeface="Corbel"/>
              </a:rPr>
              <a:t>tasks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636001" y="2300975"/>
            <a:ext cx="1034889" cy="451336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r>
              <a:rPr lang="en-US" sz="2133">
                <a:latin typeface="Corbel"/>
                <a:cs typeface="Corbel"/>
              </a:rPr>
              <a:t>results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15781" y="1877531"/>
            <a:ext cx="969819" cy="3205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Cache 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729577" y="3950851"/>
            <a:ext cx="969819" cy="320596"/>
          </a:xfrm>
          <a:prstGeom prst="rect">
            <a:avLst/>
          </a:prstGeom>
          <a:solidFill>
            <a:srgbClr val="FC8AA0"/>
          </a:solidFill>
          <a:ln>
            <a:headEnd type="none" w="med" len="med"/>
            <a:tailEnd type="none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Cache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60389" y="4589315"/>
            <a:ext cx="969819" cy="320596"/>
          </a:xfrm>
          <a:prstGeom prst="rect">
            <a:avLst/>
          </a:prstGeom>
          <a:solidFill>
            <a:srgbClr val="FC8AA0"/>
          </a:solidFill>
          <a:ln>
            <a:headEnd type="none" w="med" len="med"/>
            <a:tailEnd type="none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60957" rIns="0" bIns="60957" rtlCol="0" anchor="ctr"/>
          <a:lstStyle/>
          <a:p>
            <a:pPr algn="ctr"/>
            <a:r>
              <a:rPr lang="en-US" sz="2000"/>
              <a:t>Cache 3</a:t>
            </a:r>
          </a:p>
        </p:txBody>
      </p:sp>
      <p:sp>
        <p:nvSpPr>
          <p:cNvPr id="70" name="Rectangular Callout 69"/>
          <p:cNvSpPr/>
          <p:nvPr/>
        </p:nvSpPr>
        <p:spPr>
          <a:xfrm>
            <a:off x="6979635" y="1932963"/>
            <a:ext cx="1539396" cy="311727"/>
          </a:xfrm>
          <a:prstGeom prst="wedgeRectCallout">
            <a:avLst>
              <a:gd name="adj1" fmla="val -94279"/>
              <a:gd name="adj2" fmla="val 44724"/>
            </a:avLst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267"/>
              <a:t>Base RDD</a:t>
            </a:r>
          </a:p>
        </p:txBody>
      </p:sp>
      <p:sp>
        <p:nvSpPr>
          <p:cNvPr id="71" name="Rectangular Callout 70"/>
          <p:cNvSpPr/>
          <p:nvPr/>
        </p:nvSpPr>
        <p:spPr>
          <a:xfrm>
            <a:off x="7525769" y="2018399"/>
            <a:ext cx="2446424" cy="311727"/>
          </a:xfrm>
          <a:prstGeom prst="wedgeRectCallout">
            <a:avLst>
              <a:gd name="adj1" fmla="val -46677"/>
              <a:gd name="adj2" fmla="val 118798"/>
            </a:avLst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267"/>
              <a:t>Transformed RDD</a:t>
            </a:r>
          </a:p>
        </p:txBody>
      </p:sp>
      <p:sp>
        <p:nvSpPr>
          <p:cNvPr id="73" name="Rectangular Callout 72"/>
          <p:cNvSpPr/>
          <p:nvPr/>
        </p:nvSpPr>
        <p:spPr>
          <a:xfrm>
            <a:off x="8092894" y="3205719"/>
            <a:ext cx="2442289" cy="701511"/>
          </a:xfrm>
          <a:prstGeom prst="wedgeRectCallout">
            <a:avLst>
              <a:gd name="adj1" fmla="val -77556"/>
              <a:gd name="adj2" fmla="val 52132"/>
            </a:avLst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267"/>
              <a:t>Action</a:t>
            </a:r>
            <a:br>
              <a:rPr lang="en-US" sz="2267"/>
            </a:br>
            <a:r>
              <a:rPr lang="en-US" sz="2267"/>
              <a:t>Lazy Execution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32403" y="4913999"/>
            <a:ext cx="6370011" cy="849407"/>
          </a:xfrm>
          <a:prstGeom prst="roundRect">
            <a:avLst>
              <a:gd name="adj" fmla="val 10339"/>
            </a:avLst>
          </a:prstGeom>
          <a:solidFill>
            <a:srgbClr val="D9E4F2"/>
          </a:solidFill>
          <a:ln w="19050" cmpd="sng">
            <a:solidFill>
              <a:srgbClr val="4F81BD"/>
            </a:solidFill>
            <a:headEnd type="none" w="med" len="med"/>
            <a:tailEnd type="non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133"/>
              <a:t>Full-text search of Wikipedia, 60GB on 20 EC2 machines, 0.5 sec vs. 20s for on-disk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32403" y="4909121"/>
            <a:ext cx="6370011" cy="849407"/>
          </a:xfrm>
          <a:prstGeom prst="roundRect">
            <a:avLst>
              <a:gd name="adj" fmla="val 10339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133"/>
              <a:t>Result: scaled to 1 TB data in 5-7 sec</a:t>
            </a:r>
            <a:br>
              <a:rPr lang="en-US" sz="2133"/>
            </a:br>
            <a:r>
              <a:rPr lang="en-US" sz="2133"/>
              <a:t>(vs 170 sec for on-disk data)</a:t>
            </a:r>
          </a:p>
        </p:txBody>
      </p:sp>
      <p:sp>
        <p:nvSpPr>
          <p:cNvPr id="40" name="矩形 39"/>
          <p:cNvSpPr/>
          <p:nvPr/>
        </p:nvSpPr>
        <p:spPr>
          <a:xfrm>
            <a:off x="7581604" y="6162783"/>
            <a:ext cx="3555149" cy="369326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+mn-lt"/>
              </a:rPr>
              <a:t>Courtesy: https://spark.apache.org/</a:t>
            </a:r>
            <a:endParaRPr lang="zh-CN" altLang="en-US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1" name="Rectangular Callout 40"/>
          <p:cNvSpPr/>
          <p:nvPr/>
        </p:nvSpPr>
        <p:spPr>
          <a:xfrm>
            <a:off x="7807614" y="3897319"/>
            <a:ext cx="1411953" cy="311727"/>
          </a:xfrm>
          <a:prstGeom prst="wedgeRectCallout">
            <a:avLst>
              <a:gd name="adj1" fmla="val -77556"/>
              <a:gd name="adj2" fmla="val 52132"/>
            </a:avLst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r>
              <a:rPr lang="en-US" sz="2267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41659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43" grpId="0" build="allAtOnce"/>
      <p:bldP spid="61" grpId="0" build="allAtOnce"/>
      <p:bldP spid="62" grpId="0" build="allAtOnce"/>
      <p:bldP spid="63" grpId="0"/>
      <p:bldP spid="63" grpId="1"/>
      <p:bldP spid="63" grpId="2"/>
      <p:bldP spid="64" grpId="0"/>
      <p:bldP spid="64" grpId="1"/>
      <p:bldP spid="64" grpId="2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70" grpId="0" animBg="1"/>
      <p:bldP spid="70" grpId="1" animBg="1"/>
      <p:bldP spid="71" grpId="0" animBg="1"/>
      <p:bldP spid="71" grpId="1" animBg="1"/>
      <p:bldP spid="73" grpId="0" animBg="1"/>
      <p:bldP spid="73" grpId="1" animBg="1"/>
      <p:bldP spid="38" grpId="0" animBg="1"/>
      <p:bldP spid="39" grpId="0" animBg="1"/>
      <p:bldP spid="41" grpId="0" animBg="1"/>
      <p:bldP spid="41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6388" y="214232"/>
            <a:ext cx="10015749" cy="772768"/>
          </a:xfrm>
        </p:spPr>
        <p:txBody>
          <a:bodyPr/>
          <a:lstStyle/>
          <a:p>
            <a:r>
              <a:rPr lang="en-US" sz="3200">
                <a:cs typeface="Times New Roman" pitchFamily="18" charset="0"/>
              </a:rPr>
              <a:t>MVAPICH2 Software Family 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6388" y="1138848"/>
          <a:ext cx="10895390" cy="491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/>
                        <a:t>Requirements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/>
                        <a:t>Library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MPI with IB, iWARP, Omni-Path, and RoCE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MVAPICH2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Advanced MPI Features/Support,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</a:rPr>
                        <a:t> OSU INAM, PGAS and MPI+PGAS with IB, Omni-Path, and RoCE</a:t>
                      </a:r>
                      <a:endParaRPr lang="en-US" sz="19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MVAPICH2-X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MPI with IB, RoCE &amp; GPU</a:t>
                      </a:r>
                      <a:r>
                        <a:rPr lang="en-US" sz="1900" b="1" baseline="0">
                          <a:solidFill>
                            <a:srgbClr val="FF0000"/>
                          </a:solidFill>
                        </a:rPr>
                        <a:t> and Support for Deep/Machine Learning</a:t>
                      </a:r>
                      <a:endParaRPr lang="en-US" sz="19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rgbClr val="FF0000"/>
                          </a:solidFill>
                        </a:rPr>
                        <a:t>MVAPICH2-GDR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/>
                        <a:t>HPC Cloud with MPI &amp; IB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MVAPICH2-Virt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/>
                        <a:t>Energy-aware MPI with IB, iWARP and RoCE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MVAPICH2-EA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/>
                        <a:t>MPI Energy</a:t>
                      </a:r>
                      <a:r>
                        <a:rPr lang="en-US" sz="1900" b="1" baseline="0"/>
                        <a:t> Monitoring Tool</a:t>
                      </a:r>
                      <a:endParaRPr lang="en-US" sz="1900" b="1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OEMT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/>
                        <a:t>InfiniBand Network Analysis and Monitoring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OSU INAM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807">
                <a:tc>
                  <a:txBody>
                    <a:bodyPr/>
                    <a:lstStyle/>
                    <a:p>
                      <a:r>
                        <a:rPr lang="en-US" sz="1900" b="1" baseline="0"/>
                        <a:t>M</a:t>
                      </a:r>
                      <a:r>
                        <a:rPr lang="en-US" sz="1900" b="1"/>
                        <a:t>icrobenchmarks for Measuring MPI and PGAS Performance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OMB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815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E7B09A-EF29-453C-929A-67086DF88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40" y="935023"/>
            <a:ext cx="5929949" cy="4412511"/>
          </a:xfrm>
        </p:spPr>
        <p:txBody>
          <a:bodyPr/>
          <a:lstStyle/>
          <a:p>
            <a:pPr marL="342257" indent="-342257"/>
            <a:r>
              <a:rPr lang="en-US" sz="1800"/>
              <a:t>Released on 08/15/2022</a:t>
            </a:r>
            <a:endParaRPr lang="en-US"/>
          </a:p>
          <a:p>
            <a:pPr marL="342257" indent="-342257"/>
            <a:r>
              <a:rPr lang="en-US" sz="1800"/>
              <a:t>Based on MPICH 3.4.3</a:t>
            </a:r>
          </a:p>
          <a:p>
            <a:pPr marL="342257" indent="-342257"/>
            <a:r>
              <a:rPr lang="en-US" sz="1800"/>
              <a:t>Added support for the ch4:ucx and ch4:ofi devices</a:t>
            </a:r>
          </a:p>
          <a:p>
            <a:pPr marL="342257" indent="-342257"/>
            <a:r>
              <a:rPr lang="en-US" sz="1800"/>
              <a:t>Support for MVAPICH2 enhanced collectives over OFI and UCX</a:t>
            </a:r>
          </a:p>
          <a:p>
            <a:pPr marL="342257" indent="-342257"/>
            <a:r>
              <a:rPr lang="en-US" sz="1800"/>
              <a:t>Added support for the Cray Slingshot 11 interconnect over OFI</a:t>
            </a:r>
          </a:p>
          <a:p>
            <a:pPr marL="742296" lvl="1" indent="-285108"/>
            <a:r>
              <a:rPr lang="en-US" sz="1400">
                <a:latin typeface="Calibri"/>
                <a:cs typeface="Calibri"/>
              </a:rPr>
              <a:t>Supports Cray Slingshot 11 network adapters</a:t>
            </a:r>
          </a:p>
          <a:p>
            <a:pPr marL="342257" indent="-342257"/>
            <a:r>
              <a:rPr lang="en-US" sz="1800"/>
              <a:t>Added support for the Cornelis OPX library over OFI</a:t>
            </a:r>
          </a:p>
          <a:p>
            <a:pPr marL="742296" lvl="1" indent="-285108"/>
            <a:r>
              <a:rPr lang="en-US" sz="1400">
                <a:latin typeface="Calibri"/>
                <a:cs typeface="Calibri"/>
              </a:rPr>
              <a:t>Supports Intel Omni-Path adapters</a:t>
            </a:r>
          </a:p>
          <a:p>
            <a:pPr marL="342257" indent="-342257"/>
            <a:r>
              <a:rPr lang="en-US" sz="1800"/>
              <a:t>Added support for the Intel PSM3 library over OFI</a:t>
            </a:r>
          </a:p>
          <a:p>
            <a:pPr marL="742296" lvl="1" indent="-285108"/>
            <a:r>
              <a:rPr lang="en-US" sz="1400">
                <a:latin typeface="Calibri"/>
                <a:cs typeface="Calibri"/>
              </a:rPr>
              <a:t>Supports Intel Columbiaville network adapters</a:t>
            </a:r>
          </a:p>
          <a:p>
            <a:pPr marL="342257" indent="-342257"/>
            <a:r>
              <a:rPr lang="en-US" sz="1800"/>
              <a:t>Added support for IB verbs over UCX</a:t>
            </a:r>
          </a:p>
          <a:p>
            <a:pPr marL="742296" lvl="1" indent="-285108"/>
            <a:r>
              <a:rPr lang="en-US" sz="1600">
                <a:latin typeface="Calibri"/>
                <a:cs typeface="Calibri"/>
              </a:rPr>
              <a:t>Supports IB and RoCE network adapters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5E6C42-D73D-4B77-9EB2-E6C9C31B6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MVAPICH-3.0a                              MVAPICH-Plus 3.0a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F8A9B4-B472-471F-9B19-9E682E48E978}"/>
              </a:ext>
            </a:extLst>
          </p:cNvPr>
          <p:cNvSpPr txBox="1"/>
          <p:nvPr/>
        </p:nvSpPr>
        <p:spPr bwMode="auto">
          <a:xfrm>
            <a:off x="225709" y="6043858"/>
            <a:ext cx="11326306" cy="5059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  <a:latin typeface="+mj-lt"/>
                <a:cs typeface="Arial" pitchFamily="34" charset="0"/>
              </a:rPr>
              <a:t>Exploit the benefits of in-network computing capabilities in UCX and OFI transparently  </a:t>
            </a:r>
            <a:endParaRPr lang="en-US" sz="2400" dirty="0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B3DE87F-8189-4ED4-83A7-936BD510A9F6}"/>
              </a:ext>
            </a:extLst>
          </p:cNvPr>
          <p:cNvSpPr txBox="1">
            <a:spLocks/>
          </p:cNvSpPr>
          <p:nvPr/>
        </p:nvSpPr>
        <p:spPr bwMode="auto">
          <a:xfrm>
            <a:off x="6423377" y="935023"/>
            <a:ext cx="5668868" cy="314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767" tIns="61384" rIns="122767" bIns="6138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lang="en-US" sz="18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257" indent="-342257"/>
            <a:r>
              <a:rPr lang="en-US" b="0" kern="0"/>
              <a:t>Released on 11/11/2022</a:t>
            </a:r>
            <a:endParaRPr lang="en-US" sz="2400" b="0" kern="0"/>
          </a:p>
          <a:p>
            <a:pPr marL="342257" indent="-342257"/>
            <a:r>
              <a:rPr lang="en-US" b="0" kern="0"/>
              <a:t>Based on MVAPICH 3.0</a:t>
            </a:r>
          </a:p>
          <a:p>
            <a:pPr marL="342257" indent="-342257"/>
            <a:r>
              <a:rPr lang="en-US" sz="1867" b="0" kern="0"/>
              <a:t>Advanced MPI with unified MVAPICH2-GDR and MVAPICH2-X features</a:t>
            </a:r>
            <a:endParaRPr lang="en-US" b="0" kern="0"/>
          </a:p>
          <a:p>
            <a:pPr marL="342257" indent="-342257"/>
            <a:r>
              <a:rPr lang="en-US" b="0" kern="0"/>
              <a:t>Support for both OFI and UCX</a:t>
            </a:r>
          </a:p>
          <a:p>
            <a:pPr marL="342257" indent="-342257"/>
            <a:r>
              <a:rPr lang="en-US" b="0" kern="0"/>
              <a:t>Support for NVIDIA and AMD GPUs</a:t>
            </a:r>
          </a:p>
          <a:p>
            <a:pPr marL="342257" indent="-342257"/>
            <a:r>
              <a:rPr lang="en-US" b="0" kern="0"/>
              <a:t>Support for all HPC interconnects</a:t>
            </a:r>
          </a:p>
          <a:p>
            <a:pPr marL="742296" lvl="1" indent="-285108"/>
            <a:r>
              <a:rPr lang="en-US" sz="1400" b="0" kern="0">
                <a:latin typeface="Calibri"/>
                <a:cs typeface="Calibri"/>
              </a:rPr>
              <a:t>InfiniBand, Omni-Path, ROCE, Slingshot</a:t>
            </a:r>
          </a:p>
          <a:p>
            <a:pPr marL="342257" indent="-342257"/>
            <a:r>
              <a:rPr lang="en-US" sz="1600" b="0" kern="0"/>
              <a:t>Optimized designs for HPC, DL, ML, Big Data and Data Science applications</a:t>
            </a:r>
            <a:endParaRPr lang="en-US" sz="1600" b="0" kern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6470E-A3A7-4236-B4EB-AC5692F18E5B}"/>
              </a:ext>
            </a:extLst>
          </p:cNvPr>
          <p:cNvSpPr txBox="1"/>
          <p:nvPr/>
        </p:nvSpPr>
        <p:spPr bwMode="auto">
          <a:xfrm>
            <a:off x="6637125" y="4810806"/>
            <a:ext cx="5241371" cy="50597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dirty="0">
                <a:solidFill>
                  <a:schemeClr val="tx2"/>
                </a:solidFill>
                <a:latin typeface="+mj-lt"/>
                <a:cs typeface="Arial" pitchFamily="34" charset="0"/>
              </a:rPr>
              <a:t>Unify MVAPICH2-GDR and MVAPICH2-X</a:t>
            </a:r>
            <a:endParaRPr lang="en-US" sz="2400" dirty="0">
              <a:solidFill>
                <a:schemeClr val="tx2"/>
              </a:solidFill>
              <a:latin typeface="+mj-lt"/>
              <a:cs typeface="Arial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2310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7CBCC-5DD3-E146-9296-3A9C6218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4" y="730489"/>
            <a:ext cx="11063317" cy="5549684"/>
          </a:xfrm>
        </p:spPr>
        <p:txBody>
          <a:bodyPr/>
          <a:lstStyle/>
          <a:p>
            <a:r>
              <a:rPr lang="en-US" sz="1800" dirty="0"/>
              <a:t>MPI4Spark 0.2 release adds support for the YARN cluster manager:</a:t>
            </a:r>
          </a:p>
          <a:p>
            <a:pPr lvl="1"/>
            <a:r>
              <a:rPr lang="en-US" sz="1500" dirty="0"/>
              <a:t>Will be available from: </a:t>
            </a:r>
            <a:r>
              <a:rPr lang="en-US" sz="1500" dirty="0">
                <a:hlinkClick r:id="rId4"/>
              </a:rPr>
              <a:t>http://hibd.cse.ohio-state.edu</a:t>
            </a:r>
            <a:endParaRPr lang="en-US" sz="1500" dirty="0">
              <a:ea typeface="+mn-ea"/>
            </a:endParaRPr>
          </a:p>
          <a:p>
            <a:r>
              <a:rPr lang="en-US" sz="1800" dirty="0"/>
              <a:t>Features: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Based on Apache Spark 3.3.0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C00000"/>
                </a:solidFill>
                <a:latin typeface="+mn-lt"/>
              </a:rPr>
              <a:t>(NEW) </a:t>
            </a:r>
            <a:r>
              <a:rPr lang="en-US" sz="1500" dirty="0">
                <a:solidFill>
                  <a:srgbClr val="333333"/>
                </a:solidFill>
                <a:latin typeface="+mn-lt"/>
              </a:rPr>
              <a:t>Support for YARN cluster manager</a:t>
            </a:r>
            <a:endParaRPr lang="en-US" sz="1500" b="0" i="0" dirty="0">
              <a:solidFill>
                <a:srgbClr val="333333"/>
              </a:solidFill>
              <a:effectLst/>
              <a:latin typeface="+mn-lt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Compliant with user-level Apache Spark APIs and packages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High performance design that utilizes MPI-based communication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Utilizes MPI point-to-point operations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Relies on MPI Dynamic Process Management (DPM) features for launching executor processes for the standalone cluster manager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C00000"/>
                </a:solidFill>
                <a:effectLst/>
                <a:latin typeface="+mn-lt"/>
              </a:rPr>
              <a:t>(NEW)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  </a:t>
            </a:r>
            <a:r>
              <a:rPr lang="en-US" sz="1500" dirty="0">
                <a:solidFill>
                  <a:srgbClr val="333333"/>
                </a:solidFill>
                <a:latin typeface="+mn-lt"/>
              </a:rPr>
              <a:t>Relies on Multiple-Program-Multiple-Data (MPMD) launcher mode for the YARN cluster manager</a:t>
            </a:r>
            <a:endParaRPr lang="en-US" sz="1500" b="0" i="0" dirty="0">
              <a:solidFill>
                <a:srgbClr val="C00000"/>
              </a:solidFill>
              <a:effectLst/>
              <a:latin typeface="+mn-lt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Built on top of the MVAPICH2-J Java bindings for MVAPICH2 family of MPI libraries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Tested with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C00000"/>
                </a:solidFill>
                <a:effectLst/>
                <a:latin typeface="+mn-lt"/>
              </a:rPr>
              <a:t>(NEW) 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OSU HiBD-Benchmarks, </a:t>
            </a:r>
            <a:r>
              <a:rPr lang="en-US" sz="1500" b="0" i="0" dirty="0" err="1">
                <a:solidFill>
                  <a:srgbClr val="333333"/>
                </a:solidFill>
                <a:effectLst/>
                <a:latin typeface="+mn-lt"/>
              </a:rPr>
              <a:t>GroupBy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 and </a:t>
            </a:r>
            <a:r>
              <a:rPr lang="en-US" sz="1500" b="0" i="0" dirty="0" err="1">
                <a:solidFill>
                  <a:srgbClr val="333333"/>
                </a:solidFill>
                <a:effectLst/>
                <a:latin typeface="+mn-lt"/>
              </a:rPr>
              <a:t>SortBy</a:t>
            </a:r>
            <a:endParaRPr lang="en-US" sz="1500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C00000"/>
                </a:solidFill>
                <a:effectLst/>
                <a:latin typeface="+mn-lt"/>
              </a:rPr>
              <a:t>(NEW) 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Intel </a:t>
            </a:r>
            <a:r>
              <a:rPr lang="en-US" sz="1500" b="0" i="0" dirty="0" err="1">
                <a:solidFill>
                  <a:srgbClr val="333333"/>
                </a:solidFill>
                <a:effectLst/>
                <a:latin typeface="+mn-lt"/>
              </a:rPr>
              <a:t>HiBench</a:t>
            </a: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 Suite, Micro Benchmarks, Machine Learning and Graph Workloads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Mellanox InfiniBand adapters (EDR and HDR 100G and 200G)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HPC systems with Intel OPA interconnects</a:t>
            </a:r>
          </a:p>
          <a:p>
            <a:pPr marL="1142989" lvl="2" indent="-285750" algn="just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333333"/>
                </a:solidFill>
                <a:effectLst/>
                <a:latin typeface="+mn-lt"/>
              </a:rPr>
              <a:t>Various multi-core platforms</a:t>
            </a:r>
          </a:p>
          <a:p>
            <a:pPr lvl="2"/>
            <a:endParaRPr lang="en-US" sz="1200" dirty="0"/>
          </a:p>
          <a:p>
            <a:pPr lvl="1"/>
            <a:endParaRPr lang="en-US" sz="1400" dirty="0">
              <a:solidFill>
                <a:srgbClr val="000000"/>
              </a:solidFill>
              <a:latin typeface="-webkit-standard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EC044-D23B-B54A-AF9D-1FEEA908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70" y="81607"/>
            <a:ext cx="10795460" cy="772768"/>
          </a:xfrm>
        </p:spPr>
        <p:txBody>
          <a:bodyPr/>
          <a:lstStyle/>
          <a:p>
            <a:r>
              <a:rPr lang="en-US" dirty="0"/>
              <a:t>Next MPI4Spark Release (v0.2)</a:t>
            </a: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053D2C7B-C326-7C9E-6C17-434C37405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8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80"/>
    </mc:Choice>
    <mc:Fallback>
      <p:transition spd="slow" advTm="5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2" x="5214938" y="4968875"/>
          <p14:tracePt t="476" x="5230813" y="4968875"/>
          <p14:tracePt t="492" x="5246688" y="4968875"/>
          <p14:tracePt t="510" x="5294313" y="5000625"/>
          <p14:tracePt t="523" x="5318125" y="5032375"/>
          <p14:tracePt t="527" x="5365750" y="5040313"/>
          <p14:tracePt t="539" x="5413375" y="5040313"/>
          <p14:tracePt t="812" x="5421313" y="5040313"/>
          <p14:tracePt t="824" x="5437188" y="5040313"/>
          <p14:tracePt t="843" x="5453063" y="5040313"/>
          <p14:tracePt t="845" x="5500688" y="5000625"/>
          <p14:tracePt t="858" x="5524500" y="4968875"/>
          <p14:tracePt t="904" x="5524500" y="4953000"/>
          <p14:tracePt t="920" x="5516563" y="4913313"/>
          <p14:tracePt t="961" x="5413375" y="4746625"/>
          <p14:tracePt t="970" x="5349875" y="4675188"/>
          <p14:tracePt t="979" x="5334000" y="4659313"/>
          <p14:tracePt t="985" x="5318125" y="4643438"/>
          <p14:tracePt t="991" x="5294313" y="4587875"/>
          <p14:tracePt t="1012" x="5159375" y="4413250"/>
          <p14:tracePt t="1040" x="4865688" y="3952875"/>
          <p14:tracePt t="1049" x="4794250" y="3817938"/>
          <p14:tracePt t="1058" x="4691063" y="3698875"/>
          <p14:tracePt t="1083" x="4452938" y="3333750"/>
          <p14:tracePt t="1089" x="4381500" y="3214688"/>
          <p14:tracePt t="1113" x="4159250" y="2952750"/>
          <p14:tracePt t="1120" x="4111625" y="2889250"/>
          <p14:tracePt t="1130" x="4071938" y="2801938"/>
          <p14:tracePt t="1145" x="4008438" y="2714625"/>
          <p14:tracePt t="1146" x="3976688" y="2643188"/>
          <p14:tracePt t="1167" x="3952875" y="2579688"/>
          <p14:tracePt t="1169" x="3873500" y="2444750"/>
          <p14:tracePt t="1186" x="3786188" y="2341563"/>
          <p14:tracePt t="1286" x="3714750" y="2301875"/>
          <p14:tracePt t="1300" x="3698875" y="2286000"/>
          <p14:tracePt t="1310" x="3683000" y="2286000"/>
          <p14:tracePt t="1328" x="3659188" y="2286000"/>
          <p14:tracePt t="1344" x="3643313" y="2286000"/>
          <p14:tracePt t="1363" x="3627438" y="2286000"/>
          <p14:tracePt t="1376" x="3611563" y="2286000"/>
          <p14:tracePt t="1378" x="3595688" y="2301875"/>
          <p14:tracePt t="1387" x="3579813" y="2301875"/>
          <p14:tracePt t="1400" x="3556000" y="2301875"/>
          <p14:tracePt t="1411" x="3508375" y="2333625"/>
          <p14:tracePt t="1421" x="3492500" y="2333625"/>
          <p14:tracePt t="1437" x="3476625" y="2333625"/>
          <p14:tracePt t="1467" x="3460750" y="2333625"/>
          <p14:tracePt t="1578" x="3452813" y="2341563"/>
          <p14:tracePt t="1616" x="3436938" y="2341563"/>
          <p14:tracePt t="1643" x="3421063" y="2357438"/>
          <p14:tracePt t="2139" x="3405188" y="2357438"/>
          <p14:tracePt t="2250" x="3405188" y="2373313"/>
          <p14:tracePt t="2298" x="3389313" y="2373313"/>
          <p14:tracePt t="2650" x="3389313" y="2389188"/>
          <p14:tracePt t="3114" x="3389313" y="2373313"/>
          <p14:tracePt t="3124" x="3389313" y="2317750"/>
          <p14:tracePt t="3128" x="3389313" y="2301875"/>
          <p14:tracePt t="3144" x="3389313" y="2166938"/>
          <p14:tracePt t="3156" x="3373438" y="2079625"/>
          <p14:tracePt t="3162" x="3373438" y="1992313"/>
          <p14:tracePt t="3172" x="3373438" y="1905000"/>
          <p14:tracePt t="3186" x="3373438" y="1801813"/>
          <p14:tracePt t="3191" x="3357563" y="1801813"/>
          <p14:tracePt t="3211" x="3357563" y="1722438"/>
          <p14:tracePt t="3212" x="3373438" y="1714500"/>
          <p14:tracePt t="3220" x="3373438" y="1698625"/>
          <p14:tracePt t="3238" x="3373438" y="1682750"/>
          <p14:tracePt t="3272" x="3373438" y="1666875"/>
          <p14:tracePt t="3301" x="3373438" y="1651000"/>
          <p14:tracePt t="3321" x="3373438" y="1635125"/>
          <p14:tracePt t="3337" x="3373438" y="1619250"/>
          <p14:tracePt t="3352" x="3373438" y="1611313"/>
          <p14:tracePt t="3371" x="3373438" y="1595438"/>
          <p14:tracePt t="3396" x="3357563" y="1595438"/>
          <p14:tracePt t="3401" x="3357563" y="1611313"/>
          <p14:tracePt t="3412" x="3373438" y="1635125"/>
          <p14:tracePt t="3420" x="3389313" y="1666875"/>
          <p14:tracePt t="3428" x="3421063" y="1738313"/>
          <p14:tracePt t="3436" x="3436938" y="1785938"/>
          <p14:tracePt t="3444" x="3460750" y="1825625"/>
          <p14:tracePt t="3455" x="3476625" y="1841500"/>
          <p14:tracePt t="3804" x="3492500" y="1825625"/>
          <p14:tracePt t="3809" x="3492500" y="1817688"/>
          <p14:tracePt t="3836" x="3492500" y="1801813"/>
          <p14:tracePt t="3852" x="3492500" y="1785938"/>
          <p14:tracePt t="3868" x="3492500" y="1770063"/>
          <p14:tracePt t="3886" x="3492500" y="1754188"/>
          <p14:tracePt t="3904" x="3492500" y="1738313"/>
          <p14:tracePt t="3918" x="3492500" y="1722438"/>
          <p14:tracePt t="3930" x="3492500" y="1714500"/>
          <p14:tracePt t="3938" x="3508375" y="1698625"/>
          <p14:tracePt t="3954" x="3508375" y="1682750"/>
          <p14:tracePt t="3965" x="3524250" y="1682750"/>
          <p14:tracePt t="3984" x="3524250" y="1666875"/>
          <p14:tracePt t="4012" x="3524250" y="1651000"/>
          <p14:tracePt t="4033" x="3524250" y="1635125"/>
          <p14:tracePt t="4052" x="3524250" y="1619250"/>
          <p14:tracePt t="4069" x="3524250" y="1611313"/>
          <p14:tracePt t="4083" x="3524250" y="1595438"/>
          <p14:tracePt t="4188" x="3524250" y="1579563"/>
          <p14:tracePt t="4236" x="3524250" y="1563688"/>
          <p14:tracePt t="4268" x="3540125" y="1563688"/>
          <p14:tracePt t="4300" x="3540125" y="1547813"/>
          <p14:tracePt t="4333" x="3540125" y="1531938"/>
          <p14:tracePt t="4414" x="3540125" y="1516063"/>
          <p14:tracePt t="4434" x="3556000" y="1508125"/>
          <p14:tracePt t="4447" x="3556000" y="1492250"/>
          <p14:tracePt t="4463" x="3556000" y="1476375"/>
          <p14:tracePt t="4470" x="3556000" y="1460500"/>
          <p14:tracePt t="4480" x="3556000" y="1444625"/>
          <p14:tracePt t="4495" x="3563938" y="1412875"/>
          <p14:tracePt t="4514" x="3563938" y="1341438"/>
          <p14:tracePt t="4531" x="3563938" y="1325563"/>
          <p14:tracePt t="4547" x="3563938" y="1301750"/>
          <p14:tracePt t="4560" x="3563938" y="1285875"/>
          <p14:tracePt t="4584" x="3563938" y="1254125"/>
          <p14:tracePt t="4595" x="3563938" y="1238250"/>
          <p14:tracePt t="4616" x="3563938" y="1222375"/>
          <p14:tracePt t="4628" x="3563938" y="1206500"/>
          <p14:tracePt t="4657" x="3563938" y="1198563"/>
          <p14:tracePt t="4691" x="3563938" y="1182688"/>
          <p14:tracePt t="4718" x="3579813" y="1166813"/>
          <p14:tracePt t="4768" x="3579813" y="1150938"/>
          <p14:tracePt t="4802" x="3595688" y="1182688"/>
          <p14:tracePt t="4814" x="3579813" y="1198563"/>
          <p14:tracePt t="4821" x="3579813" y="1206500"/>
          <p14:tracePt t="4832" x="3579813" y="1222375"/>
          <p14:tracePt t="4839" x="3579813" y="1206500"/>
          <p14:tracePt t="5135" x="3595688" y="1198563"/>
          <p14:tracePt t="5143" x="3579813" y="1198563"/>
          <p14:tracePt t="5166" x="3579813" y="1182688"/>
          <p14:tracePt t="5183" x="3563938" y="1182688"/>
          <p14:tracePt t="5202" x="3556000" y="1182688"/>
          <p14:tracePt t="5215" x="3556000" y="1166813"/>
          <p14:tracePt t="5223" x="3540125" y="1166813"/>
          <p14:tracePt t="5262" x="3524250" y="1166813"/>
          <p14:tracePt t="5283" x="3508375" y="1166813"/>
          <p14:tracePt t="5296" x="3492500" y="1166813"/>
          <p14:tracePt t="5303" x="3476625" y="1166813"/>
          <p14:tracePt t="5316" x="3460750" y="1166813"/>
          <p14:tracePt t="5318" x="3452813" y="1166813"/>
          <p14:tracePt t="5329" x="3452813" y="1182688"/>
          <p14:tracePt t="5343" x="3436938" y="1182688"/>
          <p14:tracePt t="5346" x="3421063" y="1182688"/>
          <p14:tracePt t="5360" x="3405188" y="1182688"/>
          <p14:tracePt t="5380" x="3389313" y="1182688"/>
          <p14:tracePt t="5391" x="3373438" y="1182688"/>
          <p14:tracePt t="5728" x="3357563" y="1198563"/>
          <p14:tracePt t="6145" x="3357563" y="1206500"/>
          <p14:tracePt t="6208" x="3357563" y="1222375"/>
          <p14:tracePt t="6240" x="3357563" y="1238250"/>
          <p14:tracePt t="6258" x="3349625" y="1238250"/>
          <p14:tracePt t="6275" x="3333750" y="1238250"/>
          <p14:tracePt t="6285" x="3317875" y="1238250"/>
          <p14:tracePt t="6294" x="3254375" y="1270000"/>
          <p14:tracePt t="6305" x="3214688" y="1270000"/>
          <p14:tracePt t="6320" x="3182938" y="1270000"/>
          <p14:tracePt t="6323" x="3143250" y="1270000"/>
          <p14:tracePt t="6330" x="3095625" y="1270000"/>
          <p14:tracePt t="6341" x="3040063" y="1270000"/>
          <p14:tracePt t="6343" x="2960688" y="1270000"/>
          <p14:tracePt t="6356" x="2944813" y="1270000"/>
          <p14:tracePt t="6359" x="2905125" y="1270000"/>
          <p14:tracePt t="6369" x="2857500" y="1270000"/>
          <p14:tracePt t="6377" x="2817813" y="1270000"/>
          <p14:tracePt t="6391" x="2786063" y="1270000"/>
          <p14:tracePt t="6402" x="2770188" y="1270000"/>
          <p14:tracePt t="6423" x="2754313" y="1270000"/>
          <p14:tracePt t="6439" x="2738438" y="1270000"/>
          <p14:tracePt t="6456" x="2730500" y="1270000"/>
          <p14:tracePt t="6484" x="2714625" y="1254125"/>
          <p14:tracePt t="6500" x="2698750" y="1254125"/>
          <p14:tracePt t="6502" x="2682875" y="1254125"/>
          <p14:tracePt t="6512" x="2667000" y="1254125"/>
          <p14:tracePt t="6523" x="2651125" y="1254125"/>
          <p14:tracePt t="6535" x="2595563" y="1254125"/>
          <p14:tracePt t="6550" x="2579688" y="1254125"/>
          <p14:tracePt t="6553" x="2524125" y="1254125"/>
          <p14:tracePt t="6568" x="2476500" y="1254125"/>
          <p14:tracePt t="6570" x="2460625" y="1254125"/>
          <p14:tracePt t="6578" x="2389188" y="1238250"/>
          <p14:tracePt t="6590" x="2325688" y="1238250"/>
          <p14:tracePt t="6600" x="2317750" y="1238250"/>
          <p14:tracePt t="6603" x="2270125" y="1238250"/>
          <p14:tracePt t="6619" x="2182813" y="1254125"/>
          <p14:tracePt t="6632" x="2151063" y="1254125"/>
          <p14:tracePt t="6643" x="2135188" y="1254125"/>
          <p14:tracePt t="6644" x="2119313" y="1254125"/>
          <p14:tracePt t="6665" x="2111375" y="1254125"/>
          <p14:tracePt t="6676" x="2095500" y="1254125"/>
          <p14:tracePt t="6704" x="2079625" y="1254125"/>
          <p14:tracePt t="6739" x="2063750" y="1254125"/>
          <p14:tracePt t="6756" x="2047875" y="1254125"/>
          <p14:tracePt t="6788" x="2032000" y="1254125"/>
          <p14:tracePt t="6804" x="2032000" y="1238250"/>
          <p14:tracePt t="6832" x="2016125" y="1238250"/>
          <p14:tracePt t="6866" x="2008188" y="1222375"/>
          <p14:tracePt t="6897" x="1992313" y="1206500"/>
          <p14:tracePt t="6916" x="1992313" y="1198563"/>
          <p14:tracePt t="6946" x="1992313" y="1182688"/>
          <p14:tracePt t="6992" x="1992313" y="1166813"/>
          <p14:tracePt t="7025" x="1976438" y="1150938"/>
          <p14:tracePt t="7217" x="1992313" y="1150938"/>
          <p14:tracePt t="7237" x="1992313" y="1135063"/>
          <p14:tracePt t="7410" x="1976438" y="1135063"/>
          <p14:tracePt t="7416" x="1992313" y="1135063"/>
          <p14:tracePt t="8122" x="2008188" y="1135063"/>
          <p14:tracePt t="8154" x="2016125" y="1119188"/>
          <p14:tracePt t="8173" x="2047875" y="1103313"/>
          <p14:tracePt t="8188" x="2063750" y="1103313"/>
          <p14:tracePt t="8218" x="2079625" y="1103313"/>
          <p14:tracePt t="8238" x="2095500" y="1103313"/>
          <p14:tracePt t="8252" x="2111375" y="1103313"/>
          <p14:tracePt t="8274" x="2119313" y="1103313"/>
          <p14:tracePt t="8285" x="2135188" y="1103313"/>
          <p14:tracePt t="8306" x="2151063" y="1103313"/>
          <p14:tracePt t="8319" x="2166938" y="1103313"/>
          <p14:tracePt t="8336" x="2182813" y="1103313"/>
          <p14:tracePt t="8351" x="2198688" y="1103313"/>
          <p14:tracePt t="8380" x="2214563" y="1103313"/>
          <p14:tracePt t="8458" x="2222500" y="1103313"/>
          <p14:tracePt t="8479" x="2238375" y="1103313"/>
          <p14:tracePt t="8507" x="2254250" y="1103313"/>
          <p14:tracePt t="8525" x="2286000" y="1103313"/>
          <p14:tracePt t="8542" x="2301875" y="1103313"/>
          <p14:tracePt t="8561" x="2317750" y="1103313"/>
          <p14:tracePt t="8589" x="2325688" y="1103313"/>
          <p14:tracePt t="8597" x="2341563" y="1103313"/>
          <p14:tracePt t="8608" x="2373313" y="1103313"/>
          <p14:tracePt t="8626" x="2420938" y="1103313"/>
          <p14:tracePt t="8635" x="2428875" y="1103313"/>
          <p14:tracePt t="8643" x="2444750" y="1103313"/>
          <p14:tracePt t="8656" x="2492375" y="1103313"/>
          <p14:tracePt t="8668" x="2524125" y="1103313"/>
          <p14:tracePt t="8676" x="2547938" y="1103313"/>
          <p14:tracePt t="8690" x="2563813" y="1103313"/>
          <p14:tracePt t="8702" x="2595563" y="1103313"/>
          <p14:tracePt t="8704" x="2611438" y="1103313"/>
          <p14:tracePt t="8720" x="2651125" y="1103313"/>
          <p14:tracePt t="8736" x="2667000" y="1119188"/>
          <p14:tracePt t="8737" x="2682875" y="1119188"/>
          <p14:tracePt t="8750" x="2698750" y="1119188"/>
          <p14:tracePt t="8753" x="2714625" y="1119188"/>
          <p14:tracePt t="8768" x="2730500" y="1119188"/>
          <p14:tracePt t="8778" x="2738438" y="1119188"/>
          <p14:tracePt t="8790" x="2754313" y="1119188"/>
          <p14:tracePt t="8803" x="2770188" y="1135063"/>
          <p14:tracePt t="8812" x="2786063" y="1135063"/>
          <p14:tracePt t="8837" x="2801938" y="1135063"/>
          <p14:tracePt t="8846" x="2817813" y="1135063"/>
          <p14:tracePt t="8849" x="2817813" y="1150938"/>
          <p14:tracePt t="8860" x="2833688" y="1150938"/>
          <p14:tracePt t="8896" x="2841625" y="1150938"/>
          <p14:tracePt t="8908" x="2841625" y="1166813"/>
          <p14:tracePt t="8925" x="2841625" y="1182688"/>
          <p14:tracePt t="8935" x="2841625" y="1198563"/>
          <p14:tracePt t="8946" x="2857500" y="1206500"/>
          <p14:tracePt t="8951" x="2857500" y="1222375"/>
          <p14:tracePt t="8963" x="2889250" y="1285875"/>
          <p14:tracePt t="8975" x="2905125" y="1301750"/>
          <p14:tracePt t="8986" x="2905125" y="1309688"/>
          <p14:tracePt t="8995" x="2936875" y="1341438"/>
          <p14:tracePt t="9000" x="2944813" y="1357313"/>
          <p14:tracePt t="9012" x="3008313" y="1428750"/>
          <p14:tracePt t="9027" x="3048000" y="1460500"/>
          <p14:tracePt t="9038" x="3048000" y="1476375"/>
          <p14:tracePt t="9046" x="3063875" y="1476375"/>
          <p14:tracePt t="9057" x="3079750" y="1492250"/>
          <p14:tracePt t="9076" x="3079750" y="1508125"/>
          <p14:tracePt t="9103" x="3111500" y="1547813"/>
          <p14:tracePt t="9127" x="3095625" y="1547813"/>
          <p14:tracePt t="9155" x="3095625" y="1563688"/>
          <p14:tracePt t="9184" x="3095625" y="1579563"/>
          <p14:tracePt t="9202" x="3079750" y="1595438"/>
          <p14:tracePt t="9212" x="3079750" y="1611313"/>
          <p14:tracePt t="9233" x="3063875" y="1611313"/>
          <p14:tracePt t="9262" x="3048000" y="1611313"/>
          <p14:tracePt t="9276" x="3040063" y="1611313"/>
          <p14:tracePt t="9288" x="3024188" y="1611313"/>
          <p14:tracePt t="9299" x="2992438" y="1611313"/>
          <p14:tracePt t="9301" x="2944813" y="1611313"/>
          <p14:tracePt t="9310" x="2921000" y="1611313"/>
          <p14:tracePt t="9320" x="2841625" y="1611313"/>
          <p14:tracePt t="9334" x="2714625" y="1611313"/>
          <p14:tracePt t="9344" x="2651125" y="1611313"/>
          <p14:tracePt t="9345" x="2635250" y="1611313"/>
          <p14:tracePt t="9359" x="2611438" y="1611313"/>
          <p14:tracePt t="9362" x="2595563" y="1595438"/>
          <p14:tracePt t="9374" x="2579688" y="1595438"/>
          <p14:tracePt t="9380" x="2547938" y="1595438"/>
          <p14:tracePt t="9395" x="2524125" y="1595438"/>
          <p14:tracePt t="9422" x="2508250" y="1595438"/>
          <p14:tracePt t="9433" x="2508250" y="1579563"/>
          <p14:tracePt t="9442" x="2492375" y="1579563"/>
          <p14:tracePt t="9484" x="2476500" y="1579563"/>
          <p14:tracePt t="9760" x="2492375" y="1579563"/>
          <p14:tracePt t="9772" x="2508250" y="1579563"/>
          <p14:tracePt t="9778" x="2524125" y="1595438"/>
          <p14:tracePt t="9790" x="2547938" y="1611313"/>
          <p14:tracePt t="9800" x="2579688" y="1619250"/>
          <p14:tracePt t="9814" x="2667000" y="1682750"/>
          <p14:tracePt t="9827" x="2730500" y="1714500"/>
          <p14:tracePt t="9829" x="2786063" y="1754188"/>
          <p14:tracePt t="9839" x="2905125" y="1817688"/>
          <p14:tracePt t="9840" x="3024188" y="1889125"/>
          <p14:tracePt t="9853" x="3111500" y="1960563"/>
          <p14:tracePt t="9864" x="3230563" y="2032000"/>
          <p14:tracePt t="9880" x="3452813" y="2182813"/>
          <p14:tracePt t="9891" x="3683000" y="2333625"/>
          <p14:tracePt t="9904" x="3786188" y="2373313"/>
          <p14:tracePt t="9906" x="3873500" y="2444750"/>
          <p14:tracePt t="9920" x="3889375" y="2444750"/>
          <p14:tracePt t="9922" x="3889375" y="2460625"/>
          <p14:tracePt t="9953" x="3905250" y="2460625"/>
          <p14:tracePt t="9955" x="3921125" y="2460625"/>
          <p14:tracePt t="9966" x="3976688" y="2460625"/>
          <p14:tracePt t="9972" x="3992563" y="2460625"/>
          <p14:tracePt t="9990" x="3992563" y="2476500"/>
          <p14:tracePt t="10002" x="3968750" y="2460625"/>
          <p14:tracePt t="10019" x="4008438" y="2460625"/>
          <p14:tracePt t="10029" x="4024313" y="2444750"/>
          <p14:tracePt t="10052" x="4056063" y="2420938"/>
          <p14:tracePt t="10068" x="4071938" y="2373313"/>
          <p14:tracePt t="10085" x="4079875" y="2286000"/>
          <p14:tracePt t="10096" x="4095750" y="2270125"/>
          <p14:tracePt t="10113" x="4095750" y="2254250"/>
          <p14:tracePt t="10116" x="4095750" y="2238375"/>
          <p14:tracePt t="10131" x="4095750" y="2230438"/>
          <p14:tracePt t="10145" x="4095750" y="2214563"/>
          <p14:tracePt t="10149" x="4079875" y="2214563"/>
          <p14:tracePt t="10163" x="4071938" y="2198688"/>
          <p14:tracePt t="10179" x="4056063" y="2182813"/>
          <p14:tracePt t="10201" x="4040188" y="2182813"/>
          <p14:tracePt t="10215" x="4024313" y="2166938"/>
          <p14:tracePt t="10254" x="4008438" y="2166938"/>
          <p14:tracePt t="10494" x="4008438" y="2151063"/>
          <p14:tracePt t="10500" x="4008438" y="2135188"/>
          <p14:tracePt t="10511" x="4008438" y="2127250"/>
          <p14:tracePt t="10517" x="4008438" y="2111375"/>
          <p14:tracePt t="10532" x="4008438" y="2079625"/>
          <p14:tracePt t="10535" x="4008438" y="2063750"/>
          <p14:tracePt t="10543" x="3992563" y="2024063"/>
          <p14:tracePt t="10552" x="3992563" y="1960563"/>
          <p14:tracePt t="10562" x="3976688" y="1928813"/>
          <p14:tracePt t="10563" x="3937000" y="1889125"/>
          <p14:tracePt t="10577" x="3905250" y="1857375"/>
          <p14:tracePt t="10584" x="3889375" y="1817688"/>
          <p14:tracePt t="10595" x="3833813" y="1770063"/>
          <p14:tracePt t="10604" x="3786188" y="1722438"/>
          <p14:tracePt t="10620" x="3683000" y="1635125"/>
          <p14:tracePt t="10636" x="3643313" y="1579563"/>
          <p14:tracePt t="10641" x="3595688" y="1547813"/>
          <p14:tracePt t="10644" x="3579813" y="1531938"/>
          <p14:tracePt t="10649" x="3524250" y="1476375"/>
          <p14:tracePt t="10661" x="3492500" y="1444625"/>
          <p14:tracePt t="10676" x="3476625" y="1428750"/>
          <p14:tracePt t="10691" x="3460750" y="1412875"/>
          <p14:tracePt t="10711" x="3452813" y="1412875"/>
          <p14:tracePt t="10878" x="3460750" y="1389063"/>
          <p14:tracePt t="10896" x="3460750" y="1373188"/>
          <p14:tracePt t="10905" x="3460750" y="1357313"/>
          <p14:tracePt t="10942" x="3460750" y="1341438"/>
          <p14:tracePt t="11071" x="3460750" y="1357313"/>
          <p14:tracePt t="11089" x="3460750" y="1373188"/>
          <p14:tracePt t="11102" x="3476625" y="1373188"/>
          <p14:tracePt t="11128" x="3492500" y="1389063"/>
          <p14:tracePt t="11143" x="3524250" y="1389063"/>
          <p14:tracePt t="11152" x="3540125" y="1404938"/>
          <p14:tracePt t="11166" x="3556000" y="1404938"/>
          <p14:tracePt t="11169" x="3563938" y="1404938"/>
          <p14:tracePt t="11174" x="3579813" y="1404938"/>
          <p14:tracePt t="11185" x="3627438" y="1412875"/>
          <p14:tracePt t="11201" x="3659188" y="1412875"/>
          <p14:tracePt t="11204" x="3667125" y="1412875"/>
          <p14:tracePt t="11215" x="3683000" y="1412875"/>
          <p14:tracePt t="11222" x="3714750" y="1412875"/>
          <p14:tracePt t="11245" x="3730625" y="1412875"/>
          <p14:tracePt t="11260" x="3746500" y="1412875"/>
          <p14:tracePt t="11578" x="3762375" y="1412875"/>
          <p14:tracePt t="11592" x="3762375" y="1428750"/>
          <p14:tracePt t="11599" x="3770313" y="1428750"/>
          <p14:tracePt t="11614" x="3786188" y="1428750"/>
          <p14:tracePt t="11623" x="3802063" y="1444625"/>
          <p14:tracePt t="11633" x="3817938" y="1444625"/>
          <p14:tracePt t="11647" x="3833813" y="1460500"/>
          <p14:tracePt t="11671" x="3849688" y="1460500"/>
          <p14:tracePt t="11754" x="3849688" y="1476375"/>
          <p14:tracePt t="11786" x="3849688" y="1492250"/>
          <p14:tracePt t="11799" x="3849688" y="1508125"/>
          <p14:tracePt t="11805" x="3833813" y="1508125"/>
          <p14:tracePt t="11816" x="3833813" y="1516063"/>
          <p14:tracePt t="11834" x="3786188" y="1547813"/>
          <p14:tracePt t="11837" x="3786188" y="1563688"/>
          <p14:tracePt t="11851" x="3762375" y="1579563"/>
          <p14:tracePt t="11866" x="3746500" y="1595438"/>
          <p14:tracePt t="11869" x="3714750" y="1611313"/>
          <p14:tracePt t="11885" x="3698875" y="1611313"/>
          <p14:tracePt t="11901" x="3683000" y="1619250"/>
          <p14:tracePt t="11915" x="3667125" y="1619250"/>
          <p14:tracePt t="11944" x="3659188" y="1619250"/>
          <p14:tracePt t="11978" x="3643313" y="1619250"/>
          <p14:tracePt t="11992" x="3627438" y="1619250"/>
          <p14:tracePt t="12008" x="3611563" y="1611313"/>
          <p14:tracePt t="12039" x="3611563" y="1579563"/>
          <p14:tracePt t="12049" x="3611563" y="1563688"/>
          <p14:tracePt t="12058" x="3611563" y="1547813"/>
          <p14:tracePt t="12120" x="3611563" y="1531938"/>
          <p14:tracePt t="12156" x="3643313" y="1531938"/>
          <p14:tracePt t="12171" x="3683000" y="1531938"/>
          <p14:tracePt t="12178" x="3698875" y="1531938"/>
          <p14:tracePt t="12190" x="3762375" y="1531938"/>
          <p14:tracePt t="12191" x="3833813" y="1547813"/>
          <p14:tracePt t="12203" x="3889375" y="1563688"/>
          <p14:tracePt t="12215" x="3905250" y="1563688"/>
          <p14:tracePt t="12223" x="3952875" y="1563688"/>
          <p14:tracePt t="12226" x="3992563" y="1579563"/>
          <p14:tracePt t="12238" x="4056063" y="1595438"/>
          <p14:tracePt t="12267" x="4071938" y="1595438"/>
          <p14:tracePt t="12376" x="4079875" y="1579563"/>
          <p14:tracePt t="12412" x="4071938" y="1579563"/>
          <p14:tracePt t="12428" x="4056063" y="1579563"/>
          <p14:tracePt t="12440" x="4040188" y="1579563"/>
          <p14:tracePt t="12450" x="4024313" y="1579563"/>
          <p14:tracePt t="12462" x="3992563" y="1579563"/>
          <p14:tracePt t="12520" x="4056063" y="1579563"/>
          <p14:tracePt t="12527" x="4127500" y="1579563"/>
          <p14:tracePt t="12536" x="4143375" y="1579563"/>
          <p14:tracePt t="12543" x="4230688" y="1579563"/>
          <p14:tracePt t="12554" x="4333875" y="1579563"/>
          <p14:tracePt t="12561" x="4437063" y="1579563"/>
          <p14:tracePt t="12572" x="4572000" y="1579563"/>
          <p14:tracePt t="12574" x="4699000" y="1579563"/>
          <p14:tracePt t="12588" x="4833938" y="1579563"/>
          <p14:tracePt t="12595" x="4937125" y="1579563"/>
          <p14:tracePt t="12605" x="5024438" y="1579563"/>
          <p14:tracePt t="12607" x="5040313" y="1579563"/>
          <p14:tracePt t="12625" x="5056188" y="1579563"/>
          <p14:tracePt t="12696" x="5072063" y="1563688"/>
          <p14:tracePt t="12712" x="5087938" y="1547813"/>
          <p14:tracePt t="12746" x="5103813" y="1547813"/>
          <p14:tracePt t="12765" x="5103813" y="1531938"/>
          <p14:tracePt t="12778" x="5111750" y="1531938"/>
          <p14:tracePt t="12801" x="5127625" y="1531938"/>
          <p14:tracePt t="12812" x="5143500" y="1531938"/>
          <p14:tracePt t="12826" x="5159375" y="1531938"/>
          <p14:tracePt t="12842" x="5175250" y="1531938"/>
          <p14:tracePt t="12858" x="5191125" y="1531938"/>
          <p14:tracePt t="12884" x="5207000" y="1531938"/>
          <p14:tracePt t="12936" x="5214938" y="1531938"/>
          <p14:tracePt t="13674" x="5214938" y="1547813"/>
          <p14:tracePt t="13692" x="5207000" y="1547813"/>
          <p14:tracePt t="13724" x="5207000" y="1563688"/>
          <p14:tracePt t="13731" x="5191125" y="1563688"/>
          <p14:tracePt t="13754" x="5191125" y="1579563"/>
          <p14:tracePt t="13764" x="5175250" y="1579563"/>
          <p14:tracePt t="13774" x="5159375" y="1579563"/>
          <p14:tracePt t="13777" x="5159375" y="1595438"/>
          <p14:tracePt t="13789" x="5127625" y="1595438"/>
          <p14:tracePt t="13790" x="5103813" y="1611313"/>
          <p14:tracePt t="13806" x="5056188" y="1611313"/>
          <p14:tracePt t="13808" x="4984750" y="1619250"/>
          <p14:tracePt t="13820" x="4968875" y="1619250"/>
          <p14:tracePt t="13825" x="4865688" y="1619250"/>
          <p14:tracePt t="13838" x="4746625" y="1635125"/>
          <p14:tracePt t="13841" x="4643438" y="1651000"/>
          <p14:tracePt t="13852" x="4556125" y="1651000"/>
          <p14:tracePt t="13870" x="4452938" y="1651000"/>
          <p14:tracePt t="13873" x="4262438" y="1651000"/>
          <p14:tracePt t="13885" x="4175125" y="1635125"/>
          <p14:tracePt t="13890" x="4079875" y="1619250"/>
          <p14:tracePt t="13903" x="4040188" y="1611313"/>
          <p14:tracePt t="13905" x="3976688" y="1595438"/>
          <p14:tracePt t="13919" x="3937000" y="1579563"/>
          <p14:tracePt t="13922" x="3889375" y="1579563"/>
          <p14:tracePt t="13936" x="3873500" y="1579563"/>
          <p14:tracePt t="13939" x="3865563" y="1579563"/>
          <p14:tracePt t="13949" x="3849688" y="1563688"/>
          <p14:tracePt t="13971" x="3833813" y="1563688"/>
          <p14:tracePt t="13985" x="3817938" y="1563688"/>
          <p14:tracePt t="14001" x="3802063" y="1563688"/>
          <p14:tracePt t="14019" x="3786188" y="1563688"/>
          <p14:tracePt t="14045" x="3770313" y="1563688"/>
          <p14:tracePt t="14066" x="3762375" y="1563688"/>
          <p14:tracePt t="14090" x="3746500" y="1563688"/>
          <p14:tracePt t="14106" x="3730625" y="1563688"/>
          <p14:tracePt t="14118" x="3730625" y="1547813"/>
          <p14:tracePt t="14141" x="3714750" y="1547813"/>
          <p14:tracePt t="14142" x="3698875" y="1547813"/>
          <p14:tracePt t="14162" x="3683000" y="1547813"/>
          <p14:tracePt t="14174" x="3667125" y="1547813"/>
          <p14:tracePt t="14190" x="3659188" y="1547813"/>
          <p14:tracePt t="14208" x="3643313" y="1547813"/>
          <p14:tracePt t="14218" x="3627438" y="1547813"/>
          <p14:tracePt t="14238" x="3611563" y="1547813"/>
          <p14:tracePt t="14253" x="3595688" y="1547813"/>
          <p14:tracePt t="14399" x="3611563" y="1547813"/>
          <p14:tracePt t="14410" x="3627438" y="1547813"/>
          <p14:tracePt t="14419" x="3667125" y="1547813"/>
          <p14:tracePt t="14433" x="3698875" y="1547813"/>
          <p14:tracePt t="14435" x="3730625" y="1547813"/>
          <p14:tracePt t="14444" x="3802063" y="1547813"/>
          <p14:tracePt t="14449" x="3865563" y="1547813"/>
          <p14:tracePt t="14462" x="3921125" y="1547813"/>
          <p14:tracePt t="14465" x="4008438" y="1547813"/>
          <p14:tracePt t="14476" x="4079875" y="1547813"/>
          <p14:tracePt t="14483" x="4111625" y="1547813"/>
          <p14:tracePt t="14497" x="4198938" y="1547813"/>
          <p14:tracePt t="14509" x="4246563" y="1547813"/>
          <p14:tracePt t="14517" x="4262438" y="1547813"/>
          <p14:tracePt t="14530" x="4302125" y="1547813"/>
          <p14:tracePt t="14532" x="4349750" y="1547813"/>
          <p14:tracePt t="14545" x="4405313" y="1547813"/>
          <p14:tracePt t="14561" x="4452938" y="1547813"/>
          <p14:tracePt t="14562" x="4492625" y="1547813"/>
          <p14:tracePt t="14573" x="4540250" y="1547813"/>
          <p14:tracePt t="14574" x="4587875" y="1563688"/>
          <p14:tracePt t="14589" x="4595813" y="1563688"/>
          <p14:tracePt t="14597" x="4643438" y="1579563"/>
          <p14:tracePt t="14607" x="4659313" y="1579563"/>
          <p14:tracePt t="14609" x="4691063" y="1579563"/>
          <p14:tracePt t="14624" x="4730750" y="1579563"/>
          <p14:tracePt t="14640" x="4746625" y="1579563"/>
          <p14:tracePt t="14654" x="4762500" y="1579563"/>
          <p14:tracePt t="14657" x="4778375" y="1579563"/>
          <p14:tracePt t="14671" x="4794250" y="1579563"/>
          <p14:tracePt t="14674" x="4802188" y="1579563"/>
          <p14:tracePt t="14688" x="4849813" y="1579563"/>
          <p14:tracePt t="14700" x="4865688" y="1579563"/>
          <p14:tracePt t="14710" x="4881563" y="1579563"/>
          <p14:tracePt t="14723" x="4897438" y="1579563"/>
          <p14:tracePt t="14727" x="4905375" y="1579563"/>
          <p14:tracePt t="14739" x="4953000" y="1563688"/>
          <p14:tracePt t="14748" x="4984750" y="1531938"/>
          <p14:tracePt t="14757" x="5000625" y="1531938"/>
          <p14:tracePt t="14771" x="5040313" y="1531938"/>
          <p14:tracePt t="14781" x="5056188" y="1531938"/>
          <p14:tracePt t="14782" x="5072063" y="1531938"/>
          <p14:tracePt t="14796" x="5087938" y="1516063"/>
          <p14:tracePt t="14804" x="5103813" y="1516063"/>
          <p14:tracePt t="14820" x="5111750" y="1516063"/>
          <p14:tracePt t="14832" x="5127625" y="1516063"/>
          <p14:tracePt t="14846" x="5143500" y="1516063"/>
          <p14:tracePt t="14857" x="5159375" y="1516063"/>
          <p14:tracePt t="14862" x="5207000" y="1516063"/>
          <p14:tracePt t="14880" x="5230813" y="1516063"/>
          <p14:tracePt t="14894" x="5246688" y="1516063"/>
          <p14:tracePt t="14914" x="5262563" y="1516063"/>
          <p14:tracePt t="14944" x="5278438" y="1516063"/>
          <p14:tracePt t="15301" x="5262563" y="1516063"/>
          <p14:tracePt t="15323" x="5246688" y="1516063"/>
          <p14:tracePt t="15338" x="5230813" y="1516063"/>
          <p14:tracePt t="15349" x="5214938" y="1516063"/>
          <p14:tracePt t="15359" x="5207000" y="1516063"/>
          <p14:tracePt t="15374" x="5143500" y="1516063"/>
          <p14:tracePt t="15384" x="5103813" y="1516063"/>
          <p14:tracePt t="15385" x="5056188" y="1516063"/>
          <p14:tracePt t="15400" x="5000625" y="1516063"/>
          <p14:tracePt t="15408" x="4953000" y="1516063"/>
          <p14:tracePt t="15425" x="4937125" y="1516063"/>
          <p14:tracePt t="15427" x="4849813" y="1531938"/>
          <p14:tracePt t="15435" x="4762500" y="1531938"/>
          <p14:tracePt t="15441" x="4675188" y="1547813"/>
          <p14:tracePt t="15452" x="4611688" y="1547813"/>
          <p14:tracePt t="15456" x="4524375" y="1547813"/>
          <p14:tracePt t="15466" x="4349750" y="1547813"/>
          <p14:tracePt t="15479" x="4286250" y="1547813"/>
          <p14:tracePt t="15489" x="4246563" y="1547813"/>
          <p14:tracePt t="15497" x="4198938" y="1547813"/>
          <p14:tracePt t="15500" x="4183063" y="1547813"/>
          <p14:tracePt t="15514" x="4175125" y="1547813"/>
          <p14:tracePt t="15516" x="4159250" y="1547813"/>
          <p14:tracePt t="15528" x="4127500" y="1547813"/>
          <p14:tracePt t="15549" x="4095750" y="1547813"/>
          <p14:tracePt t="15559" x="4079875" y="1563688"/>
          <p14:tracePt t="15579" x="4071938" y="1563688"/>
          <p14:tracePt t="15581" x="4056063" y="1563688"/>
          <p14:tracePt t="15592" x="4040188" y="1563688"/>
          <p14:tracePt t="15595" x="4024313" y="1563688"/>
          <p14:tracePt t="15609" x="4008438" y="1563688"/>
          <p14:tracePt t="15612" x="3968750" y="1563688"/>
          <p14:tracePt t="15624" x="3937000" y="1563688"/>
          <p14:tracePt t="15626" x="3905250" y="1563688"/>
          <p14:tracePt t="15640" x="3817938" y="1563688"/>
          <p14:tracePt t="15657" x="3770313" y="1563688"/>
          <p14:tracePt t="15659" x="3730625" y="1563688"/>
          <p14:tracePt t="15668" x="3683000" y="1563688"/>
          <p14:tracePt t="15679" x="3659188" y="1563688"/>
          <p14:tracePt t="15694" x="3563938" y="1563688"/>
          <p14:tracePt t="15710" x="3556000" y="1563688"/>
          <p14:tracePt t="15713" x="3540125" y="1563688"/>
          <p14:tracePt t="15722" x="3524250" y="1563688"/>
          <p14:tracePt t="15726" x="3508375" y="1563688"/>
          <p14:tracePt t="15742" x="3492500" y="1563688"/>
          <p14:tracePt t="15924" x="3556000" y="1563688"/>
          <p14:tracePt t="15930" x="3563938" y="1563688"/>
          <p14:tracePt t="15942" x="3611563" y="1563688"/>
          <p14:tracePt t="15948" x="3698875" y="1563688"/>
          <p14:tracePt t="15956" x="3786188" y="1563688"/>
          <p14:tracePt t="15966" x="3889375" y="1563688"/>
          <p14:tracePt t="15974" x="4024313" y="1563688"/>
          <p14:tracePt t="15986" x="4159250" y="1563688"/>
          <p14:tracePt t="15998" x="4302125" y="1563688"/>
          <p14:tracePt t="16002" x="4437063" y="1563688"/>
          <p14:tracePt t="16013" x="4572000" y="1563688"/>
          <p14:tracePt t="16015" x="4699000" y="1563688"/>
          <p14:tracePt t="16025" x="4802188" y="1563688"/>
          <p14:tracePt t="16029" x="4921250" y="1563688"/>
          <p14:tracePt t="16042" x="5000625" y="1563688"/>
          <p14:tracePt t="16046" x="5072063" y="1563688"/>
          <p14:tracePt t="16055" x="5111750" y="1547813"/>
          <p14:tracePt t="16073" x="5127625" y="1547813"/>
          <p14:tracePt t="16078" x="5127625" y="1531938"/>
          <p14:tracePt t="16089" x="5143500" y="1531938"/>
          <p14:tracePt t="16106" x="5159375" y="1531938"/>
          <p14:tracePt t="16117" x="5175250" y="1531938"/>
          <p14:tracePt t="16136" x="5191125" y="1531938"/>
          <p14:tracePt t="16153" x="5207000" y="1531938"/>
          <p14:tracePt t="16170" x="5214938" y="1531938"/>
          <p14:tracePt t="17254" x="5207000" y="1531938"/>
          <p14:tracePt t="17623" x="5207000" y="1547813"/>
          <p14:tracePt t="18088" x="5207000" y="1563688"/>
          <p14:tracePt t="18264" x="5191125" y="1579563"/>
          <p14:tracePt t="18848" x="5191125" y="1595438"/>
          <p14:tracePt t="19219" x="5175250" y="1595438"/>
          <p14:tracePt t="19347" x="5175250" y="1611313"/>
          <p14:tracePt t="19366" x="5175250" y="1619250"/>
          <p14:tracePt t="19426" x="5159375" y="1619250"/>
          <p14:tracePt t="19431" x="5159375" y="1635125"/>
          <p14:tracePt t="19460" x="5143500" y="1635125"/>
          <p14:tracePt t="19475" x="5127625" y="1651000"/>
          <p14:tracePt t="19491" x="5127625" y="1666875"/>
          <p14:tracePt t="19498" x="5111750" y="1666875"/>
          <p14:tracePt t="19511" x="5103813" y="1666875"/>
          <p14:tracePt t="19555" x="5103813" y="1651000"/>
          <p14:tracePt t="19575" x="5087938" y="1651000"/>
          <p14:tracePt t="19587" x="5087938" y="1666875"/>
          <p14:tracePt t="19620" x="5072063" y="1682750"/>
          <p14:tracePt t="19652" x="5056188" y="1698625"/>
          <p14:tracePt t="19684" x="5040313" y="1698625"/>
          <p14:tracePt t="19698" x="5040313" y="1714500"/>
          <p14:tracePt t="19747" x="5024438" y="1722438"/>
          <p14:tracePt t="19767" x="5024438" y="1738313"/>
          <p14:tracePt t="19795" x="5008563" y="1738313"/>
          <p14:tracePt t="19827" x="5008563" y="1754188"/>
          <p14:tracePt t="19987" x="5000625" y="1754188"/>
          <p14:tracePt t="20083" x="5000625" y="1770063"/>
          <p14:tracePt t="21808" x="5000625" y="1754188"/>
          <p14:tracePt t="24290" x="4984750" y="1738313"/>
          <p14:tracePt t="24310" x="4984750" y="1722438"/>
          <p14:tracePt t="24326" x="4984750" y="1682750"/>
          <p14:tracePt t="24338" x="4984750" y="1666875"/>
          <p14:tracePt t="24343" x="5000625" y="1619250"/>
          <p14:tracePt t="24354" x="5008563" y="1619250"/>
          <p14:tracePt t="24366" x="5024438" y="1619250"/>
          <p14:tracePt t="24370" x="5024438" y="1611313"/>
          <p14:tracePt t="24381" x="5008563" y="1595438"/>
          <p14:tracePt t="24397" x="4968875" y="1547813"/>
          <p14:tracePt t="24417" x="4953000" y="1531938"/>
          <p14:tracePt t="24452" x="4937125" y="1531938"/>
          <p14:tracePt t="24612" x="4937125" y="1508125"/>
          <p14:tracePt t="24628" x="4937125" y="1492250"/>
          <p14:tracePt t="24676" x="4921250" y="1492250"/>
          <p14:tracePt t="24681" x="4905375" y="1492250"/>
          <p14:tracePt t="24694" x="4865688" y="1516063"/>
          <p14:tracePt t="24698" x="4849813" y="1531938"/>
          <p14:tracePt t="24708" x="4833938" y="1531938"/>
          <p14:tracePt t="24715" x="4818063" y="1531938"/>
          <p14:tracePt t="24724" x="4794250" y="1563688"/>
          <p14:tracePt t="24744" x="4746625" y="1635125"/>
          <p14:tracePt t="24747" x="4714875" y="1666875"/>
          <p14:tracePt t="24758" x="4699000" y="1666875"/>
          <p14:tracePt t="24773" x="4691063" y="1682750"/>
          <p14:tracePt t="24785" x="4691063" y="1698625"/>
          <p14:tracePt t="24793" x="4675188" y="1698625"/>
          <p14:tracePt t="24807" x="4659313" y="1714500"/>
          <p14:tracePt t="24827" x="4627563" y="1722438"/>
          <p14:tracePt t="24859" x="4611688" y="1722438"/>
          <p14:tracePt t="24872" x="4595813" y="1722438"/>
          <p14:tracePt t="24902" x="4572000" y="1738313"/>
          <p14:tracePt t="24921" x="4556125" y="1738313"/>
          <p14:tracePt t="24936" x="4540250" y="1738313"/>
          <p14:tracePt t="24953" x="4524375" y="1738313"/>
          <p14:tracePt t="24969" x="4524375" y="1754188"/>
          <p14:tracePt t="24980" x="4508500" y="1754188"/>
          <p14:tracePt t="25002" x="4492625" y="1754188"/>
          <p14:tracePt t="25012" x="4484688" y="1754188"/>
          <p14:tracePt t="25028" x="4452938" y="1754188"/>
          <p14:tracePt t="25046" x="4437063" y="1754188"/>
          <p14:tracePt t="25053" x="4389438" y="1754188"/>
          <p14:tracePt t="25063" x="4365625" y="1754188"/>
          <p14:tracePt t="25079" x="4333875" y="1754188"/>
          <p14:tracePt t="25086" x="4318000" y="1754188"/>
          <p14:tracePt t="25106" x="4278313" y="1754188"/>
          <p14:tracePt t="25115" x="4278313" y="1770063"/>
          <p14:tracePt t="25119" x="4262438" y="1770063"/>
          <p14:tracePt t="25130" x="4246563" y="1785938"/>
          <p14:tracePt t="25146" x="4198938" y="1785938"/>
          <p14:tracePt t="25160" x="4183063" y="1785938"/>
          <p14:tracePt t="25166" x="4143375" y="1785938"/>
          <p14:tracePt t="25177" x="4095750" y="1785938"/>
          <p14:tracePt t="25178" x="4079875" y="1785938"/>
          <p14:tracePt t="25190" x="4008438" y="1801813"/>
          <p14:tracePt t="25202" x="3921125" y="1817688"/>
          <p14:tracePt t="25209" x="3833813" y="1825625"/>
          <p14:tracePt t="25211" x="3762375" y="1841500"/>
          <p14:tracePt t="25227" x="3667125" y="1857375"/>
          <p14:tracePt t="25229" x="3595688" y="1857375"/>
          <p14:tracePt t="25240" x="3540125" y="1857375"/>
          <p14:tracePt t="25241" x="3492500" y="1857375"/>
          <p14:tracePt t="25255" x="3452813" y="1857375"/>
          <p14:tracePt t="25263" x="3436938" y="1857375"/>
          <p14:tracePt t="25273" x="3389313" y="1857375"/>
          <p14:tracePt t="25277" x="3349625" y="1873250"/>
          <p14:tracePt t="25292" x="3230563" y="1873250"/>
          <p14:tracePt t="25304" x="3143250" y="1873250"/>
          <p14:tracePt t="25307" x="3063875" y="1889125"/>
          <p14:tracePt t="25322" x="2960688" y="1905000"/>
          <p14:tracePt t="25336" x="2921000" y="1905000"/>
          <p14:tracePt t="25339" x="2889250" y="1905000"/>
          <p14:tracePt t="25352" x="2841625" y="1905000"/>
          <p14:tracePt t="25355" x="2754313" y="1920875"/>
          <p14:tracePt t="25369" x="2698750" y="1928813"/>
          <p14:tracePt t="25372" x="2627313" y="1944688"/>
          <p14:tracePt t="25381" x="2563813" y="1960563"/>
          <p14:tracePt t="25391" x="2492375" y="1960563"/>
          <p14:tracePt t="25403" x="2373313" y="1992313"/>
          <p14:tracePt t="25415" x="2301875" y="2008188"/>
          <p14:tracePt t="25426" x="2270125" y="2008188"/>
          <p14:tracePt t="25436" x="2222500" y="2024063"/>
          <p14:tracePt t="25438" x="2182813" y="2032000"/>
          <p14:tracePt t="25455" x="2079625" y="2047875"/>
          <p14:tracePt t="25468" x="2063750" y="2063750"/>
          <p14:tracePt t="25478" x="2063750" y="2047875"/>
          <p14:tracePt t="25488" x="2032000" y="2063750"/>
          <p14:tracePt t="25502" x="1992313" y="2047875"/>
          <p14:tracePt t="25528" x="1976438" y="2047875"/>
          <p14:tracePt t="25541" x="1944688" y="2079625"/>
          <p14:tracePt t="25560" x="1912938" y="2079625"/>
          <p14:tracePt t="25591" x="1905000" y="2079625"/>
          <p14:tracePt t="25620" x="1889125" y="2079625"/>
          <p14:tracePt t="25672" x="1873250" y="2079625"/>
          <p14:tracePt t="25685" x="1873250" y="2063750"/>
          <p14:tracePt t="25691" x="1857375" y="2063750"/>
          <p14:tracePt t="25703" x="1841500" y="2047875"/>
          <p14:tracePt t="25720" x="1825625" y="2047875"/>
          <p14:tracePt t="25727" x="1825625" y="2032000"/>
          <p14:tracePt t="25742" x="1825625" y="2024063"/>
          <p14:tracePt t="25753" x="1809750" y="2008188"/>
          <p14:tracePt t="25764" x="1801813" y="2008188"/>
          <p14:tracePt t="25787" x="1801813" y="1992313"/>
          <p14:tracePt t="25908" x="1809750" y="2008188"/>
          <p14:tracePt t="25928" x="1825625" y="2024063"/>
          <p14:tracePt t="25945" x="1825625" y="2032000"/>
          <p14:tracePt t="25958" x="1825625" y="2047875"/>
          <p14:tracePt t="25975" x="1825625" y="2063750"/>
          <p14:tracePt t="25982" x="1841500" y="2063750"/>
          <p14:tracePt t="25994" x="1857375" y="2111375"/>
          <p14:tracePt t="25997" x="1889125" y="2182813"/>
          <p14:tracePt t="26009" x="1928813" y="2238375"/>
          <p14:tracePt t="26013" x="1928813" y="2286000"/>
          <p14:tracePt t="26024" x="1944688" y="2301875"/>
          <p14:tracePt t="26030" x="1960563" y="2341563"/>
          <p14:tracePt t="26043" x="1992313" y="2389188"/>
          <p14:tracePt t="26045" x="2008188" y="2436813"/>
          <p14:tracePt t="26064" x="2016125" y="2436813"/>
          <p14:tracePt t="26076" x="2016125" y="2444750"/>
          <p14:tracePt t="26090" x="2032000" y="2460625"/>
          <p14:tracePt t="26106" x="2032000" y="2476500"/>
          <p14:tracePt t="26123" x="2047875" y="2476500"/>
          <p14:tracePt t="26140" x="2047875" y="2492375"/>
          <p14:tracePt t="26758" x="2047875" y="2476500"/>
          <p14:tracePt t="26790" x="2047875" y="2460625"/>
          <p14:tracePt t="26816" x="2047875" y="2444750"/>
          <p14:tracePt t="26832" x="2063750" y="2444750"/>
          <p14:tracePt t="26840" x="2063750" y="2436813"/>
          <p14:tracePt t="26864" x="2063750" y="2420938"/>
          <p14:tracePt t="26873" x="2063750" y="2405063"/>
          <p14:tracePt t="26889" x="2079625" y="2373313"/>
          <p14:tracePt t="26906" x="2095500" y="2357438"/>
          <p14:tracePt t="26907" x="2111375" y="2341563"/>
          <p14:tracePt t="26920" x="2119313" y="2341563"/>
          <p14:tracePt t="26930" x="2119313" y="2333625"/>
          <p14:tracePt t="26941" x="2135188" y="2301875"/>
          <p14:tracePt t="26952" x="2182813" y="2286000"/>
          <p14:tracePt t="26963" x="2214563" y="2254250"/>
          <p14:tracePt t="26973" x="2254250" y="2230438"/>
          <p14:tracePt t="26986" x="2286000" y="2198688"/>
          <p14:tracePt t="26995" x="2301875" y="2182813"/>
          <p14:tracePt t="27004" x="2341563" y="2151063"/>
          <p14:tracePt t="27015" x="2357438" y="2135188"/>
          <p14:tracePt t="27022" x="2420938" y="2111375"/>
          <p14:tracePt t="27035" x="2444750" y="2063750"/>
          <p14:tracePt t="27038" x="2524125" y="2024063"/>
          <p14:tracePt t="27047" x="2532063" y="2008188"/>
          <p14:tracePt t="27055" x="2595563" y="1960563"/>
          <p14:tracePt t="27069" x="2595563" y="1944688"/>
          <p14:tracePt t="27084" x="2595563" y="1920875"/>
          <p14:tracePt t="27086" x="2635250" y="1857375"/>
          <p14:tracePt t="27100" x="2651125" y="1817688"/>
          <p14:tracePt t="27103" x="2667000" y="1770063"/>
          <p14:tracePt t="27114" x="2667000" y="1714500"/>
          <p14:tracePt t="27116" x="2682875" y="1651000"/>
          <p14:tracePt t="27130" x="2635250" y="1579563"/>
          <p14:tracePt t="27145" x="2635250" y="1547813"/>
          <p14:tracePt t="27147" x="2667000" y="1508125"/>
          <p14:tracePt t="27158" x="2651125" y="1476375"/>
          <p14:tracePt t="27181" x="2627313" y="1444625"/>
          <p14:tracePt t="27198" x="2563813" y="1373188"/>
          <p14:tracePt t="27209" x="2524125" y="1325563"/>
          <p14:tracePt t="27220" x="2508250" y="1285875"/>
          <p14:tracePt t="27233" x="2476500" y="1254125"/>
          <p14:tracePt t="27237" x="2460625" y="1238250"/>
          <p14:tracePt t="27249" x="2420938" y="1182688"/>
          <p14:tracePt t="27251" x="2389188" y="1150938"/>
          <p14:tracePt t="27263" x="2341563" y="1103313"/>
          <p14:tracePt t="27267" x="2317750" y="1079500"/>
          <p14:tracePt t="27278" x="2286000" y="1063625"/>
          <p14:tracePt t="27280" x="2238375" y="1047750"/>
          <p14:tracePt t="27290" x="2238375" y="1031875"/>
          <p14:tracePt t="27291" x="2222500" y="1031875"/>
          <p14:tracePt t="27312" x="2222500" y="1016000"/>
          <p14:tracePt t="27321" x="2214563" y="1016000"/>
          <p14:tracePt t="27334" x="2214563" y="1000125"/>
          <p14:tracePt t="27513" x="2198688" y="984250"/>
          <p14:tracePt t="28466" x="2198688" y="1000125"/>
          <p14:tracePt t="28470" x="2214563" y="1063625"/>
          <p14:tracePt t="28482" x="2222500" y="1079500"/>
          <p14:tracePt t="28496" x="2238375" y="1119188"/>
          <p14:tracePt t="28505" x="2254250" y="1166813"/>
          <p14:tracePt t="28515" x="2270125" y="1206500"/>
          <p14:tracePt t="28525" x="2301875" y="1254125"/>
          <p14:tracePt t="28541" x="2317750" y="1301750"/>
          <p14:tracePt t="28544" x="2325688" y="1325563"/>
          <p14:tracePt t="28556" x="2341563" y="1373188"/>
          <p14:tracePt t="28557" x="2357438" y="1412875"/>
          <p14:tracePt t="28573" x="2389188" y="1476375"/>
          <p14:tracePt t="28587" x="2389188" y="1492250"/>
          <p14:tracePt t="28588" x="2389188" y="1508125"/>
          <p14:tracePt t="28599" x="2389188" y="1516063"/>
          <p14:tracePt t="28625" x="2389188" y="1531938"/>
          <p14:tracePt t="28632" x="2389188" y="1547813"/>
          <p14:tracePt t="28659" x="2389188" y="1563688"/>
          <p14:tracePt t="28661" x="2405063" y="1563688"/>
          <p14:tracePt t="28673" x="2405063" y="1579563"/>
          <p14:tracePt t="28694" x="2405063" y="1595438"/>
          <p14:tracePt t="28706" x="2405063" y="1611313"/>
          <p14:tracePt t="28726" x="2405063" y="1619250"/>
          <p14:tracePt t="28729" x="2405063" y="1651000"/>
          <p14:tracePt t="28742" x="2389188" y="1698625"/>
          <p14:tracePt t="28743" x="2373313" y="1714500"/>
          <p14:tracePt t="28760" x="2373313" y="1722438"/>
          <p14:tracePt t="28762" x="2373313" y="1754188"/>
          <p14:tracePt t="28775" x="2357438" y="1857375"/>
          <p14:tracePt t="28790" x="2341563" y="1960563"/>
          <p14:tracePt t="28805" x="2341563" y="2008188"/>
          <p14:tracePt t="28807" x="2341563" y="2063750"/>
          <p14:tracePt t="28820" x="2341563" y="2127250"/>
          <p14:tracePt t="28823" x="2341563" y="2151063"/>
          <p14:tracePt t="28837" x="2341563" y="2198688"/>
          <p14:tracePt t="28839" x="2357438" y="2238375"/>
          <p14:tracePt t="28860" x="2373313" y="2286000"/>
          <p14:tracePt t="28872" x="2444750" y="2405063"/>
          <p14:tracePt t="28880" x="2476500" y="2436813"/>
          <p14:tracePt t="28892" x="2532063" y="2476500"/>
          <p14:tracePt t="28903" x="2547938" y="2492375"/>
          <p14:tracePt t="28905" x="2547938" y="2508250"/>
          <p14:tracePt t="28915" x="2563813" y="2508250"/>
          <p14:tracePt t="28920" x="2563813" y="2524125"/>
          <p14:tracePt t="28935" x="2579688" y="2524125"/>
          <p14:tracePt t="28960" x="2579688" y="2540000"/>
          <p14:tracePt t="28994" x="2595563" y="2540000"/>
          <p14:tracePt t="29010" x="2595563" y="2547938"/>
          <p14:tracePt t="29028" x="2611438" y="2563813"/>
          <p14:tracePt t="29055" x="2627313" y="2563813"/>
          <p14:tracePt t="29064" x="2627313" y="2579688"/>
          <p14:tracePt t="29090" x="2635250" y="2579688"/>
          <p14:tracePt t="29096" x="2667000" y="2595563"/>
          <p14:tracePt t="29108" x="2667000" y="2611438"/>
          <p14:tracePt t="29113" x="2682875" y="2611438"/>
          <p14:tracePt t="29126" x="2682875" y="2627313"/>
          <p14:tracePt t="29133" x="2714625" y="2627313"/>
          <p14:tracePt t="29144" x="2770188" y="2643188"/>
          <p14:tracePt t="29147" x="2857500" y="2643188"/>
          <p14:tracePt t="29161" x="2960688" y="2643188"/>
          <p14:tracePt t="29163" x="3079750" y="2643188"/>
          <p14:tracePt t="29174" x="3182938" y="2643188"/>
          <p14:tracePt t="29181" x="3286125" y="2627313"/>
          <p14:tracePt t="29191" x="3405188" y="2595563"/>
          <p14:tracePt t="29194" x="3492500" y="2579688"/>
          <p14:tracePt t="29207" x="3556000" y="2563813"/>
          <p14:tracePt t="29209" x="3595688" y="2540000"/>
          <p14:tracePt t="29236" x="3595688" y="2524125"/>
          <p14:tracePt t="29255" x="3579813" y="2508250"/>
          <p14:tracePt t="29286" x="3643313" y="2476500"/>
          <p14:tracePt t="29378" x="3643313" y="2460625"/>
          <p14:tracePt t="29387" x="3643313" y="2444750"/>
          <p14:tracePt t="29403" x="3643313" y="2436813"/>
          <p14:tracePt t="29412" x="3643313" y="2420938"/>
          <p14:tracePt t="29423" x="3643313" y="2405063"/>
          <p14:tracePt t="29506" x="3627438" y="2405063"/>
          <p14:tracePt t="29542" x="3611563" y="2405063"/>
          <p14:tracePt t="29554" x="3595688" y="2405063"/>
          <p14:tracePt t="29573" x="3579813" y="2405063"/>
          <p14:tracePt t="29580" x="3563938" y="2405063"/>
          <p14:tracePt t="29590" x="3524250" y="2420938"/>
          <p14:tracePt t="29592" x="3508375" y="2420938"/>
          <p14:tracePt t="29609" x="3389313" y="2444750"/>
          <p14:tracePt t="29623" x="3373438" y="2444750"/>
          <p14:tracePt t="29626" x="3333750" y="2444750"/>
          <p14:tracePt t="29638" x="3286125" y="2444750"/>
          <p14:tracePt t="29641" x="3246438" y="2444750"/>
          <p14:tracePt t="29655" x="3214688" y="2444750"/>
          <p14:tracePt t="29657" x="3182938" y="2460625"/>
          <p14:tracePt t="29666" x="3167063" y="2460625"/>
          <p14:tracePt t="29677" x="3151188" y="2460625"/>
          <p14:tracePt t="29691" x="3127375" y="2460625"/>
          <p14:tracePt t="29711" x="3111500" y="2460625"/>
          <p14:tracePt t="29724" x="3095625" y="2460625"/>
          <p14:tracePt t="29738" x="3079750" y="2460625"/>
          <p14:tracePt t="29753" x="3063875" y="2460625"/>
          <p14:tracePt t="29766" x="3048000" y="2460625"/>
          <p14:tracePt t="29800" x="3040063" y="2460625"/>
          <p14:tracePt t="29970" x="3048000" y="2460625"/>
          <p14:tracePt t="30002" x="3063875" y="2460625"/>
          <p14:tracePt t="30018" x="3079750" y="2460625"/>
          <p14:tracePt t="30050" x="3095625" y="2460625"/>
          <p14:tracePt t="30211" x="3111500" y="2460625"/>
          <p14:tracePt t="30230" x="3127375" y="2460625"/>
          <p14:tracePt t="30242" x="3143250" y="2460625"/>
          <p14:tracePt t="30251" x="3167063" y="2460625"/>
          <p14:tracePt t="30260" x="3182938" y="2460625"/>
          <p14:tracePt t="30270" x="3198813" y="2460625"/>
          <p14:tracePt t="30278" x="3214688" y="2460625"/>
          <p14:tracePt t="30283" x="3230563" y="2444750"/>
          <p14:tracePt t="30291" x="3246438" y="2444750"/>
          <p14:tracePt t="30309" x="3254375" y="2444750"/>
          <p14:tracePt t="30326" x="3270250" y="2444750"/>
          <p14:tracePt t="30998" x="3270250" y="2460625"/>
          <p14:tracePt t="31044" x="3254375" y="2460625"/>
          <p14:tracePt t="31076" x="3254375" y="2476500"/>
          <p14:tracePt t="31108" x="3246438" y="2476500"/>
          <p14:tracePt t="31142" x="3230563" y="2476500"/>
          <p14:tracePt t="31173" x="3214688" y="2476500"/>
          <p14:tracePt t="31204" x="3198813" y="2476500"/>
          <p14:tracePt t="31225" x="3182938" y="2476500"/>
          <p14:tracePt t="31240" x="3167063" y="2476500"/>
          <p14:tracePt t="31365" x="3151188" y="2476500"/>
          <p14:tracePt t="31428" x="3143250" y="2476500"/>
          <p14:tracePt t="31450" x="3127375" y="2476500"/>
          <p14:tracePt t="31492" x="3111500" y="2476500"/>
          <p14:tracePt t="31528" x="3095625" y="2476500"/>
          <p14:tracePt t="31544" x="3079750" y="2492375"/>
          <p14:tracePt t="31572" x="3063875" y="2492375"/>
          <p14:tracePt t="31595" x="3048000" y="2492375"/>
          <p14:tracePt t="31608" x="3040063" y="2492375"/>
          <p14:tracePt t="31686" x="3024188" y="2524125"/>
          <p14:tracePt t="31694" x="3040063" y="2547938"/>
          <p14:tracePt t="31705" x="3040063" y="2540000"/>
          <p14:tracePt t="31707" x="3040063" y="2524125"/>
          <p14:tracePt t="31721" x="3048000" y="2524125"/>
          <p14:tracePt t="31735" x="3048000" y="2540000"/>
          <p14:tracePt t="31892" x="3063875" y="2540000"/>
          <p14:tracePt t="33482" x="3063875" y="2595563"/>
          <p14:tracePt t="33486" x="3063875" y="2611438"/>
          <p14:tracePt t="33497" x="3063875" y="2667000"/>
          <p14:tracePt t="33502" x="3063875" y="2754313"/>
          <p14:tracePt t="33515" x="3048000" y="2905125"/>
          <p14:tracePt t="33516" x="3063875" y="3040063"/>
          <p14:tracePt t="33534" x="3111500" y="3024188"/>
          <p14:tracePt t="33545" x="3111500" y="3040063"/>
          <p14:tracePt t="33555" x="3111500" y="3055938"/>
          <p14:tracePt t="33562" x="3111500" y="3095625"/>
          <p14:tracePt t="33570" x="3111500" y="3143250"/>
          <p14:tracePt t="33578" x="3111500" y="3198813"/>
          <p14:tracePt t="33589" x="3127375" y="3262313"/>
          <p14:tracePt t="33598" x="3143250" y="3349625"/>
          <p14:tracePt t="33603" x="3167063" y="3421063"/>
          <p14:tracePt t="33614" x="3254375" y="3524250"/>
          <p14:tracePt t="33630" x="3389313" y="3595688"/>
          <p14:tracePt t="33641" x="3452813" y="3611563"/>
          <p14:tracePt t="33656" x="3452813" y="3627438"/>
          <p14:tracePt t="33880" x="3452813" y="3611563"/>
          <p14:tracePt t="33901" x="3436938" y="3611563"/>
          <p14:tracePt t="33912" x="3452813" y="3611563"/>
          <p14:tracePt t="33918" x="3452813" y="3595688"/>
          <p14:tracePt t="33934" x="3452813" y="3587750"/>
          <p14:tracePt t="33945" x="3460750" y="3524250"/>
          <p14:tracePt t="33952" x="3452813" y="3508375"/>
          <p14:tracePt t="33966" x="3492500" y="3484563"/>
          <p14:tracePt t="34024" x="3492500" y="3492500"/>
          <p14:tracePt t="34041" x="3492500" y="3540125"/>
          <p14:tracePt t="34058" x="3508375" y="3587750"/>
          <p14:tracePt t="34065" x="3540125" y="3627438"/>
          <p14:tracePt t="34078" x="3540125" y="3659188"/>
          <p14:tracePt t="34091" x="3540125" y="3675063"/>
          <p14:tracePt t="34096" x="3556000" y="3690938"/>
          <p14:tracePt t="34113" x="3563938" y="3730625"/>
          <p14:tracePt t="34125" x="3579813" y="3794125"/>
          <p14:tracePt t="34143" x="3595688" y="3849688"/>
          <p14:tracePt t="34158" x="3595688" y="3897313"/>
          <p14:tracePt t="34160" x="3611563" y="3905250"/>
          <p14:tracePt t="34173" x="3643313" y="3968750"/>
          <p14:tracePt t="34176" x="3643313" y="4008438"/>
          <p14:tracePt t="34188" x="3667125" y="4056063"/>
          <p14:tracePt t="34190" x="3667125" y="4071938"/>
          <p14:tracePt t="34206" x="3667125" y="4103688"/>
          <p14:tracePt t="34210" x="3683000" y="4111625"/>
          <p14:tracePt t="34223" x="3683000" y="4127500"/>
          <p14:tracePt t="34225" x="3698875" y="4159250"/>
          <p14:tracePt t="34239" x="3698875" y="4191000"/>
          <p14:tracePt t="34254" x="3698875" y="4214813"/>
          <p14:tracePt t="34268" x="3698875" y="4246563"/>
          <p14:tracePt t="34280" x="3714750" y="4262438"/>
          <p14:tracePt t="34290" x="3714750" y="4278313"/>
          <p14:tracePt t="34305" x="3730625" y="4278313"/>
          <p14:tracePt t="34307" x="3730625" y="4318000"/>
          <p14:tracePt t="34318" x="3730625" y="4333875"/>
          <p14:tracePt t="34341" x="3746500" y="4349750"/>
          <p14:tracePt t="34351" x="3746500" y="4365625"/>
          <p14:tracePt t="34368" x="3746500" y="4381500"/>
          <p14:tracePt t="34383" x="3746500" y="4397375"/>
          <p14:tracePt t="34399" x="3762375" y="4413250"/>
          <p14:tracePt t="34860" x="3762375" y="4421188"/>
          <p14:tracePt t="34866" x="3770313" y="4421188"/>
          <p14:tracePt t="34879" x="3786188" y="4421188"/>
          <p14:tracePt t="34882" x="3833813" y="4421188"/>
          <p14:tracePt t="34891" x="3905250" y="4421188"/>
          <p14:tracePt t="34899" x="3937000" y="4413250"/>
          <p14:tracePt t="34917" x="3976688" y="4397375"/>
          <p14:tracePt t="34920" x="3992563" y="4397375"/>
          <p14:tracePt t="34936" x="3992563" y="4381500"/>
          <p14:tracePt t="34943" x="3992563" y="4365625"/>
          <p14:tracePt t="34948" x="3976688" y="4365625"/>
          <p14:tracePt t="35260" x="3992563" y="4349750"/>
          <p14:tracePt t="35266" x="4008438" y="4349750"/>
          <p14:tracePt t="35274" x="4024313" y="4333875"/>
          <p14:tracePt t="35307" x="4008438" y="4333875"/>
          <p14:tracePt t="35338" x="3976688" y="4349750"/>
          <p14:tracePt t="35349" x="3952875" y="4381500"/>
          <p14:tracePt t="35363" x="3905250" y="4421188"/>
          <p14:tracePt t="35365" x="3873500" y="4468813"/>
          <p14:tracePt t="35376" x="3833813" y="4540250"/>
          <p14:tracePt t="35392" x="3786188" y="4587875"/>
          <p14:tracePt t="35405" x="3770313" y="4619625"/>
          <p14:tracePt t="35406" x="3762375" y="4659313"/>
          <p14:tracePt t="35421" x="3746500" y="4675188"/>
          <p14:tracePt t="35430" x="3714750" y="4730750"/>
          <p14:tracePt t="35441" x="3683000" y="4826000"/>
          <p14:tracePt t="35454" x="3667125" y="4833938"/>
          <p14:tracePt t="35456" x="3643313" y="4881563"/>
          <p14:tracePt t="35468" x="3611563" y="4937125"/>
          <p14:tracePt t="35475" x="3595688" y="4968875"/>
          <p14:tracePt t="35487" x="3579813" y="4984750"/>
          <p14:tracePt t="35489" x="3579813" y="5000625"/>
          <p14:tracePt t="35499" x="3563938" y="5000625"/>
          <p14:tracePt t="35508" x="3563938" y="5016500"/>
          <p14:tracePt t="35518" x="3556000" y="5032375"/>
          <p14:tracePt t="35531" x="3556000" y="5040313"/>
          <p14:tracePt t="35533" x="3540125" y="5040313"/>
          <p14:tracePt t="35539" x="3540125" y="5072063"/>
          <p14:tracePt t="35549" x="3524250" y="5087938"/>
          <p14:tracePt t="35550" x="3524250" y="5103813"/>
          <p14:tracePt t="35565" x="3476625" y="5143500"/>
          <p14:tracePt t="35583" x="3476625" y="5159375"/>
          <p14:tracePt t="35586" x="3460750" y="5175250"/>
          <p14:tracePt t="35602" x="3452813" y="5191125"/>
          <p14:tracePt t="35615" x="3436938" y="5207000"/>
          <p14:tracePt t="35618" x="3421063" y="5222875"/>
          <p14:tracePt t="35631" x="3421063" y="5238750"/>
          <p14:tracePt t="35633" x="3405188" y="5238750"/>
          <p14:tracePt t="35647" x="3389313" y="5246688"/>
          <p14:tracePt t="35650" x="3373438" y="5262563"/>
          <p14:tracePt t="35659" x="3357563" y="5262563"/>
          <p14:tracePt t="35671" x="3357563" y="5278438"/>
          <p14:tracePt t="35682" x="3333750" y="5294313"/>
          <p14:tracePt t="35693" x="3317875" y="5310188"/>
          <p14:tracePt t="35706" x="3302000" y="5326063"/>
          <p14:tracePt t="35731" x="3286125" y="5326063"/>
          <p14:tracePt t="35742" x="3270250" y="5341938"/>
          <p14:tracePt t="35763" x="3254375" y="5341938"/>
          <p14:tracePt t="35777" x="3246438" y="5341938"/>
          <p14:tracePt t="35805" x="3230563" y="5349875"/>
          <p14:tracePt t="35922" x="3254375" y="5349875"/>
          <p14:tracePt t="35939" x="3286125" y="5341938"/>
          <p14:tracePt t="35951" x="3333750" y="5326063"/>
          <p14:tracePt t="35960" x="3357563" y="5310188"/>
          <p14:tracePt t="35970" x="3436938" y="5294313"/>
          <p14:tracePt t="35971" x="3476625" y="5294313"/>
          <p14:tracePt t="35988" x="3556000" y="5278438"/>
          <p14:tracePt t="36000" x="3579813" y="5278438"/>
          <p14:tracePt t="36002" x="3627438" y="5278438"/>
          <p14:tracePt t="36019" x="3643313" y="5278438"/>
          <p14:tracePt t="36300" x="3643313" y="5294313"/>
          <p14:tracePt t="36316" x="3643313" y="5310188"/>
          <p14:tracePt t="36332" x="3643313" y="5326063"/>
          <p14:tracePt t="36340" x="3643313" y="5341938"/>
          <p14:tracePt t="36351" x="3659188" y="5381625"/>
          <p14:tracePt t="36366" x="3659188" y="5397500"/>
          <p14:tracePt t="36375" x="3667125" y="5413375"/>
          <p14:tracePt t="36391" x="3683000" y="5445125"/>
          <p14:tracePt t="36399" x="3683000" y="5453063"/>
          <p14:tracePt t="36403" x="3683000" y="5468938"/>
          <p14:tracePt t="36416" x="3698875" y="5484813"/>
          <p14:tracePt t="36419" x="3714750" y="5500688"/>
          <p14:tracePt t="36432" x="3714750" y="5532438"/>
          <p14:tracePt t="36452" x="3714750" y="5548313"/>
          <p14:tracePt t="36469" x="3730625" y="5556250"/>
          <p14:tracePt t="36526" x="3730625" y="5572125"/>
          <p14:tracePt t="36572" x="3714750" y="5572125"/>
          <p14:tracePt t="36579" x="3746500" y="5651500"/>
          <p14:tracePt t="36591" x="3667125" y="5588000"/>
          <p14:tracePt t="36600" x="3683000" y="5635625"/>
          <p14:tracePt t="36610" x="3698875" y="5635625"/>
          <p14:tracePt t="36627" x="3714750" y="5635625"/>
          <p14:tracePt t="36640" x="3683000" y="5603875"/>
          <p14:tracePt t="36643" x="3667125" y="5603875"/>
          <p14:tracePt t="36670" x="3659188" y="5603875"/>
          <p14:tracePt t="36676" x="3643313" y="5619750"/>
          <p14:tracePt t="36685" x="3643313" y="5572125"/>
          <p14:tracePt t="36697" x="3643313" y="5556250"/>
          <p14:tracePt t="37152" x="3659188" y="5556250"/>
          <p14:tracePt t="40092" x="3659188" y="5548313"/>
          <p14:tracePt t="40219" x="3667125" y="5548313"/>
          <p14:tracePt t="40267" x="3667125" y="5532438"/>
          <p14:tracePt t="40394" x="3667125" y="5516563"/>
          <p14:tracePt t="40400" x="3667125" y="5484813"/>
          <p14:tracePt t="40410" x="3683000" y="5445125"/>
          <p14:tracePt t="40418" x="3698875" y="5413375"/>
          <p14:tracePt t="40427" x="3714750" y="5381625"/>
          <p14:tracePt t="40434" x="3730625" y="5365750"/>
          <p14:tracePt t="40443" x="3762375" y="5310188"/>
          <p14:tracePt t="40452" x="3770313" y="5310188"/>
          <p14:tracePt t="40460" x="3786188" y="5262563"/>
          <p14:tracePt t="40487" x="3802063" y="5246688"/>
          <p14:tracePt t="40488" x="3833813" y="5207000"/>
          <p14:tracePt t="40497" x="3849688" y="5191125"/>
          <p14:tracePt t="40501" x="3905250" y="5143500"/>
          <p14:tracePt t="40512" x="3921125" y="5135563"/>
          <p14:tracePt t="40529" x="3937000" y="5135563"/>
          <p14:tracePt t="40540" x="3937000" y="5119688"/>
          <p14:tracePt t="40812" x="3937000" y="5135563"/>
          <p14:tracePt t="40892" x="3937000" y="5143500"/>
          <p14:tracePt t="41197" x="3937000" y="5159375"/>
          <p14:tracePt t="41292" x="3937000" y="5175250"/>
          <p14:tracePt t="41469" x="3921125" y="5191125"/>
          <p14:tracePt t="43610" x="3921125" y="5175250"/>
          <p14:tracePt t="43628" x="3937000" y="5175250"/>
          <p14:tracePt t="43640" x="3937000" y="5159375"/>
          <p14:tracePt t="43658" x="3937000" y="5143500"/>
          <p14:tracePt t="43662" x="3937000" y="5135563"/>
          <p14:tracePt t="43683" x="3952875" y="5119688"/>
          <p14:tracePt t="43691" x="3968750" y="5119688"/>
          <p14:tracePt t="43705" x="3968750" y="5103813"/>
          <p14:tracePt t="43717" x="3976688" y="5103813"/>
          <p14:tracePt t="43726" x="3992563" y="5103813"/>
          <p14:tracePt t="43754" x="3992563" y="5087938"/>
          <p14:tracePt t="43768" x="4008438" y="5087938"/>
          <p14:tracePt t="43800" x="4024313" y="5072063"/>
          <p14:tracePt t="43823" x="4056063" y="5056188"/>
          <p14:tracePt t="43848" x="4071938" y="5056188"/>
          <p14:tracePt t="43866" x="4079875" y="5040313"/>
          <p14:tracePt t="43884" x="4095750" y="5040313"/>
          <p14:tracePt t="43960" x="4111625" y="5040313"/>
          <p14:tracePt t="44104" x="4111625" y="5032375"/>
          <p14:tracePt t="44635" x="4111625" y="5040313"/>
          <p14:tracePt t="44650" x="4095750" y="5040313"/>
          <p14:tracePt t="44682" x="4079875" y="5056188"/>
          <p14:tracePt t="44731" x="4071938" y="5056188"/>
          <p14:tracePt t="44746" x="4071938" y="5072063"/>
          <p14:tracePt t="44958" x="4071938" y="5056188"/>
          <p14:tracePt t="44975" x="4071938" y="5040313"/>
          <p14:tracePt t="44986" x="4071938" y="5000625"/>
          <p14:tracePt t="45009" x="4071938" y="4984750"/>
          <p14:tracePt t="45019" x="4079875" y="4937125"/>
          <p14:tracePt t="45027" x="4111625" y="4881563"/>
          <p14:tracePt t="45036" x="4143375" y="4794250"/>
          <p14:tracePt t="45048" x="4175125" y="4706938"/>
          <p14:tracePt t="45055" x="4198938" y="4603750"/>
          <p14:tracePt t="45059" x="4214813" y="4516438"/>
          <p14:tracePt t="45070" x="4246563" y="4421188"/>
          <p14:tracePt t="45071" x="4262438" y="4310063"/>
          <p14:tracePt t="45086" x="4286250" y="4206875"/>
          <p14:tracePt t="45087" x="4302125" y="4103688"/>
          <p14:tracePt t="45100" x="4318000" y="4008438"/>
          <p14:tracePt t="45113" x="4333875" y="3905250"/>
          <p14:tracePt t="45114" x="4349750" y="3746500"/>
          <p14:tracePt t="45127" x="4381500" y="3595688"/>
          <p14:tracePt t="45137" x="4389438" y="3452813"/>
          <p14:tracePt t="45145" x="4421188" y="3286125"/>
          <p14:tracePt t="45147" x="4437063" y="3182938"/>
          <p14:tracePt t="45157" x="4452938" y="3095625"/>
          <p14:tracePt t="45169" x="4452938" y="3040063"/>
          <p14:tracePt t="45172" x="4452938" y="2952750"/>
          <p14:tracePt t="45188" x="4452938" y="2857500"/>
          <p14:tracePt t="45196" x="4468813" y="2754313"/>
          <p14:tracePt t="45199" x="4484688" y="2667000"/>
          <p14:tracePt t="45202" x="4492625" y="2579688"/>
          <p14:tracePt t="45213" x="4508500" y="2492375"/>
          <p14:tracePt t="45214" x="4524375" y="2405063"/>
          <p14:tracePt t="45229" x="4524375" y="2317750"/>
          <p14:tracePt t="45237" x="4524375" y="2254250"/>
          <p14:tracePt t="45247" x="4540250" y="2198688"/>
          <p14:tracePt t="45249" x="4540250" y="2151063"/>
          <p14:tracePt t="45267" x="4556125" y="2135188"/>
          <p14:tracePt t="45279" x="4572000" y="2111375"/>
          <p14:tracePt t="45298" x="4572000" y="2095500"/>
          <p14:tracePt t="45314" x="4572000" y="2135188"/>
          <p14:tracePt t="45335" x="4556125" y="2238375"/>
          <p14:tracePt t="45531" x="4572000" y="2230438"/>
          <p14:tracePt t="45538" x="4572000" y="2198688"/>
          <p14:tracePt t="45547" x="4572000" y="2151063"/>
          <p14:tracePt t="45555" x="4572000" y="2135188"/>
          <p14:tracePt t="45580" x="4572000" y="2127250"/>
          <p14:tracePt t="45612" x="4556125" y="2111375"/>
          <p14:tracePt t="45619" x="4508500" y="2095500"/>
          <p14:tracePt t="45629" x="4492625" y="2079625"/>
          <p14:tracePt t="45630" x="4468813" y="2079625"/>
          <p14:tracePt t="45646" x="4452938" y="2079625"/>
          <p14:tracePt t="45661" x="4437063" y="2063750"/>
          <p14:tracePt t="45688" x="4421188" y="2063750"/>
          <p14:tracePt t="45702" x="4405313" y="2047875"/>
          <p14:tracePt t="45713" x="4381500" y="2008188"/>
          <p14:tracePt t="45726" x="4381500" y="1992313"/>
          <p14:tracePt t="45728" x="4365625" y="1976438"/>
          <p14:tracePt t="45741" x="4349750" y="1960563"/>
          <p14:tracePt t="45747" x="4349750" y="1944688"/>
          <p14:tracePt t="45759" x="4333875" y="1944688"/>
          <p14:tracePt t="45761" x="4333875" y="1928813"/>
          <p14:tracePt t="45779" x="4318000" y="1920875"/>
          <p14:tracePt t="45791" x="4302125" y="1873250"/>
          <p14:tracePt t="45793" x="4286250" y="1841500"/>
          <p14:tracePt t="45805" x="4278313" y="1817688"/>
          <p14:tracePt t="45808" x="4230688" y="1785938"/>
          <p14:tracePt t="45824" x="4214813" y="1770063"/>
          <p14:tracePt t="45827" x="4198938" y="1754188"/>
          <p14:tracePt t="45836" x="4175125" y="1698625"/>
          <p14:tracePt t="45844" x="4159250" y="1682750"/>
          <p14:tracePt t="45860" x="4111625" y="1619250"/>
          <p14:tracePt t="45872" x="4071938" y="1579563"/>
          <p14:tracePt t="45890" x="4056063" y="1563688"/>
          <p14:tracePt t="45905" x="4040188" y="1547813"/>
          <p14:tracePt t="45914" x="4024313" y="1531938"/>
          <p14:tracePt t="45935" x="3976688" y="1460500"/>
          <p14:tracePt t="45936" x="3952875" y="1404938"/>
          <p14:tracePt t="45948" x="3873500" y="1325563"/>
          <p14:tracePt t="45959" x="3833813" y="1285875"/>
          <p14:tracePt t="45972" x="3802063" y="1254125"/>
          <p14:tracePt t="45988" x="3770313" y="1238250"/>
          <p14:tracePt t="45991" x="3762375" y="1222375"/>
          <p14:tracePt t="46003" x="3730625" y="1206500"/>
          <p14:tracePt t="46013" x="3714750" y="1198563"/>
          <p14:tracePt t="46036" x="3698875" y="1182688"/>
          <p14:tracePt t="46056" x="3683000" y="1166813"/>
          <p14:tracePt t="46069" x="3659188" y="1119188"/>
          <p14:tracePt t="46079" x="3643313" y="1119188"/>
          <p14:tracePt t="46108" x="3627438" y="1103313"/>
          <p14:tracePt t="46160" x="3627438" y="1087438"/>
          <p14:tracePt t="46178" x="3627438" y="1079500"/>
          <p14:tracePt t="46192" x="3627438" y="1063625"/>
          <p14:tracePt t="46210" x="3627438" y="1047750"/>
          <p14:tracePt t="46224" x="3627438" y="1031875"/>
          <p14:tracePt t="46252" x="3627438" y="1016000"/>
          <p14:tracePt t="46288" x="3611563" y="1016000"/>
          <p14:tracePt t="46305" x="3611563" y="1000125"/>
          <p14:tracePt t="46321" x="3595688" y="1000125"/>
          <p14:tracePt t="46323" x="3595688" y="984250"/>
          <p14:tracePt t="46338" x="3579813" y="984250"/>
          <p14:tracePt t="46412" x="3563938" y="984250"/>
          <p14:tracePt t="46541" x="3563938" y="976313"/>
          <p14:tracePt t="46604" x="3563938" y="984250"/>
          <p14:tracePt t="46668" x="3556000" y="1000125"/>
          <p14:tracePt t="46812" x="3556000" y="1016000"/>
          <p14:tracePt t="47878" x="3540125" y="1016000"/>
          <p14:tracePt t="47958" x="3524250" y="1031875"/>
          <p14:tracePt t="50510" x="3540125" y="1087438"/>
          <p14:tracePt t="50514" x="3540125" y="1103313"/>
          <p14:tracePt t="50524" x="3540125" y="1119188"/>
          <p14:tracePt t="50528" x="3540125" y="1135063"/>
          <p14:tracePt t="50544" x="3556000" y="1150938"/>
          <p14:tracePt t="50556" x="3556000" y="1166813"/>
          <p14:tracePt t="50561" x="3563938" y="1166813"/>
          <p14:tracePt t="50577" x="3563938" y="1182688"/>
          <p14:tracePt t="50598" x="3595688" y="1285875"/>
          <p14:tracePt t="50605" x="3611563" y="1325563"/>
          <p14:tracePt t="50625" x="3667125" y="1428750"/>
          <p14:tracePt t="50641" x="3746500" y="1579563"/>
          <p14:tracePt t="50673" x="3921125" y="1857375"/>
          <p14:tracePt t="50675" x="3992563" y="1944688"/>
          <p14:tracePt t="50685" x="4071938" y="2047875"/>
          <p14:tracePt t="50690" x="4127500" y="2111375"/>
          <p14:tracePt t="50700" x="4183063" y="2182813"/>
          <p14:tracePt t="50723" x="4286250" y="2492375"/>
          <p14:tracePt t="50733" x="4318000" y="2627313"/>
          <p14:tracePt t="50751" x="4365625" y="2873375"/>
          <p14:tracePt t="50757" x="4405313" y="3008313"/>
          <p14:tracePt t="50766" x="4437063" y="3127375"/>
          <p14:tracePt t="50771" x="4452938" y="3198813"/>
          <p14:tracePt t="50785" x="4468813" y="3270250"/>
          <p14:tracePt t="50787" x="4484688" y="3270250"/>
          <p14:tracePt t="50807" x="4508500" y="3373438"/>
          <p14:tracePt t="50817" x="4524375" y="3452813"/>
          <p14:tracePt t="50818" x="4556125" y="3508375"/>
          <p14:tracePt t="50834" x="4572000" y="3595688"/>
          <p14:tracePt t="50848" x="4587875" y="3643313"/>
          <p14:tracePt t="50849" x="4587875" y="3675063"/>
          <p14:tracePt t="50868" x="4595813" y="3746500"/>
          <p14:tracePt t="50881" x="4611688" y="3778250"/>
          <p14:tracePt t="50883" x="4611688" y="3794125"/>
          <p14:tracePt t="50893" x="4627563" y="3802063"/>
          <p14:tracePt t="50907" x="4627563" y="3849688"/>
          <p14:tracePt t="50915" x="4627563" y="3881438"/>
          <p14:tracePt t="50916" x="4643438" y="3905250"/>
          <p14:tracePt t="50936" x="4659313" y="3952875"/>
          <p14:tracePt t="50948" x="4675188" y="3984625"/>
          <p14:tracePt t="50949" x="4691063" y="4008438"/>
          <p14:tracePt t="50957" x="4714875" y="4056063"/>
          <p14:tracePt t="50968" x="4714875" y="4071938"/>
          <p14:tracePt t="50982" x="4746625" y="4127500"/>
          <p14:tracePt t="50991" x="4762500" y="4127500"/>
          <p14:tracePt t="50998" x="4762500" y="4143375"/>
          <p14:tracePt t="51007" x="4762500" y="4159250"/>
          <p14:tracePt t="51008" x="4778375" y="4175125"/>
          <p14:tracePt t="51022" x="4794250" y="4191000"/>
          <p14:tracePt t="51031" x="4794250" y="4206875"/>
          <p14:tracePt t="51040" x="4802188" y="4214813"/>
          <p14:tracePt t="51043" x="4849813" y="4278313"/>
          <p14:tracePt t="51058" x="4881563" y="4318000"/>
          <p14:tracePt t="51071" x="4897438" y="4333875"/>
          <p14:tracePt t="51083" x="4897438" y="4349750"/>
          <p14:tracePt t="51094" x="4905375" y="4381500"/>
          <p14:tracePt t="51108" x="4921250" y="4381500"/>
          <p14:tracePt t="51114" x="4921250" y="4397375"/>
          <p14:tracePt t="51122" x="4937125" y="4413250"/>
          <p14:tracePt t="51150" x="4937125" y="4421188"/>
          <p14:tracePt t="51168" x="4953000" y="4421188"/>
          <p14:tracePt t="51196" x="4968875" y="4437063"/>
          <p14:tracePt t="51215" x="4984750" y="4437063"/>
          <p14:tracePt t="51232" x="4984750" y="4452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83" y="938649"/>
            <a:ext cx="10961717" cy="5104015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Overview, Design and Implementation</a:t>
            </a:r>
          </a:p>
          <a:p>
            <a:pPr lvl="1"/>
            <a:r>
              <a:rPr lang="en-US" sz="2400" b="1" dirty="0">
                <a:solidFill>
                  <a:schemeClr val="accent3"/>
                </a:solidFill>
              </a:rPr>
              <a:t>MPI4Spark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Performance Evaluation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MPI4Spark</a:t>
            </a:r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MPI4Dask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>
                <a:solidFill>
                  <a:schemeClr val="accent4"/>
                </a:solidFill>
              </a:rPr>
              <a:t>Related Publications and Summary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99932"/>
            <a:ext cx="10015749" cy="772768"/>
          </a:xfrm>
        </p:spPr>
        <p:txBody>
          <a:bodyPr/>
          <a:lstStyle/>
          <a:p>
            <a:r>
              <a:rPr lang="en-US" dirty="0"/>
              <a:t>Presentation Outline</a:t>
            </a: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AB4880B8-2C00-DA03-1773-E062D65A8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" x="4968875" y="4452938"/>
          <p14:tracePt t="1011" x="4953000" y="4437063"/>
          <p14:tracePt t="1015" x="4937125" y="4421188"/>
          <p14:tracePt t="1029" x="4897438" y="4381500"/>
          <p14:tracePt t="1033" x="4849813" y="4349750"/>
          <p14:tracePt t="1044" x="4818063" y="4318000"/>
          <p14:tracePt t="1067" x="4746625" y="4191000"/>
          <p14:tracePt t="1079" x="4730750" y="4175125"/>
          <p14:tracePt t="1112" x="4730750" y="4143375"/>
          <p14:tracePt t="1113" x="4643438" y="3968750"/>
          <p14:tracePt t="1129" x="4611688" y="3881438"/>
          <p14:tracePt t="1201" x="4595813" y="3849688"/>
          <p14:tracePt t="1203" x="4508500" y="3571875"/>
          <p14:tracePt t="1208" x="4492625" y="3508375"/>
          <p14:tracePt t="1213" x="4468813" y="3452813"/>
          <p14:tracePt t="1223" x="4452938" y="3405188"/>
          <p14:tracePt t="1232" x="4452938" y="3389313"/>
          <p14:tracePt t="1239" x="4421188" y="3349625"/>
          <p14:tracePt t="1247" x="4421188" y="3333750"/>
          <p14:tracePt t="1255" x="4405313" y="3286125"/>
          <p14:tracePt t="1264" x="4405313" y="3270250"/>
          <p14:tracePt t="1288" x="4389438" y="3159125"/>
          <p14:tracePt t="1295" x="4365625" y="3143250"/>
          <p14:tracePt t="1313" x="4349750" y="3079750"/>
          <p14:tracePt t="1333" x="4318000" y="2992438"/>
          <p14:tracePt t="1346" x="4318000" y="2976563"/>
          <p14:tracePt t="1348" x="4318000" y="2952750"/>
          <p14:tracePt t="1354" x="4286250" y="2921000"/>
          <p14:tracePt t="1356" x="4278313" y="2889250"/>
          <p14:tracePt t="1373" x="4246563" y="2770188"/>
          <p14:tracePt t="1396" x="4198938" y="2643188"/>
          <p14:tracePt t="1404" x="4183063" y="2595563"/>
          <p14:tracePt t="1406" x="4183063" y="2540000"/>
          <p14:tracePt t="1416" x="4175125" y="2492375"/>
          <p14:tracePt t="1430" x="4143375" y="2420938"/>
          <p14:tracePt t="1439" x="4127500" y="2373313"/>
          <p14:tracePt t="1451" x="4127500" y="2333625"/>
          <p14:tracePt t="1467" x="4111625" y="2333625"/>
          <p14:tracePt t="1479" x="4095750" y="2333625"/>
          <p14:tracePt t="1559" x="4095750" y="2317750"/>
          <p14:tracePt t="1702" x="4079875" y="2317750"/>
          <p14:tracePt t="1718" x="4079875" y="2333625"/>
          <p14:tracePt t="1724" x="4071938" y="2333625"/>
          <p14:tracePt t="1739" x="4056063" y="2333625"/>
          <p14:tracePt t="1769" x="4056063" y="2341563"/>
          <p14:tracePt t="1783" x="4040188" y="2341563"/>
          <p14:tracePt t="1816" x="4024313" y="2341563"/>
          <p14:tracePt t="1834" x="4008438" y="2341563"/>
          <p14:tracePt t="1849" x="4008438" y="2357438"/>
          <p14:tracePt t="1854" x="3992563" y="2357438"/>
          <p14:tracePt t="1865" x="3976688" y="2357438"/>
          <p14:tracePt t="1879" x="3968750" y="2357438"/>
          <p14:tracePt t="1883" x="3921125" y="2373313"/>
          <p14:tracePt t="1885" x="3905250" y="2373313"/>
          <p14:tracePt t="1896" x="3865563" y="2389188"/>
          <p14:tracePt t="1903" x="3802063" y="2389188"/>
          <p14:tracePt t="1915" x="3762375" y="2405063"/>
          <p14:tracePt t="1917" x="3714750" y="2405063"/>
          <p14:tracePt t="1930" x="3667125" y="2420938"/>
          <p14:tracePt t="1933" x="3627438" y="2420938"/>
          <p14:tracePt t="1949" x="3556000" y="2420938"/>
          <p14:tracePt t="1962" x="3476625" y="2420938"/>
          <p14:tracePt t="1964" x="3436938" y="2420938"/>
          <p14:tracePt t="1980" x="3389313" y="2436813"/>
          <p14:tracePt t="1996" x="3373438" y="2436813"/>
          <p14:tracePt t="1998" x="3349625" y="2444750"/>
          <p14:tracePt t="2013" x="3333750" y="2444750"/>
          <p14:tracePt t="2016" x="3317875" y="2444750"/>
          <p14:tracePt t="2028" x="3302000" y="2444750"/>
          <p14:tracePt t="2031" x="3286125" y="2444750"/>
          <p14:tracePt t="2040" x="3246438" y="2444750"/>
          <p14:tracePt t="2051" x="3214688" y="2444750"/>
          <p14:tracePt t="2062" x="3198813" y="2460625"/>
          <p14:tracePt t="2064" x="3151188" y="2460625"/>
          <p14:tracePt t="2075" x="3143250" y="2460625"/>
          <p14:tracePt t="2088" x="3095625" y="2460625"/>
          <p14:tracePt t="2094" x="3048000" y="2460625"/>
          <p14:tracePt t="2097" x="3008313" y="2460625"/>
          <p14:tracePt t="2106" x="2992438" y="2476500"/>
          <p14:tracePt t="2113" x="2976563" y="2476500"/>
          <p14:tracePt t="2127" x="2936875" y="2508250"/>
          <p14:tracePt t="2138" x="2921000" y="2508250"/>
          <p14:tracePt t="2139" x="2905125" y="2508250"/>
          <p14:tracePt t="2152" x="2889250" y="2524125"/>
          <p14:tracePt t="2161" x="2873375" y="2524125"/>
          <p14:tracePt t="2171" x="2857500" y="2540000"/>
          <p14:tracePt t="2173" x="2841625" y="2540000"/>
          <p14:tracePt t="2190" x="2833688" y="2540000"/>
          <p14:tracePt t="2195" x="2817813" y="2547938"/>
          <p14:tracePt t="2203" x="2801938" y="2547938"/>
          <p14:tracePt t="2206" x="2801938" y="2563813"/>
          <p14:tracePt t="2218" x="2786063" y="2563813"/>
          <p14:tracePt t="2230" x="2770188" y="2579688"/>
          <p14:tracePt t="2238" x="2754313" y="2579688"/>
          <p14:tracePt t="2248" x="2738438" y="2579688"/>
          <p14:tracePt t="2265" x="2730500" y="2595563"/>
          <p14:tracePt t="2283" x="2714625" y="2595563"/>
          <p14:tracePt t="2300" x="2698750" y="2595563"/>
          <p14:tracePt t="2389" x="2682875" y="2579688"/>
          <p14:tracePt t="2456" x="2682875" y="2563813"/>
          <p14:tracePt t="2470" x="2667000" y="2547938"/>
          <p14:tracePt t="2480" x="2667000" y="2540000"/>
          <p14:tracePt t="2502" x="2667000" y="2524125"/>
          <p14:tracePt t="2540" x="2698750" y="2508250"/>
          <p14:tracePt t="2551" x="2682875" y="2508250"/>
          <p14:tracePt t="2629" x="2714625" y="2492375"/>
          <p14:tracePt t="2651" x="2738438" y="2476500"/>
          <p14:tracePt t="2653" x="2786063" y="2476500"/>
          <p14:tracePt t="2663" x="2817813" y="2460625"/>
          <p14:tracePt t="2673" x="2841625" y="2460625"/>
          <p14:tracePt t="2686" x="2889250" y="2444750"/>
          <p14:tracePt t="2703" x="2905125" y="2444750"/>
          <p14:tracePt t="3505" x="2921000" y="2444750"/>
          <p14:tracePt t="3887" x="2905125" y="2436813"/>
          <p14:tracePt t="3921" x="2889250" y="2436813"/>
          <p14:tracePt t="3928" x="2889250" y="2420938"/>
          <p14:tracePt t="3968" x="2873375" y="2420938"/>
          <p14:tracePt t="3988" x="2857500" y="2420938"/>
          <p14:tracePt t="4370" x="2841625" y="2420938"/>
          <p14:tracePt t="4402" x="2833688" y="2420938"/>
          <p14:tracePt t="4497" x="2817813" y="2420938"/>
          <p14:tracePt t="4514" x="2817813" y="2436813"/>
          <p14:tracePt t="4594" x="2801938" y="2436813"/>
          <p14:tracePt t="4673" x="2786063" y="24368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A068DE-4807-5B48-8E33-2385F0FE4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72" y="907422"/>
            <a:ext cx="11708256" cy="5563242"/>
          </a:xfrm>
        </p:spPr>
        <p:txBody>
          <a:bodyPr/>
          <a:lstStyle/>
          <a:p>
            <a:r>
              <a:rPr lang="en-US" sz="2800" dirty="0">
                <a:solidFill>
                  <a:schemeClr val="accent4"/>
                </a:solidFill>
              </a:rPr>
              <a:t>Dask is a popular task-based distributed computing framework:</a:t>
            </a:r>
          </a:p>
          <a:p>
            <a:pPr lvl="1"/>
            <a:r>
              <a:rPr lang="en-US" sz="2400" dirty="0"/>
              <a:t>Scales Python applications from laptops to high-end systems</a:t>
            </a:r>
          </a:p>
          <a:p>
            <a:pPr lvl="1"/>
            <a:r>
              <a:rPr lang="en-US" sz="2400" dirty="0"/>
              <a:t>Builds a task-graph that is executed lazily on parallel hardware</a:t>
            </a:r>
          </a:p>
          <a:p>
            <a:r>
              <a:rPr lang="en-US" sz="2800" dirty="0"/>
              <a:t>Dask Distributed library historically had two communication backends:</a:t>
            </a:r>
          </a:p>
          <a:p>
            <a:pPr lvl="1"/>
            <a:r>
              <a:rPr lang="en-US" sz="2400" dirty="0"/>
              <a:t>TCP: Tornado-based </a:t>
            </a:r>
          </a:p>
          <a:p>
            <a:pPr lvl="1"/>
            <a:r>
              <a:rPr lang="en-US" sz="2400" dirty="0"/>
              <a:t>UCX: Built using a GPU-aware </a:t>
            </a:r>
            <a:r>
              <a:rPr lang="en-US" sz="2400" dirty="0" err="1"/>
              <a:t>Cython</a:t>
            </a:r>
            <a:r>
              <a:rPr lang="en-US" sz="2400" dirty="0"/>
              <a:t> wrapper called UCX-</a:t>
            </a:r>
            <a:r>
              <a:rPr lang="en-US" sz="2400" dirty="0" err="1"/>
              <a:t>Py</a:t>
            </a:r>
            <a:r>
              <a:rPr lang="en-US" sz="2400" dirty="0"/>
              <a:t> </a:t>
            </a:r>
          </a:p>
          <a:p>
            <a:r>
              <a:rPr lang="en-US" sz="2800" dirty="0"/>
              <a:t>Designed and implemented </a:t>
            </a:r>
            <a:r>
              <a:rPr lang="en-US" sz="2800" dirty="0">
                <a:solidFill>
                  <a:srgbClr val="C00000"/>
                </a:solidFill>
              </a:rPr>
              <a:t>MPI4Dask</a:t>
            </a:r>
            <a:r>
              <a:rPr lang="en-US" sz="2800" dirty="0"/>
              <a:t> communication device: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MPI-based backend for Dask</a:t>
            </a:r>
          </a:p>
          <a:p>
            <a:pPr lvl="1"/>
            <a:r>
              <a:rPr lang="en-US" sz="2400" dirty="0"/>
              <a:t>Implemented using </a:t>
            </a:r>
            <a:r>
              <a:rPr lang="en-US" sz="2400" dirty="0">
                <a:solidFill>
                  <a:srgbClr val="C00000"/>
                </a:solidFill>
              </a:rPr>
              <a:t>mpi4py</a:t>
            </a:r>
            <a:r>
              <a:rPr lang="en-US" sz="2400" dirty="0"/>
              <a:t> (</a:t>
            </a:r>
            <a:r>
              <a:rPr lang="en-US" sz="2400" dirty="0" err="1"/>
              <a:t>Cython</a:t>
            </a:r>
            <a:r>
              <a:rPr lang="en-US" sz="2400" dirty="0"/>
              <a:t> wrappers) and </a:t>
            </a:r>
            <a:r>
              <a:rPr lang="en-US" sz="2400" dirty="0">
                <a:solidFill>
                  <a:srgbClr val="C00000"/>
                </a:solidFill>
              </a:rPr>
              <a:t>MVAPICH2</a:t>
            </a:r>
          </a:p>
          <a:p>
            <a:pPr lvl="1"/>
            <a:r>
              <a:rPr lang="en-US" sz="2400" dirty="0"/>
              <a:t>Uses </a:t>
            </a:r>
            <a:r>
              <a:rPr lang="en-US" sz="2400" dirty="0">
                <a:solidFill>
                  <a:srgbClr val="C00000"/>
                </a:solidFill>
              </a:rPr>
              <a:t>Dask-MPI</a:t>
            </a:r>
            <a:r>
              <a:rPr lang="en-US" sz="2400" dirty="0"/>
              <a:t> to bootstrap execution of Dask programs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3E87896-CB9F-9E4D-9C0B-BA15B6B0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69" y="134654"/>
            <a:ext cx="10015749" cy="772768"/>
          </a:xfrm>
        </p:spPr>
        <p:txBody>
          <a:bodyPr/>
          <a:lstStyle/>
          <a:p>
            <a:r>
              <a:rPr lang="en-US" dirty="0"/>
              <a:t>MPI4Dask: MPI backend for Dask</a:t>
            </a: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5C4459B6-0227-F79F-8AE8-EBA9B60BB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3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06"/>
    </mc:Choice>
    <mc:Fallback>
      <p:transition spd="slow" advTm="6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" x="2786063" y="2436813"/>
          <p14:tracePt t="344" x="2817813" y="2436813"/>
          <p14:tracePt t="360" x="2889250" y="2420938"/>
          <p14:tracePt t="375" x="2905125" y="2405063"/>
          <p14:tracePt t="392" x="2921000" y="2405063"/>
          <p14:tracePt t="413" x="2921000" y="2389188"/>
          <p14:tracePt t="429" x="2889250" y="2333625"/>
          <p14:tracePt t="439" x="2889250" y="2317750"/>
          <p14:tracePt t="445" x="2889250" y="2286000"/>
          <p14:tracePt t="494" x="3063875" y="1928813"/>
          <p14:tracePt t="507" x="3111500" y="1873250"/>
          <p14:tracePt t="508" x="3143250" y="1825625"/>
          <p14:tracePt t="526" x="3198813" y="1738313"/>
          <p14:tracePt t="542" x="3230563" y="1714500"/>
          <p14:tracePt t="570" x="3246438" y="1682750"/>
          <p14:tracePt t="577" x="3254375" y="1666875"/>
          <p14:tracePt t="593" x="3254375" y="1651000"/>
          <p14:tracePt t="731" x="3246438" y="1651000"/>
          <p14:tracePt t="747" x="3230563" y="1651000"/>
          <p14:tracePt t="760" x="3214688" y="1651000"/>
          <p14:tracePt t="767" x="3198813" y="1666875"/>
          <p14:tracePt t="780" x="3167063" y="1666875"/>
          <p14:tracePt t="793" x="3143250" y="1682750"/>
          <p14:tracePt t="806" x="3127375" y="1682750"/>
          <p14:tracePt t="814" x="3111500" y="1682750"/>
          <p14:tracePt t="818" x="3095625" y="1682750"/>
          <p14:tracePt t="826" x="3079750" y="1682750"/>
          <p14:tracePt t="846" x="3063875" y="1698625"/>
          <p14:tracePt t="861" x="3048000" y="1698625"/>
          <p14:tracePt t="894" x="3040063" y="1698625"/>
          <p14:tracePt t="910" x="3040063" y="1714500"/>
          <p14:tracePt t="968" x="3024188" y="1714500"/>
          <p14:tracePt t="1081" x="3008313" y="1714500"/>
          <p14:tracePt t="1097" x="2992438" y="1714500"/>
          <p14:tracePt t="1116" x="2976563" y="1714500"/>
          <p14:tracePt t="1143" x="2960688" y="1714500"/>
          <p14:tracePt t="1146" x="2944813" y="1714500"/>
          <p14:tracePt t="1219" x="2936875" y="1714500"/>
          <p14:tracePt t="1243" x="2921000" y="1714500"/>
          <p14:tracePt t="1273" x="2905125" y="1714500"/>
          <p14:tracePt t="1291" x="2889250" y="1714500"/>
          <p14:tracePt t="1306" x="2889250" y="1698625"/>
          <p14:tracePt t="1351" x="2873375" y="1698625"/>
          <p14:tracePt t="1388" x="2857500" y="1698625"/>
          <p14:tracePt t="1448" x="2841625" y="1698625"/>
          <p14:tracePt t="1457" x="2841625" y="1682750"/>
          <p14:tracePt t="1468" x="2833688" y="1682750"/>
          <p14:tracePt t="1485" x="2817813" y="1682750"/>
          <p14:tracePt t="1514" x="2801938" y="1682750"/>
          <p14:tracePt t="1559" x="2801938" y="1666875"/>
          <p14:tracePt t="1608" x="2786063" y="1666875"/>
          <p14:tracePt t="1658" x="2770188" y="1651000"/>
          <p14:tracePt t="1757" x="2770188" y="1635125"/>
          <p14:tracePt t="1801" x="2754313" y="1635125"/>
          <p14:tracePt t="2186" x="2754313" y="1619250"/>
          <p14:tracePt t="2282" x="2754313" y="1611313"/>
          <p14:tracePt t="2298" x="2738438" y="1595438"/>
          <p14:tracePt t="2457" x="2682875" y="1635125"/>
          <p14:tracePt t="2462" x="2714625" y="1635125"/>
          <p14:tracePt t="2745" x="2730500" y="1635125"/>
          <p14:tracePt t="2761" x="2738438" y="1635125"/>
          <p14:tracePt t="2777" x="2770188" y="1635125"/>
          <p14:tracePt t="2782" x="2817813" y="1635125"/>
          <p14:tracePt t="2794" x="2833688" y="1635125"/>
          <p14:tracePt t="2798" x="2841625" y="1635125"/>
          <p14:tracePt t="2810" x="2889250" y="1635125"/>
          <p14:tracePt t="2826" x="2936875" y="1635125"/>
          <p14:tracePt t="2827" x="2992438" y="1635125"/>
          <p14:tracePt t="2831" x="3024188" y="1635125"/>
          <p14:tracePt t="2842" x="3063875" y="1619250"/>
          <p14:tracePt t="2858" x="3095625" y="1619250"/>
          <p14:tracePt t="2878" x="3143250" y="1619250"/>
          <p14:tracePt t="2879" x="3182938" y="1619250"/>
          <p14:tracePt t="2890" x="3246438" y="1619250"/>
          <p14:tracePt t="2909" x="3389313" y="1611313"/>
          <p14:tracePt t="2912" x="3460750" y="1595438"/>
          <p14:tracePt t="2926" x="3540125" y="1579563"/>
          <p14:tracePt t="2929" x="3627438" y="1563688"/>
          <p14:tracePt t="2969" x="3992563" y="1563688"/>
          <p14:tracePt t="2972" x="4079875" y="1563688"/>
          <p14:tracePt t="2976" x="4183063" y="1563688"/>
          <p14:tracePt t="2992" x="4349750" y="1563688"/>
          <p14:tracePt t="3009" x="4389438" y="1563688"/>
          <p14:tracePt t="3018" x="4405313" y="1563688"/>
          <p14:tracePt t="3025" x="4421188" y="1563688"/>
          <p14:tracePt t="3034" x="4437063" y="1563688"/>
          <p14:tracePt t="3051" x="4452938" y="1563688"/>
          <p14:tracePt t="3059" x="4468813" y="1563688"/>
          <p14:tracePt t="3099" x="4484688" y="1579563"/>
          <p14:tracePt t="3117" x="4492625" y="1579563"/>
          <p14:tracePt t="3147" x="4492625" y="1595438"/>
          <p14:tracePt t="3162" x="4508500" y="1595438"/>
          <p14:tracePt t="3184" x="4524375" y="1611313"/>
          <p14:tracePt t="3213" x="4540250" y="1611313"/>
          <p14:tracePt t="3230" x="4556125" y="1611313"/>
          <p14:tracePt t="3238" x="4572000" y="1619250"/>
          <p14:tracePt t="3250" x="4587875" y="1619250"/>
          <p14:tracePt t="3262" x="4595813" y="1619250"/>
          <p14:tracePt t="3282" x="4611688" y="1619250"/>
          <p14:tracePt t="3294" x="4627563" y="1619250"/>
          <p14:tracePt t="3301" x="4643438" y="1635125"/>
          <p14:tracePt t="3315" x="4746625" y="1635125"/>
          <p14:tracePt t="3326" x="4778375" y="1635125"/>
          <p14:tracePt t="3333" x="4818063" y="1651000"/>
          <p14:tracePt t="3349" x="4968875" y="1714500"/>
          <p14:tracePt t="3358" x="5000625" y="1738313"/>
          <p14:tracePt t="3367" x="5008563" y="1785938"/>
          <p14:tracePt t="3379" x="5000625" y="1889125"/>
          <p14:tracePt t="3393" x="4921250" y="2079625"/>
          <p14:tracePt t="3409" x="4905375" y="2079625"/>
          <p14:tracePt t="3467" x="4905375" y="2095500"/>
          <p14:tracePt t="3474" x="4968875" y="2151063"/>
          <p14:tracePt t="3484" x="4984750" y="2166938"/>
          <p14:tracePt t="3503" x="4984750" y="2182813"/>
          <p14:tracePt t="3518" x="4984750" y="2214563"/>
          <p14:tracePt t="3523" x="5008563" y="2270125"/>
          <p14:tracePt t="3541" x="5056188" y="2301875"/>
          <p14:tracePt t="3552" x="5103813" y="2341563"/>
          <p14:tracePt t="3556" x="5159375" y="2373313"/>
          <p14:tracePt t="3566" x="5159375" y="2389188"/>
          <p14:tracePt t="3575" x="5175250" y="2405063"/>
          <p14:tracePt t="3589" x="5214938" y="2460625"/>
          <p14:tracePt t="3598" x="5246688" y="2524125"/>
          <p14:tracePt t="3610" x="5262563" y="2563813"/>
          <p14:tracePt t="3616" x="5278438" y="2611438"/>
          <p14:tracePt t="3617" x="5294313" y="2651125"/>
          <p14:tracePt t="3632" x="5310188" y="2667000"/>
          <p14:tracePt t="3646" x="5310188" y="2682875"/>
          <p14:tracePt t="3665" x="5310188" y="2698750"/>
          <p14:tracePt t="3677" x="5318125" y="2698750"/>
          <p14:tracePt t="3694" x="5318125" y="2714625"/>
          <p14:tracePt t="3788" x="5334000" y="2714625"/>
          <p14:tracePt t="4077" x="5349875" y="2714625"/>
          <p14:tracePt t="4413" x="5349875" y="2698750"/>
          <p14:tracePt t="4539" x="5365750" y="2682875"/>
          <p14:tracePt t="4699" x="5349875" y="2667000"/>
          <p14:tracePt t="4721" x="5334000" y="2651125"/>
          <p14:tracePt t="4738" x="5318125" y="2643188"/>
          <p14:tracePt t="4752" x="5310188" y="2627313"/>
          <p14:tracePt t="4767" x="5310188" y="2611438"/>
          <p14:tracePt t="4775" x="5262563" y="2579688"/>
          <p14:tracePt t="4793" x="5230813" y="2563813"/>
          <p14:tracePt t="4802" x="5214938" y="2547938"/>
          <p14:tracePt t="4806" x="5207000" y="2540000"/>
          <p14:tracePt t="4815" x="5175250" y="2524125"/>
          <p14:tracePt t="4827" x="5143500" y="2508250"/>
          <p14:tracePt t="4839" x="5072063" y="2476500"/>
          <p14:tracePt t="4849" x="5072063" y="2460625"/>
          <p14:tracePt t="4860" x="5024438" y="2444750"/>
          <p14:tracePt t="4872" x="5008563" y="2444750"/>
          <p14:tracePt t="4874" x="4937125" y="2444750"/>
          <p14:tracePt t="4884" x="4881563" y="2508250"/>
          <p14:tracePt t="4897" x="4865688" y="2524125"/>
          <p14:tracePt t="4899" x="4818063" y="2524125"/>
          <p14:tracePt t="4912" x="4802188" y="2524125"/>
          <p14:tracePt t="4929" x="4794250" y="2524125"/>
          <p14:tracePt t="4947" x="4778375" y="2524125"/>
          <p14:tracePt t="4950" x="4762500" y="2524125"/>
          <p14:tracePt t="4965" x="4762500" y="2540000"/>
          <p14:tracePt t="4976" x="4746625" y="2540000"/>
          <p14:tracePt t="4997" x="4730750" y="2540000"/>
          <p14:tracePt t="5009" x="4699000" y="2547938"/>
          <p14:tracePt t="5030" x="4691063" y="2547938"/>
          <p14:tracePt t="5044" x="4675188" y="2547938"/>
          <p14:tracePt t="5062" x="4659313" y="2547938"/>
          <p14:tracePt t="5075" x="4643438" y="2547938"/>
          <p14:tracePt t="5093" x="4627563" y="2547938"/>
          <p14:tracePt t="5106" x="4611688" y="2547938"/>
          <p14:tracePt t="5118" x="4587875" y="2563813"/>
          <p14:tracePt t="5141" x="4556125" y="2579688"/>
          <p14:tracePt t="5150" x="4540250" y="2595563"/>
          <p14:tracePt t="5175" x="4524375" y="2595563"/>
          <p14:tracePt t="5177" x="4508500" y="2595563"/>
          <p14:tracePt t="5195" x="4508500" y="2611438"/>
          <p14:tracePt t="5206" x="4492625" y="2611438"/>
          <p14:tracePt t="5379" x="4508500" y="2611438"/>
          <p14:tracePt t="5389" x="4524375" y="2627313"/>
          <p14:tracePt t="5396" x="4595813" y="2643188"/>
          <p14:tracePt t="5412" x="4611688" y="2651125"/>
          <p14:tracePt t="5424" x="4730750" y="2698750"/>
          <p14:tracePt t="5429" x="4802188" y="2754313"/>
          <p14:tracePt t="5442" x="4849813" y="2801938"/>
          <p14:tracePt t="5695" x="4865688" y="2801938"/>
          <p14:tracePt t="5709" x="4865688" y="2817813"/>
          <p14:tracePt t="5726" x="4849813" y="2817813"/>
          <p14:tracePt t="5743" x="4865688" y="2817813"/>
          <p14:tracePt t="5809" x="4865688" y="2801938"/>
          <p14:tracePt t="5837" x="4881563" y="2786063"/>
          <p14:tracePt t="5870" x="4881563" y="2770188"/>
          <p14:tracePt t="5905" x="4881563" y="2754313"/>
          <p14:tracePt t="5997" x="4881563" y="2746375"/>
          <p14:tracePt t="6030" x="4865688" y="2746375"/>
          <p14:tracePt t="6113" x="4849813" y="2746375"/>
          <p14:tracePt t="6273" x="4849813" y="2730500"/>
          <p14:tracePt t="6287" x="4833938" y="2714625"/>
          <p14:tracePt t="6335" x="4818063" y="2714625"/>
          <p14:tracePt t="6353" x="4802188" y="2698750"/>
          <p14:tracePt t="6432" x="4794250" y="2698750"/>
          <p14:tracePt t="6450" x="4778375" y="2682875"/>
          <p14:tracePt t="6479" x="4778375" y="2698750"/>
          <p14:tracePt t="6488" x="4762500" y="2698750"/>
          <p14:tracePt t="6505" x="4730750" y="2698750"/>
          <p14:tracePt t="6529" x="4714875" y="2698750"/>
          <p14:tracePt t="6532" x="4699000" y="2698750"/>
          <p14:tracePt t="6549" x="4643438" y="2698750"/>
          <p14:tracePt t="6564" x="4611688" y="2682875"/>
          <p14:tracePt t="6566" x="4572000" y="2667000"/>
          <p14:tracePt t="6582" x="4468813" y="2667000"/>
          <p14:tracePt t="6597" x="4365625" y="2667000"/>
          <p14:tracePt t="6614" x="4302125" y="2651125"/>
          <p14:tracePt t="6629" x="4262438" y="2643188"/>
          <p14:tracePt t="6637" x="4214813" y="2643188"/>
          <p14:tracePt t="6650" x="4198938" y="2643188"/>
          <p14:tracePt t="6653" x="4175125" y="2643188"/>
          <p14:tracePt t="6663" x="4159250" y="2643188"/>
          <p14:tracePt t="6665" x="4111625" y="2643188"/>
          <p14:tracePt t="6683" x="4079875" y="2643188"/>
          <p14:tracePt t="6697" x="4071938" y="2643188"/>
          <p14:tracePt t="6712" x="4056063" y="2643188"/>
          <p14:tracePt t="6717" x="4024313" y="2643188"/>
          <p14:tracePt t="6731" x="3992563" y="2643188"/>
          <p14:tracePt t="6750" x="3976688" y="2643188"/>
          <p14:tracePt t="6760" x="3968750" y="2643188"/>
          <p14:tracePt t="6762" x="3952875" y="2643188"/>
          <p14:tracePt t="6771" x="3937000" y="2643188"/>
          <p14:tracePt t="6772" x="3921125" y="2643188"/>
          <p14:tracePt t="6790" x="3905250" y="2643188"/>
          <p14:tracePt t="6817" x="3889375" y="2643188"/>
          <p14:tracePt t="6835" x="3873500" y="2643188"/>
          <p14:tracePt t="6851" x="3865563" y="2643188"/>
          <p14:tracePt t="6866" x="3849688" y="2643188"/>
          <p14:tracePt t="6871" x="3833813" y="2627313"/>
          <p14:tracePt t="6886" x="3817938" y="2627313"/>
          <p14:tracePt t="6901" x="3802063" y="2627313"/>
          <p14:tracePt t="6915" x="3762375" y="2643188"/>
          <p14:tracePt t="6923" x="3746500" y="2643188"/>
          <p14:tracePt t="6935" x="3659188" y="2643188"/>
          <p14:tracePt t="6950" x="3595688" y="2643188"/>
          <p14:tracePt t="6952" x="3579813" y="2643188"/>
          <p14:tracePt t="6965" x="3540125" y="2643188"/>
          <p14:tracePt t="6966" x="3476625" y="2643188"/>
          <p14:tracePt t="6982" x="3405188" y="2643188"/>
          <p14:tracePt t="6984" x="3405188" y="2651125"/>
          <p14:tracePt t="7014" x="3349625" y="2667000"/>
          <p14:tracePt t="7031" x="3333750" y="2667000"/>
          <p14:tracePt t="7049" x="3317875" y="2667000"/>
          <p14:tracePt t="7167" x="3317875" y="2682875"/>
          <p14:tracePt t="7247" x="3302000" y="2682875"/>
          <p14:tracePt t="7254" x="3302000" y="2698750"/>
          <p14:tracePt t="7313" x="3302000" y="2714625"/>
          <p14:tracePt t="7343" x="3286125" y="2714625"/>
          <p14:tracePt t="7691" x="3270250" y="2714625"/>
          <p14:tracePt t="7735" x="3254375" y="2714625"/>
          <p14:tracePt t="7754" x="3254375" y="2698750"/>
          <p14:tracePt t="7761" x="3246438" y="2698750"/>
          <p14:tracePt t="7785" x="3230563" y="2698750"/>
          <p14:tracePt t="7804" x="3230563" y="2682875"/>
          <p14:tracePt t="7814" x="3214688" y="2682875"/>
          <p14:tracePt t="7830" x="3198813" y="2667000"/>
          <p14:tracePt t="7845" x="3182938" y="2667000"/>
          <p14:tracePt t="7856" x="3167063" y="2667000"/>
          <p14:tracePt t="7883" x="3151188" y="2667000"/>
          <p14:tracePt t="7914" x="3151188" y="2651125"/>
          <p14:tracePt t="7920" x="3143250" y="2651125"/>
          <p14:tracePt t="7977" x="3127375" y="2651125"/>
          <p14:tracePt t="7995" x="3127375" y="2643188"/>
          <p14:tracePt t="8041" x="3111500" y="2643188"/>
          <p14:tracePt t="8153" x="3095625" y="2643188"/>
          <p14:tracePt t="8186" x="3079750" y="2643188"/>
          <p14:tracePt t="8195" x="3063875" y="2627313"/>
          <p14:tracePt t="8208" x="3048000" y="2627313"/>
          <p14:tracePt t="8219" x="3024188" y="2595563"/>
          <p14:tracePt t="8232" x="2976563" y="2579688"/>
          <p14:tracePt t="8239" x="2960688" y="2579688"/>
          <p14:tracePt t="8240" x="2921000" y="2563813"/>
          <p14:tracePt t="8251" x="2905125" y="2563813"/>
          <p14:tracePt t="8267" x="2857500" y="2563813"/>
          <p14:tracePt t="8275" x="2841625" y="2563813"/>
          <p14:tracePt t="8285" x="2817813" y="2563813"/>
          <p14:tracePt t="8287" x="2801938" y="2563813"/>
          <p14:tracePt t="8301" x="2770188" y="2563813"/>
          <p14:tracePt t="8318" x="2754313" y="2563813"/>
          <p14:tracePt t="8320" x="2738438" y="2563813"/>
          <p14:tracePt t="8335" x="2730500" y="2563813"/>
          <p14:tracePt t="8347" x="2714625" y="2563813"/>
          <p14:tracePt t="8370" x="2698750" y="2563813"/>
          <p14:tracePt t="8382" x="2698750" y="2547938"/>
          <p14:tracePt t="8400" x="2682875" y="2547938"/>
          <p14:tracePt t="8415" x="2667000" y="2547938"/>
          <p14:tracePt t="8473" x="2651125" y="2547938"/>
          <p14:tracePt t="8496" x="2651125" y="2540000"/>
          <p14:tracePt t="8513" x="2667000" y="2524125"/>
          <p14:tracePt t="8522" x="2667000" y="2508250"/>
          <p14:tracePt t="8533" x="2682875" y="2508250"/>
          <p14:tracePt t="8545" x="2730500" y="2492375"/>
          <p14:tracePt t="8547" x="2770188" y="2476500"/>
          <p14:tracePt t="8557" x="2801938" y="2460625"/>
          <p14:tracePt t="8558" x="2833688" y="2444750"/>
          <p14:tracePt t="8573" x="2873375" y="2444750"/>
          <p14:tracePt t="8580" x="2936875" y="2444750"/>
          <p14:tracePt t="8590" x="3024188" y="2436813"/>
          <p14:tracePt t="8594" x="3079750" y="2436813"/>
          <p14:tracePt t="8602" x="3151188" y="2436813"/>
          <p14:tracePt t="8624" x="3167063" y="2436813"/>
          <p14:tracePt t="8745" x="3167063" y="2444750"/>
          <p14:tracePt t="8826" x="3167063" y="2460625"/>
          <p14:tracePt t="8889" x="3182938" y="2476500"/>
          <p14:tracePt t="8906" x="3198813" y="2476500"/>
          <p14:tracePt t="8913" x="3214688" y="2476500"/>
          <p14:tracePt t="8925" x="3230563" y="2492375"/>
          <p14:tracePt t="8938" x="3246438" y="2492375"/>
          <p14:tracePt t="8949" x="3254375" y="2492375"/>
          <p14:tracePt t="8957" x="3254375" y="2508250"/>
          <p14:tracePt t="8967" x="3270250" y="2508250"/>
          <p14:tracePt t="8977" x="3286125" y="2508250"/>
          <p14:tracePt t="8989" x="3302000" y="2508250"/>
          <p14:tracePt t="9004" x="3317875" y="2524125"/>
          <p14:tracePt t="9024" x="3333750" y="2524125"/>
          <p14:tracePt t="9037" x="3349625" y="2524125"/>
          <p14:tracePt t="9057" x="3357563" y="2524125"/>
          <p14:tracePt t="9071" x="3373438" y="2524125"/>
          <p14:tracePt t="9073" x="3389313" y="2524125"/>
          <p14:tracePt t="9085" x="3405188" y="2524125"/>
          <p14:tracePt t="9086" x="3421063" y="2524125"/>
          <p14:tracePt t="9101" x="3460750" y="2524125"/>
          <p14:tracePt t="9109" x="3492500" y="2524125"/>
          <p14:tracePt t="9118" x="3524250" y="2524125"/>
          <p14:tracePt t="9122" x="3556000" y="2524125"/>
          <p14:tracePt t="9138" x="3579813" y="2524125"/>
          <p14:tracePt t="9151" x="3595688" y="2524125"/>
          <p14:tracePt t="9153" x="3611563" y="2524125"/>
          <p14:tracePt t="9167" x="3643313" y="2524125"/>
          <p14:tracePt t="9183" x="3667125" y="2524125"/>
          <p14:tracePt t="9185" x="3683000" y="2524125"/>
          <p14:tracePt t="9203" x="3698875" y="2524125"/>
          <p14:tracePt t="9216" x="3730625" y="2524125"/>
          <p14:tracePt t="9226" x="3746500" y="2524125"/>
          <p14:tracePt t="9237" x="3770313" y="2524125"/>
          <p14:tracePt t="9250" x="3833813" y="2524125"/>
          <p14:tracePt t="9267" x="3865563" y="2524125"/>
          <p14:tracePt t="9281" x="3905250" y="2524125"/>
          <p14:tracePt t="9284" x="3921125" y="2524125"/>
          <p14:tracePt t="9292" x="3937000" y="2524125"/>
          <p14:tracePt t="9305" x="3952875" y="2524125"/>
          <p14:tracePt t="9315" x="3968750" y="2524125"/>
          <p14:tracePt t="9317" x="3976688" y="2524125"/>
          <p14:tracePt t="9346" x="3992563" y="2524125"/>
          <p14:tracePt t="9389" x="4008438" y="2524125"/>
          <p14:tracePt t="9467" x="4024313" y="2524125"/>
          <p14:tracePt t="9474" x="4024313" y="2508250"/>
          <p14:tracePt t="9532" x="4040188" y="2508250"/>
          <p14:tracePt t="9567" x="4056063" y="2508250"/>
          <p14:tracePt t="9597" x="4071938" y="2508250"/>
          <p14:tracePt t="9611" x="4079875" y="2508250"/>
          <p14:tracePt t="9633" x="4095750" y="2508250"/>
          <p14:tracePt t="9664" x="4111625" y="2508250"/>
          <p14:tracePt t="9676" x="4127500" y="2508250"/>
          <p14:tracePt t="9693" x="4143375" y="2508250"/>
          <p14:tracePt t="9716" x="4159250" y="2508250"/>
          <p14:tracePt t="9717" x="4175125" y="2508250"/>
          <p14:tracePt t="9725" x="4183063" y="2508250"/>
          <p14:tracePt t="9737" x="4198938" y="2508250"/>
          <p14:tracePt t="9749" x="4246563" y="2508250"/>
          <p14:tracePt t="9751" x="4262438" y="2508250"/>
          <p14:tracePt t="9762" x="4318000" y="2508250"/>
          <p14:tracePt t="9775" x="4365625" y="2508250"/>
          <p14:tracePt t="9782" x="4405313" y="2508250"/>
          <p14:tracePt t="9794" x="4452938" y="2508250"/>
          <p14:tracePt t="9801" x="4492625" y="2508250"/>
          <p14:tracePt t="9809" x="4540250" y="2508250"/>
          <p14:tracePt t="9814" x="4595813" y="2508250"/>
          <p14:tracePt t="9822" x="4643438" y="2508250"/>
          <p14:tracePt t="9835" x="4691063" y="2524125"/>
          <p14:tracePt t="9838" x="4730750" y="2524125"/>
          <p14:tracePt t="9849" x="4762500" y="2524125"/>
          <p14:tracePt t="9858" x="4794250" y="2524125"/>
          <p14:tracePt t="9860" x="4833938" y="2524125"/>
          <p14:tracePt t="9874" x="4865688" y="2524125"/>
          <p14:tracePt t="9876" x="4905375" y="2524125"/>
          <p14:tracePt t="9887" x="4953000" y="2524125"/>
          <p14:tracePt t="9888" x="4968875" y="2524125"/>
          <p14:tracePt t="9902" x="4968875" y="2540000"/>
          <p14:tracePt t="9910" x="4984750" y="2540000"/>
          <p14:tracePt t="9919" x="5000625" y="2547938"/>
          <p14:tracePt t="9948" x="5008563" y="2547938"/>
          <p14:tracePt t="9981" x="5024438" y="2547938"/>
          <p14:tracePt t="10203" x="5040313" y="2547938"/>
          <p14:tracePt t="10221" x="5056188" y="2547938"/>
          <p14:tracePt t="10254" x="5072063" y="2547938"/>
          <p14:tracePt t="10275" x="5087938" y="2547938"/>
          <p14:tracePt t="10397" x="5103813" y="2563813"/>
          <p14:tracePt t="10465" x="5087938" y="2563813"/>
          <p14:tracePt t="10476" x="5143500" y="2563813"/>
          <p14:tracePt t="10485" x="5175250" y="2563813"/>
          <p14:tracePt t="10510" x="5191125" y="2563813"/>
          <p14:tracePt t="10522" x="5246688" y="2579688"/>
          <p14:tracePt t="10536" x="5294313" y="2579688"/>
          <p14:tracePt t="10544" x="5310188" y="2579688"/>
          <p14:tracePt t="10547" x="5318125" y="2579688"/>
          <p14:tracePt t="10559" x="5334000" y="2579688"/>
          <p14:tracePt t="10570" x="5381625" y="2579688"/>
          <p14:tracePt t="10576" x="5397500" y="2579688"/>
          <p14:tracePt t="10578" x="5421313" y="2579688"/>
          <p14:tracePt t="10588" x="5453063" y="2579688"/>
          <p14:tracePt t="10595" x="5500688" y="2579688"/>
          <p14:tracePt t="10607" x="5524500" y="2579688"/>
          <p14:tracePt t="10614" x="5540375" y="2579688"/>
          <p14:tracePt t="10628" x="5556250" y="2595563"/>
          <p14:tracePt t="10644" x="5572125" y="2595563"/>
          <p14:tracePt t="10653" x="5588000" y="2595563"/>
          <p14:tracePt t="10661" x="5603875" y="2595563"/>
          <p14:tracePt t="10675" x="5619750" y="2595563"/>
          <p14:tracePt t="10689" x="5627688" y="2595563"/>
          <p14:tracePt t="10691" x="5643563" y="2595563"/>
          <p14:tracePt t="10707" x="5675313" y="2611438"/>
          <p14:tracePt t="10709" x="5722938" y="2627313"/>
          <p14:tracePt t="10721" x="5730875" y="2643188"/>
          <p14:tracePt t="10722" x="5778500" y="2643188"/>
          <p14:tracePt t="10735" x="5826125" y="2651125"/>
          <p14:tracePt t="10752" x="5849938" y="2651125"/>
          <p14:tracePt t="10754" x="5865813" y="2651125"/>
          <p14:tracePt t="10764" x="5913438" y="2651125"/>
          <p14:tracePt t="10770" x="5929313" y="2651125"/>
          <p14:tracePt t="10781" x="5953125" y="2651125"/>
          <p14:tracePt t="10791" x="5984875" y="2651125"/>
          <p14:tracePt t="10805" x="6032500" y="2651125"/>
          <p14:tracePt t="10819" x="6040438" y="2651125"/>
          <p14:tracePt t="10821" x="6119813" y="2651125"/>
          <p14:tracePt t="10830" x="6175375" y="2651125"/>
          <p14:tracePt t="10843" x="6223000" y="2651125"/>
          <p14:tracePt t="10853" x="6310313" y="2651125"/>
          <p14:tracePt t="10863" x="6342063" y="2651125"/>
          <p14:tracePt t="10874" x="6357938" y="2651125"/>
          <p14:tracePt t="10887" x="6461125" y="2643188"/>
          <p14:tracePt t="10902" x="6500813" y="2643188"/>
          <p14:tracePt t="10904" x="6548438" y="2643188"/>
          <p14:tracePt t="10918" x="6564313" y="2643188"/>
          <p14:tracePt t="10921" x="6604000" y="2643188"/>
          <p14:tracePt t="10928" x="6651625" y="2643188"/>
          <p14:tracePt t="10938" x="6707188" y="2643188"/>
          <p14:tracePt t="10947" x="6754813" y="2643188"/>
          <p14:tracePt t="10952" x="6794500" y="2643188"/>
          <p14:tracePt t="10963" x="6842125" y="2643188"/>
          <p14:tracePt t="10964" x="6858000" y="2627313"/>
          <p14:tracePt t="10978" x="6881813" y="2627313"/>
          <p14:tracePt t="10980" x="6897688" y="2627313"/>
          <p14:tracePt t="10993" x="6913563" y="2627313"/>
          <p14:tracePt t="11009" x="6929438" y="2627313"/>
          <p14:tracePt t="11026" x="6945313" y="2627313"/>
          <p14:tracePt t="11042" x="6961188" y="2627313"/>
          <p14:tracePt t="11055" x="6977063" y="2627313"/>
          <p14:tracePt t="11062" x="6985000" y="2627313"/>
          <p14:tracePt t="11075" x="7000875" y="2611438"/>
          <p14:tracePt t="11087" x="7016750" y="2611438"/>
          <p14:tracePt t="11106" x="7032625" y="2611438"/>
          <p14:tracePt t="11108" x="7080250" y="2627313"/>
          <p14:tracePt t="11143" x="7088188" y="2627313"/>
          <p14:tracePt t="11173" x="7104063" y="2627313"/>
          <p14:tracePt t="11187" x="7119938" y="2611438"/>
          <p14:tracePt t="11202" x="7135813" y="2611438"/>
          <p14:tracePt t="11219" x="7167563" y="2611438"/>
          <p14:tracePt t="11229" x="7183438" y="2611438"/>
          <p14:tracePt t="11242" x="7191375" y="2611438"/>
          <p14:tracePt t="11254" x="7207250" y="2611438"/>
          <p14:tracePt t="11263" x="7223125" y="2611438"/>
          <p14:tracePt t="11287" x="7223125" y="2595563"/>
          <p14:tracePt t="11325" x="7239000" y="2595563"/>
          <p14:tracePt t="12183" x="7239000" y="2611438"/>
          <p14:tracePt t="12192" x="7223125" y="2611438"/>
          <p14:tracePt t="12206" x="7183438" y="2611438"/>
          <p14:tracePt t="12209" x="7167563" y="2627313"/>
          <p14:tracePt t="12219" x="7119938" y="2643188"/>
          <p14:tracePt t="12224" x="7032625" y="2667000"/>
          <p14:tracePt t="12239" x="6929438" y="2698750"/>
          <p14:tracePt t="12242" x="6810375" y="2730500"/>
          <p14:tracePt t="12252" x="6707188" y="2754313"/>
          <p14:tracePt t="12257" x="6604000" y="2801938"/>
          <p14:tracePt t="12270" x="6357938" y="2849563"/>
          <p14:tracePt t="12283" x="6254750" y="2873375"/>
          <p14:tracePt t="12294" x="6159500" y="2905125"/>
          <p14:tracePt t="12300" x="6072188" y="2921000"/>
          <p14:tracePt t="12303" x="6016625" y="2952750"/>
          <p14:tracePt t="12317" x="5929313" y="2960688"/>
          <p14:tracePt t="12318" x="5865813" y="2976563"/>
          <p14:tracePt t="12330" x="5778500" y="2992438"/>
          <p14:tracePt t="12341" x="5691188" y="3024188"/>
          <p14:tracePt t="12365" x="5659438" y="3055938"/>
          <p14:tracePt t="12367" x="5453063" y="3143250"/>
          <p14:tracePt t="12381" x="5262563" y="3167063"/>
          <p14:tracePt t="12395" x="5159375" y="3182938"/>
          <p14:tracePt t="12398" x="5087938" y="3214688"/>
          <p14:tracePt t="12409" x="5024438" y="3230563"/>
          <p14:tracePt t="12417" x="4984750" y="3246438"/>
          <p14:tracePt t="12428" x="4968875" y="3246438"/>
          <p14:tracePt t="12431" x="4953000" y="3262313"/>
          <p14:tracePt t="12443" x="4937125" y="3262313"/>
          <p14:tracePt t="12445" x="4921250" y="3270250"/>
          <p14:tracePt t="12460" x="4905375" y="3286125"/>
          <p14:tracePt t="12463" x="4897438" y="3286125"/>
          <p14:tracePt t="12478" x="4865688" y="3302000"/>
          <p14:tracePt t="12494" x="4849813" y="3333750"/>
          <p14:tracePt t="12508" x="4818063" y="3333750"/>
          <p14:tracePt t="12510" x="4818063" y="3349625"/>
          <p14:tracePt t="12524" x="4794250" y="3365500"/>
          <p14:tracePt t="12527" x="4778375" y="3373438"/>
          <p14:tracePt t="12540" x="4730750" y="3373438"/>
          <p14:tracePt t="12543" x="4675188" y="3405188"/>
          <p14:tracePt t="12553" x="4659313" y="3405188"/>
          <p14:tracePt t="12564" x="4611688" y="3436938"/>
          <p14:tracePt t="12576" x="4556125" y="3452813"/>
          <p14:tracePt t="12593" x="4492625" y="3484563"/>
          <p14:tracePt t="12596" x="4421188" y="3492500"/>
          <p14:tracePt t="12608" x="4349750" y="3524250"/>
          <p14:tracePt t="12618" x="4278313" y="3524250"/>
          <p14:tracePt t="12628" x="4198938" y="3540125"/>
          <p14:tracePt t="12643" x="4127500" y="3556000"/>
          <p14:tracePt t="12645" x="4040188" y="3571875"/>
          <p14:tracePt t="12660" x="3976688" y="3571875"/>
          <p14:tracePt t="12664" x="3921125" y="3571875"/>
          <p14:tracePt t="12666" x="3873500" y="3571875"/>
          <p14:tracePt t="12675" x="3833813" y="3587750"/>
          <p14:tracePt t="12691" x="3746500" y="3595688"/>
          <p14:tracePt t="12708" x="3683000" y="3595688"/>
          <p14:tracePt t="12718" x="3667125" y="3595688"/>
          <p14:tracePt t="12719" x="3643313" y="3595688"/>
          <p14:tracePt t="12735" x="3611563" y="3595688"/>
          <p14:tracePt t="12749" x="3595688" y="3595688"/>
          <p14:tracePt t="12750" x="3556000" y="3611563"/>
          <p14:tracePt t="12761" x="3540125" y="3611563"/>
          <p14:tracePt t="12768" x="3524250" y="3611563"/>
          <p14:tracePt t="12784" x="3508375" y="3611563"/>
          <p14:tracePt t="12794" x="3492500" y="3611563"/>
          <p14:tracePt t="12831" x="3476625" y="3611563"/>
          <p14:tracePt t="12848" x="3460750" y="3595688"/>
          <p14:tracePt t="12861" x="3460750" y="3587750"/>
          <p14:tracePt t="12863" x="3452813" y="3587750"/>
          <p14:tracePt t="12879" x="3452813" y="3571875"/>
          <p14:tracePt t="12892" x="3452813" y="3540125"/>
          <p14:tracePt t="12894" x="3452813" y="3524250"/>
          <p14:tracePt t="12909" x="3460750" y="3492500"/>
          <p14:tracePt t="12936" x="3476625" y="3484563"/>
          <p14:tracePt t="12953" x="3476625" y="3468688"/>
          <p14:tracePt t="12967" x="3492500" y="3452813"/>
          <p14:tracePt t="12977" x="3492500" y="3436938"/>
          <p14:tracePt t="12981" x="3508375" y="3436938"/>
          <p14:tracePt t="12991" x="3508375" y="3421063"/>
          <p14:tracePt t="13018" x="3524250" y="3405188"/>
          <p14:tracePt t="13083" x="3524250" y="3389313"/>
          <p14:tracePt t="13098" x="3508375" y="3373438"/>
          <p14:tracePt t="13114" x="3508375" y="3365500"/>
          <p14:tracePt t="13125" x="3460750" y="3333750"/>
          <p14:tracePt t="13133" x="3452813" y="3333750"/>
          <p14:tracePt t="13145" x="3436938" y="3317875"/>
          <p14:tracePt t="13164" x="3405188" y="3302000"/>
          <p14:tracePt t="13167" x="3389313" y="3286125"/>
          <p14:tracePt t="13178" x="3373438" y="3286125"/>
          <p14:tracePt t="13186" x="3357563" y="3270250"/>
          <p14:tracePt t="13199" x="3349625" y="3270250"/>
          <p14:tracePt t="13202" x="3349625" y="3262313"/>
          <p14:tracePt t="13215" x="3317875" y="3246438"/>
          <p14:tracePt t="13231" x="3286125" y="3246438"/>
          <p14:tracePt t="13242" x="3246438" y="3214688"/>
          <p14:tracePt t="13250" x="3230563" y="3214688"/>
          <p14:tracePt t="13265" x="3151188" y="3198813"/>
          <p14:tracePt t="13276" x="3127375" y="3182938"/>
          <p14:tracePt t="13278" x="3079750" y="3167063"/>
          <p14:tracePt t="13294" x="2992438" y="3159125"/>
          <p14:tracePt t="13309" x="2976563" y="3143250"/>
          <p14:tracePt t="13311" x="2944813" y="3143250"/>
          <p14:tracePt t="13324" x="2905125" y="3127375"/>
          <p14:tracePt t="13327" x="2889250" y="3111500"/>
          <p14:tracePt t="13340" x="2873375" y="3111500"/>
          <p14:tracePt t="13383" x="2857500" y="3111500"/>
          <p14:tracePt t="13392" x="2857500" y="3127375"/>
          <p14:tracePt t="13399" x="2841625" y="3127375"/>
          <p14:tracePt t="13418" x="2833688" y="3127375"/>
          <p14:tracePt t="13442" x="2817813" y="3127375"/>
          <p14:tracePt t="13456" x="2801938" y="3127375"/>
          <p14:tracePt t="13469" x="2770188" y="3127375"/>
          <p14:tracePt t="13495" x="2738438" y="3127375"/>
          <p14:tracePt t="13497" x="2730500" y="3127375"/>
          <p14:tracePt t="13524" x="2714625" y="3127375"/>
          <p14:tracePt t="13530" x="2754313" y="3143250"/>
          <p14:tracePt t="13533" x="2738438" y="3143250"/>
          <p14:tracePt t="13537" x="2698750" y="3143250"/>
          <p14:tracePt t="13546" x="2667000" y="3143250"/>
          <p14:tracePt t="13553" x="2651125" y="3143250"/>
          <p14:tracePt t="13575" x="2563813" y="3159125"/>
          <p14:tracePt t="13587" x="2532063" y="3167063"/>
          <p14:tracePt t="13593" x="2405063" y="3198813"/>
          <p14:tracePt t="13603" x="2325688" y="3198813"/>
          <p14:tracePt t="13614" x="2254250" y="3214688"/>
          <p14:tracePt t="13631" x="2222500" y="3214688"/>
          <p14:tracePt t="13645" x="2214563" y="3214688"/>
          <p14:tracePt t="13664" x="2198688" y="3214688"/>
          <p14:tracePt t="13696" x="2182813" y="3214688"/>
          <p14:tracePt t="13709" x="2166938" y="3214688"/>
          <p14:tracePt t="13728" x="2151063" y="3214688"/>
          <p14:tracePt t="13730" x="2135188" y="3214688"/>
          <p14:tracePt t="13773" x="2095500" y="3214688"/>
          <p14:tracePt t="13865" x="2079625" y="3214688"/>
          <p14:tracePt t="13874" x="2079625" y="3198813"/>
          <p14:tracePt t="13885" x="2095500" y="3198813"/>
          <p14:tracePt t="13899" x="2151063" y="3167063"/>
          <p14:tracePt t="13916" x="2166938" y="3167063"/>
          <p14:tracePt t="13925" x="2182813" y="3167063"/>
          <p14:tracePt t="13948" x="2222500" y="3167063"/>
          <p14:tracePt t="13963" x="2270125" y="3167063"/>
          <p14:tracePt t="13966" x="2325688" y="3167063"/>
          <p14:tracePt t="13968" x="2357438" y="3167063"/>
          <p14:tracePt t="13979" x="2405063" y="3167063"/>
          <p14:tracePt t="13984" x="2428875" y="3167063"/>
          <p14:tracePt t="13996" x="2508250" y="3167063"/>
          <p14:tracePt t="14003" x="2547938" y="3167063"/>
          <p14:tracePt t="14016" x="2595563" y="3167063"/>
          <p14:tracePt t="14031" x="2635250" y="3167063"/>
          <p14:tracePt t="14034" x="2651125" y="3167063"/>
          <p14:tracePt t="14061" x="2667000" y="3167063"/>
          <p14:tracePt t="14079" x="2682875" y="3167063"/>
          <p14:tracePt t="14097" x="2698750" y="3167063"/>
          <p14:tracePt t="14137" x="2714625" y="3167063"/>
          <p14:tracePt t="16295" x="2714625" y="3159125"/>
          <p14:tracePt t="17075" x="2714625" y="3143250"/>
          <p14:tracePt t="17087" x="2730500" y="3143250"/>
          <p14:tracePt t="17094" x="2801938" y="3127375"/>
          <p14:tracePt t="17105" x="2905125" y="3095625"/>
          <p14:tracePt t="17113" x="3040063" y="3095625"/>
          <p14:tracePt t="17121" x="3143250" y="3095625"/>
          <p14:tracePt t="17131" x="3302000" y="3095625"/>
          <p14:tracePt t="17140" x="3436938" y="3095625"/>
          <p14:tracePt t="17145" x="3579813" y="3095625"/>
          <p14:tracePt t="17153" x="3730625" y="3095625"/>
          <p14:tracePt t="17166" x="3865563" y="3095625"/>
          <p14:tracePt t="17175" x="3992563" y="3095625"/>
          <p14:tracePt t="17180" x="4095750" y="3079750"/>
          <p14:tracePt t="17189" x="4183063" y="3079750"/>
          <p14:tracePt t="17190" x="4278313" y="3095625"/>
          <p14:tracePt t="17206" x="4365625" y="3095625"/>
          <p14:tracePt t="17218" x="4405313" y="3095625"/>
          <p14:tracePt t="17234" x="4452938" y="3095625"/>
          <p14:tracePt t="17241" x="4468813" y="3095625"/>
          <p14:tracePt t="17252" x="4492625" y="3095625"/>
          <p14:tracePt t="17255" x="4508500" y="3095625"/>
          <p14:tracePt t="17267" x="4556125" y="3095625"/>
          <p14:tracePt t="17273" x="4595813" y="3095625"/>
          <p14:tracePt t="17286" x="4611688" y="3095625"/>
          <p14:tracePt t="17289" x="4643438" y="3095625"/>
          <p14:tracePt t="17301" x="4699000" y="3095625"/>
          <p14:tracePt t="17303" x="4746625" y="3111500"/>
          <p14:tracePt t="17314" x="4802188" y="3111500"/>
          <p14:tracePt t="17321" x="4849813" y="3095625"/>
          <p14:tracePt t="17332" x="4905375" y="3079750"/>
          <p14:tracePt t="17335" x="4984750" y="3063875"/>
          <p14:tracePt t="17346" x="5000625" y="3063875"/>
          <p14:tracePt t="17354" x="5056188" y="3063875"/>
          <p14:tracePt t="17368" x="5111750" y="3063875"/>
          <p14:tracePt t="17381" x="5143500" y="3111500"/>
          <p14:tracePt t="17383" x="5143500" y="3127375"/>
          <p14:tracePt t="17396" x="5127625" y="3182938"/>
          <p14:tracePt t="17400" x="5111750" y="3198813"/>
          <p14:tracePt t="17412" x="5072063" y="3317875"/>
          <p14:tracePt t="17647" x="5056188" y="3246438"/>
          <p14:tracePt t="17654" x="5087938" y="3182938"/>
          <p14:tracePt t="17664" x="5111750" y="3127375"/>
          <p14:tracePt t="17670" x="5111750" y="3055938"/>
          <p14:tracePt t="17682" x="5159375" y="3008313"/>
          <p14:tracePt t="17693" x="5159375" y="2992438"/>
          <p14:tracePt t="17775" x="5175250" y="2992438"/>
          <p14:tracePt t="17857" x="5191125" y="2992438"/>
          <p14:tracePt t="17887" x="5207000" y="2992438"/>
          <p14:tracePt t="17935" x="5214938" y="2992438"/>
          <p14:tracePt t="17957" x="5230813" y="2992438"/>
          <p14:tracePt t="17971" x="5246688" y="2992438"/>
          <p14:tracePt t="17984" x="5262563" y="2992438"/>
          <p14:tracePt t="18001" x="5278438" y="2992438"/>
          <p14:tracePt t="18010" x="5294313" y="2992438"/>
          <p14:tracePt t="18019" x="5310188" y="2992438"/>
          <p14:tracePt t="18023" x="5318125" y="2992438"/>
          <p14:tracePt t="18035" x="5365750" y="2992438"/>
          <p14:tracePt t="18037" x="5413375" y="2992438"/>
          <p14:tracePt t="18051" x="5453063" y="2992438"/>
          <p14:tracePt t="18057" x="5516563" y="2992438"/>
          <p14:tracePt t="18069" x="5556250" y="2992438"/>
          <p14:tracePt t="18072" x="5619750" y="2992438"/>
          <p14:tracePt t="18085" x="5659438" y="2992438"/>
          <p14:tracePt t="18088" x="5707063" y="2992438"/>
          <p14:tracePt t="18100" x="5762625" y="2992438"/>
          <p14:tracePt t="18103" x="5810250" y="2992438"/>
          <p14:tracePt t="18114" x="5865813" y="2992438"/>
          <p14:tracePt t="18120" x="5897563" y="2992438"/>
          <p14:tracePt t="18135" x="5937250" y="2992438"/>
          <p14:tracePt t="18137" x="5984875" y="2992438"/>
          <p14:tracePt t="18149" x="6000750" y="2992438"/>
          <p14:tracePt t="18151" x="6040438" y="2992438"/>
          <p14:tracePt t="18167" x="6088063" y="2992438"/>
          <p14:tracePt t="18179" x="6103938" y="2992438"/>
          <p14:tracePt t="18181" x="6135688" y="2992438"/>
          <p14:tracePt t="18198" x="6151563" y="2992438"/>
          <p14:tracePt t="18212" x="6175375" y="2992438"/>
          <p14:tracePt t="18214" x="6191250" y="2992438"/>
          <p14:tracePt t="18228" x="6238875" y="2976563"/>
          <p14:tracePt t="18272" x="6262688" y="2976563"/>
          <p14:tracePt t="18280" x="6278563" y="2976563"/>
          <p14:tracePt t="18293" x="6294438" y="2976563"/>
          <p14:tracePt t="18312" x="6326188" y="2976563"/>
          <p14:tracePt t="18323" x="6342063" y="2976563"/>
          <p14:tracePt t="18332" x="6357938" y="2976563"/>
          <p14:tracePt t="18339" x="6365875" y="2976563"/>
          <p14:tracePt t="18350" x="6381750" y="2976563"/>
          <p14:tracePt t="18353" x="6397625" y="2976563"/>
          <p14:tracePt t="18372" x="6413500" y="2976563"/>
          <p14:tracePt t="18390" x="6429375" y="2976563"/>
          <p14:tracePt t="18396" x="6445250" y="2976563"/>
          <p14:tracePt t="18408" x="6461125" y="2992438"/>
          <p14:tracePt t="18469" x="6469063" y="2992438"/>
          <p14:tracePt t="18883" x="6484938" y="2992438"/>
          <p14:tracePt t="19058" x="6484938" y="3008313"/>
          <p14:tracePt t="19457" x="6469063" y="3008313"/>
          <p14:tracePt t="19466" x="6461125" y="3024188"/>
          <p14:tracePt t="19474" x="6429375" y="3040063"/>
          <p14:tracePt t="19483" x="6413500" y="3040063"/>
          <p14:tracePt t="19490" x="6397625" y="3055938"/>
          <p14:tracePt t="19499" x="6357938" y="3055938"/>
          <p14:tracePt t="19507" x="6278563" y="3063875"/>
          <p14:tracePt t="19517" x="6223000" y="3079750"/>
          <p14:tracePt t="19531" x="6000750" y="3095625"/>
          <p14:tracePt t="19539" x="5897563" y="3095625"/>
          <p14:tracePt t="19549" x="5762625" y="3095625"/>
          <p14:tracePt t="19556" x="5619750" y="3095625"/>
          <p14:tracePt t="19561" x="5500688" y="3079750"/>
          <p14:tracePt t="19574" x="5294313" y="3055938"/>
          <p14:tracePt t="19587" x="5214938" y="3040063"/>
          <p14:tracePt t="19601" x="5159375" y="3024188"/>
          <p14:tracePt t="19604" x="5103813" y="3008313"/>
          <p14:tracePt t="19614" x="5056188" y="3008313"/>
          <p14:tracePt t="19621" x="5040313" y="2992438"/>
          <p14:tracePt t="19624" x="5024438" y="2992438"/>
          <p14:tracePt t="19647" x="5008563" y="2992438"/>
          <p14:tracePt t="19654" x="5000625" y="2992438"/>
          <p14:tracePt t="19656" x="5000625" y="2976563"/>
          <p14:tracePt t="19666" x="4984750" y="2976563"/>
          <p14:tracePt t="19699" x="4968875" y="2976563"/>
          <p14:tracePt t="19761" x="4953000" y="2976563"/>
          <p14:tracePt t="19781" x="4953000" y="2960688"/>
          <p14:tracePt t="19907" x="5000625" y="2952750"/>
          <p14:tracePt t="19924" x="5008563" y="2952750"/>
          <p14:tracePt t="19933" x="5056188" y="2952750"/>
          <p14:tracePt t="19943" x="5143500" y="2952750"/>
          <p14:tracePt t="19949" x="5278438" y="2952750"/>
          <p14:tracePt t="19959" x="5413375" y="2952750"/>
          <p14:tracePt t="19969" x="5556250" y="2936875"/>
          <p14:tracePt t="19982" x="5707063" y="2905125"/>
          <p14:tracePt t="19986" x="5834063" y="2905125"/>
          <p14:tracePt t="19996" x="5953125" y="2905125"/>
          <p14:tracePt t="19998" x="6032500" y="2889250"/>
          <p14:tracePt t="20008" x="6103938" y="2889250"/>
          <p14:tracePt t="20014" x="6159500" y="2889250"/>
          <p14:tracePt t="20030" x="6175375" y="2889250"/>
          <p14:tracePt t="20039" x="6191250" y="2889250"/>
          <p14:tracePt t="20056" x="6223000" y="2889250"/>
          <p14:tracePt t="20063" x="6238875" y="2889250"/>
          <p14:tracePt t="20074" x="6278563" y="2889250"/>
          <p14:tracePt t="20088" x="6326188" y="2889250"/>
          <p14:tracePt t="20091" x="6357938" y="2889250"/>
          <p14:tracePt t="20101" x="6365875" y="2889250"/>
          <p14:tracePt t="20107" x="6381750" y="2889250"/>
          <p14:tracePt t="20120" x="6397625" y="2889250"/>
          <p14:tracePt t="20130" x="6413500" y="2889250"/>
          <p14:tracePt t="20133" x="6429375" y="2889250"/>
          <p14:tracePt t="20148" x="6445250" y="2889250"/>
          <p14:tracePt t="20170" x="6461125" y="2889250"/>
          <p14:tracePt t="20195" x="6469063" y="2889250"/>
          <p14:tracePt t="20218" x="6484938" y="2889250"/>
          <p14:tracePt t="20219" x="6500813" y="2889250"/>
          <p14:tracePt t="20232" x="6532563" y="2889250"/>
          <p14:tracePt t="20235" x="6548438" y="2889250"/>
          <p14:tracePt t="20247" x="6564313" y="2889250"/>
          <p14:tracePt t="20249" x="6604000" y="2889250"/>
          <p14:tracePt t="20265" x="6635750" y="2889250"/>
          <p14:tracePt t="20281" x="6667500" y="2889250"/>
          <p14:tracePt t="20296" x="6675438" y="2889250"/>
          <p14:tracePt t="20299" x="6691313" y="2889250"/>
          <p14:tracePt t="20313" x="6723063" y="2889250"/>
          <p14:tracePt t="20331" x="6770688" y="2905125"/>
          <p14:tracePt t="20345" x="6778625" y="2905125"/>
          <p14:tracePt t="20347" x="6826250" y="2921000"/>
          <p14:tracePt t="20356" x="6873875" y="2921000"/>
          <p14:tracePt t="20368" x="6881813" y="2921000"/>
          <p14:tracePt t="20380" x="6945313" y="2921000"/>
          <p14:tracePt t="20390" x="6985000" y="2921000"/>
          <p14:tracePt t="20398" x="7048500" y="2921000"/>
          <p14:tracePt t="20415" x="7135813" y="2921000"/>
          <p14:tracePt t="20423" x="7183438" y="2921000"/>
          <p14:tracePt t="20424" x="7207250" y="2921000"/>
          <p14:tracePt t="20436" x="7254875" y="2921000"/>
          <p14:tracePt t="20446" x="7326313" y="2921000"/>
          <p14:tracePt t="20458" x="7397750" y="2921000"/>
          <p14:tracePt t="20471" x="7445375" y="2921000"/>
          <p14:tracePt t="20472" x="7493000" y="2921000"/>
          <p14:tracePt t="20488" x="7548563" y="2921000"/>
          <p14:tracePt t="20490" x="7620000" y="2921000"/>
          <p14:tracePt t="20501" x="7667625" y="2921000"/>
          <p14:tracePt t="20508" x="7683500" y="2921000"/>
          <p14:tracePt t="20521" x="7699375" y="2921000"/>
          <p14:tracePt t="20535" x="7699375" y="2905125"/>
          <p14:tracePt t="20542" x="7707313" y="2905125"/>
          <p14:tracePt t="20567" x="7739063" y="2905125"/>
          <p14:tracePt t="20574" x="7739063" y="2889250"/>
          <p14:tracePt t="20587" x="7786688" y="2889250"/>
          <p14:tracePt t="20589" x="7802563" y="2889250"/>
          <p14:tracePt t="20603" x="7874000" y="2873375"/>
          <p14:tracePt t="20618" x="7889875" y="2873375"/>
          <p14:tracePt t="20620" x="7929563" y="2873375"/>
          <p14:tracePt t="20631" x="7961313" y="2873375"/>
          <p14:tracePt t="20639" x="7993063" y="2873375"/>
          <p14:tracePt t="20652" x="8016875" y="2873375"/>
          <p14:tracePt t="20666" x="8032750" y="2873375"/>
          <p14:tracePt t="20681" x="8064500" y="2873375"/>
          <p14:tracePt t="20698" x="8080375" y="2873375"/>
          <p14:tracePt t="20708" x="8096250" y="2873375"/>
          <p14:tracePt t="20718" x="8112125" y="2873375"/>
          <p14:tracePt t="20746" x="8135938" y="2873375"/>
          <p14:tracePt t="20758" x="8151813" y="2873375"/>
          <p14:tracePt t="20779" x="8167688" y="2873375"/>
          <p14:tracePt t="20791" x="8183563" y="2873375"/>
          <p14:tracePt t="20796" x="8183563" y="2889250"/>
          <p14:tracePt t="20805" x="8199438" y="2889250"/>
          <p14:tracePt t="20825" x="8215313" y="2889250"/>
          <p14:tracePt t="20838" x="8223250" y="2889250"/>
          <p14:tracePt t="20854" x="8239125" y="2889250"/>
          <p14:tracePt t="20865" x="8255000" y="2889250"/>
          <p14:tracePt t="20878" x="8286750" y="2905125"/>
          <p14:tracePt t="20889" x="8326438" y="2905125"/>
          <p14:tracePt t="20890" x="8358188" y="2905125"/>
          <p14:tracePt t="20902" x="8389938" y="2905125"/>
          <p14:tracePt t="20912" x="8421688" y="2905125"/>
          <p14:tracePt t="20920" x="8461375" y="2905125"/>
          <p14:tracePt t="20923" x="8493125" y="2921000"/>
          <p14:tracePt t="20939" x="8612188" y="2936875"/>
          <p14:tracePt t="20950" x="8628063" y="2936875"/>
          <p14:tracePt t="20954" x="8667750" y="2952750"/>
          <p14:tracePt t="20970" x="8715375" y="2952750"/>
          <p14:tracePt t="21219" x="8699500" y="2952750"/>
          <p14:tracePt t="21364" x="8683625" y="2952750"/>
          <p14:tracePt t="21415" x="8667750" y="2952750"/>
          <p14:tracePt t="21428" x="8651875" y="2952750"/>
          <p14:tracePt t="21446" x="8636000" y="2952750"/>
          <p14:tracePt t="21473" x="8628063" y="2952750"/>
          <p14:tracePt t="21496" x="8612188" y="2960688"/>
          <p14:tracePt t="21522" x="8596313" y="2960688"/>
          <p14:tracePt t="21525" x="8580438" y="2976563"/>
          <p14:tracePt t="21537" x="8548688" y="2976563"/>
          <p14:tracePt t="21548" x="8524875" y="2992438"/>
          <p14:tracePt t="21567" x="8509000" y="2992438"/>
          <p14:tracePt t="21578" x="8493125" y="2992438"/>
          <p14:tracePt t="21593" x="8461375" y="3008313"/>
          <p14:tracePt t="21596" x="8445500" y="3008313"/>
          <p14:tracePt t="21609" x="8429625" y="3008313"/>
          <p14:tracePt t="21627" x="8405813" y="3024188"/>
          <p14:tracePt t="21629" x="8358188" y="3024188"/>
          <p14:tracePt t="21644" x="8358188" y="3040063"/>
          <p14:tracePt t="21673" x="8318500" y="3055938"/>
          <p14:tracePt t="21686" x="8302625" y="3055938"/>
          <p14:tracePt t="21692" x="8223250" y="3063875"/>
          <p14:tracePt t="21705" x="8096250" y="3079750"/>
          <p14:tracePt t="21713" x="7913688" y="3095625"/>
          <p14:tracePt t="21723" x="7699375" y="3127375"/>
          <p14:tracePt t="21726" x="7477125" y="3127375"/>
          <p14:tracePt t="21743" x="7016750" y="3127375"/>
          <p14:tracePt t="21755" x="6794500" y="3127375"/>
          <p14:tracePt t="21757" x="6572250" y="3143250"/>
          <p14:tracePt t="21772" x="6223000" y="3159125"/>
          <p14:tracePt t="21788" x="5897563" y="3182938"/>
          <p14:tracePt t="21798" x="5794375" y="3214688"/>
          <p14:tracePt t="21809" x="5707063" y="3246438"/>
          <p14:tracePt t="21820" x="5572125" y="3286125"/>
          <p14:tracePt t="21837" x="5524500" y="3302000"/>
          <p14:tracePt t="21840" x="5500688" y="3317875"/>
          <p14:tracePt t="21853" x="5413375" y="3365500"/>
          <p14:tracePt t="21863" x="5365750" y="3373438"/>
          <p14:tracePt t="21876" x="5318125" y="3373438"/>
          <p14:tracePt t="21879" x="5278438" y="3389313"/>
          <p14:tracePt t="21890" x="5246688" y="3405188"/>
          <p14:tracePt t="21902" x="5207000" y="3421063"/>
          <p14:tracePt t="21906" x="5159375" y="3421063"/>
          <p14:tracePt t="21918" x="5024438" y="3436938"/>
          <p14:tracePt t="21928" x="4968875" y="3452813"/>
          <p14:tracePt t="21939" x="4897438" y="3452813"/>
          <p14:tracePt t="21948" x="4865688" y="3468688"/>
          <p14:tracePt t="21952" x="4746625" y="3484563"/>
          <p14:tracePt t="21969" x="4468813" y="3484563"/>
          <p14:tracePt t="21980" x="4159250" y="3484563"/>
          <p14:tracePt t="21994" x="3976688" y="3492500"/>
          <p14:tracePt t="21995" x="3817938" y="3492500"/>
          <p14:tracePt t="22008" x="3643313" y="3492500"/>
          <p14:tracePt t="22018" x="3460750" y="3524250"/>
          <p14:tracePt t="22029" x="3151188" y="3556000"/>
          <p14:tracePt t="22042" x="2976563" y="3556000"/>
          <p14:tracePt t="22044" x="2833688" y="3556000"/>
          <p14:tracePt t="22056" x="2682875" y="3556000"/>
          <p14:tracePt t="22062" x="2524125" y="3556000"/>
          <p14:tracePt t="22073" x="2389188" y="3556000"/>
          <p14:tracePt t="22076" x="2317750" y="3556000"/>
          <p14:tracePt t="22089" x="2222500" y="3556000"/>
          <p14:tracePt t="22096" x="2135188" y="3556000"/>
          <p14:tracePt t="22110" x="2032000" y="3556000"/>
          <p14:tracePt t="22121" x="1992313" y="3571875"/>
          <p14:tracePt t="22124" x="1960563" y="3571875"/>
          <p14:tracePt t="22142" x="1944688" y="3587750"/>
          <p14:tracePt t="22144" x="1928813" y="3587750"/>
          <p14:tracePt t="22154" x="1905000" y="3587750"/>
          <p14:tracePt t="22155" x="1873250" y="3587750"/>
          <p14:tracePt t="22172" x="1841500" y="3587750"/>
          <p14:tracePt t="22187" x="1770063" y="3587750"/>
          <p14:tracePt t="22198" x="1754188" y="3595688"/>
          <p14:tracePt t="22209" x="1706563" y="3595688"/>
          <p14:tracePt t="22221" x="1682750" y="3611563"/>
          <p14:tracePt t="22236" x="1635125" y="3611563"/>
          <p14:tracePt t="22239" x="1603375" y="3611563"/>
          <p14:tracePt t="22252" x="1563688" y="3627438"/>
          <p14:tracePt t="22254" x="1531938" y="3659188"/>
          <p14:tracePt t="22264" x="1500188" y="3659188"/>
          <p14:tracePt t="22275" x="1492250" y="3659188"/>
          <p14:tracePt t="22286" x="1476375" y="3659188"/>
          <p14:tracePt t="22289" x="1397000" y="3675063"/>
          <p14:tracePt t="22306" x="1325563" y="3675063"/>
          <p14:tracePt t="22315" x="1285875" y="3675063"/>
          <p14:tracePt t="22319" x="1238250" y="3675063"/>
          <p14:tracePt t="22328" x="1222375" y="3675063"/>
          <p14:tracePt t="22338" x="1182688" y="3675063"/>
          <p14:tracePt t="22347" x="1166813" y="3675063"/>
          <p14:tracePt t="22351" x="1150938" y="3675063"/>
          <p14:tracePt t="22369" x="1135063" y="3675063"/>
          <p14:tracePt t="22379" x="1119188" y="3675063"/>
          <p14:tracePt t="22408" x="1103313" y="3675063"/>
          <p14:tracePt t="22422" x="1103313" y="3659188"/>
          <p14:tracePt t="22429" x="1087438" y="3659188"/>
          <p14:tracePt t="22469" x="1087438" y="3643313"/>
          <p14:tracePt t="22491" x="1087438" y="3627438"/>
          <p14:tracePt t="22521" x="1087438" y="3611563"/>
          <p14:tracePt t="22541" x="1087438" y="3571875"/>
          <p14:tracePt t="22552" x="1135063" y="3540125"/>
          <p14:tracePt t="22559" x="1150938" y="3540125"/>
          <p14:tracePt t="22573" x="1182688" y="3508375"/>
          <p14:tracePt t="22586" x="1206500" y="3508375"/>
          <p14:tracePt t="22588" x="1285875" y="3492500"/>
          <p14:tracePt t="22598" x="1293813" y="3484563"/>
          <p14:tracePt t="22609" x="1309688" y="3484563"/>
          <p14:tracePt t="22621" x="1373188" y="3484563"/>
          <p14:tracePt t="22636" x="1389063" y="3484563"/>
          <p14:tracePt t="22640" x="1397000" y="3484563"/>
          <p14:tracePt t="22657" x="1428750" y="3484563"/>
          <p14:tracePt t="22669" x="1444625" y="3484563"/>
          <p14:tracePt t="22672" x="1476375" y="3484563"/>
          <p14:tracePt t="22682" x="1492250" y="3484563"/>
          <p14:tracePt t="22686" x="1531938" y="3484563"/>
          <p14:tracePt t="22695" x="1579563" y="3484563"/>
          <p14:tracePt t="22705" x="1603375" y="3484563"/>
          <p14:tracePt t="22719" x="1698625" y="3484563"/>
          <p14:tracePt t="22729" x="1706563" y="3484563"/>
          <p14:tracePt t="22745" x="1722438" y="3484563"/>
          <p14:tracePt t="22825" x="1706563" y="3484563"/>
          <p14:tracePt t="22828" x="1698625" y="3484563"/>
          <p14:tracePt t="22838" x="1651000" y="3484563"/>
          <p14:tracePt t="22844" x="1603375" y="3484563"/>
          <p14:tracePt t="22858" x="1563688" y="3484563"/>
          <p14:tracePt t="22860" x="1516063" y="3484563"/>
          <p14:tracePt t="22871" x="1460500" y="3484563"/>
          <p14:tracePt t="22879" x="1444625" y="3484563"/>
          <p14:tracePt t="22892" x="1325563" y="3484563"/>
          <p14:tracePt t="22904" x="1293813" y="3484563"/>
          <p14:tracePt t="22912" x="1254125" y="3484563"/>
          <p14:tracePt t="22926" x="1206500" y="3484563"/>
          <p14:tracePt t="22938" x="1190625" y="3484563"/>
          <p14:tracePt t="23080" x="1222375" y="3484563"/>
          <p14:tracePt t="23087" x="1238250" y="3484563"/>
          <p14:tracePt t="23096" x="1254125" y="3484563"/>
          <p14:tracePt t="23107" x="1293813" y="3484563"/>
          <p14:tracePt t="23116" x="1341438" y="3484563"/>
          <p14:tracePt t="23118" x="1357313" y="3484563"/>
          <p14:tracePt t="23131" x="1373188" y="3484563"/>
          <p14:tracePt t="23146" x="1389063" y="3484563"/>
          <p14:tracePt t="23303" x="1389063" y="3492500"/>
          <p14:tracePt t="23322" x="1389063" y="3508375"/>
          <p14:tracePt t="23323" x="1389063" y="3524250"/>
          <p14:tracePt t="23339" x="1389063" y="3540125"/>
          <p14:tracePt t="23342" x="1397000" y="3556000"/>
          <p14:tracePt t="23352" x="1397000" y="3571875"/>
          <p14:tracePt t="23361" x="1397000" y="3587750"/>
          <p14:tracePt t="23371" x="1412875" y="3595688"/>
          <p14:tracePt t="23378" x="1412875" y="3611563"/>
          <p14:tracePt t="23394" x="1412875" y="3643313"/>
          <p14:tracePt t="23405" x="1412875" y="3675063"/>
          <p14:tracePt t="23410" x="1412875" y="3690938"/>
          <p14:tracePt t="23419" x="1412875" y="3698875"/>
          <p14:tracePt t="23420" x="1412875" y="3730625"/>
          <p14:tracePt t="23435" x="1412875" y="3794125"/>
          <p14:tracePt t="23444" x="1412875" y="3802063"/>
          <p14:tracePt t="23454" x="1412875" y="3817938"/>
          <p14:tracePt t="23456" x="1412875" y="3833813"/>
          <p14:tracePt t="23469" x="1412875" y="3849688"/>
          <p14:tracePt t="23528" x="1412875" y="3865563"/>
          <p14:tracePt t="23805" x="1428750" y="3865563"/>
          <p14:tracePt t="23815" x="1492250" y="3849688"/>
          <p14:tracePt t="23822" x="1579563" y="3833813"/>
          <p14:tracePt t="23833" x="1651000" y="3802063"/>
          <p14:tracePt t="23862" x="1666875" y="3817938"/>
          <p14:tracePt t="23876" x="1682750" y="3817938"/>
          <p14:tracePt t="23993" x="1619250" y="3849688"/>
          <p14:tracePt t="24000" x="1619250" y="3865563"/>
          <p14:tracePt t="24009" x="1563688" y="3833813"/>
          <p14:tracePt t="24016" x="1579563" y="3833813"/>
          <p14:tracePt t="24031" x="1579563" y="3817938"/>
          <p14:tracePt t="24042" x="1595438" y="3817938"/>
          <p14:tracePt t="24051" x="1595438" y="3833813"/>
          <p14:tracePt t="24103" x="1595438" y="3817938"/>
          <p14:tracePt t="24110" x="1603375" y="3817938"/>
          <p14:tracePt t="24119" x="1619250" y="3802063"/>
          <p14:tracePt t="24126" x="1666875" y="3794125"/>
          <p14:tracePt t="24139" x="1706563" y="3778250"/>
          <p14:tracePt t="24141" x="1754188" y="3762375"/>
          <p14:tracePt t="24154" x="1809750" y="3746500"/>
          <p14:tracePt t="24161" x="1873250" y="3730625"/>
          <p14:tracePt t="24173" x="1912938" y="3730625"/>
          <p14:tracePt t="24176" x="1960563" y="3714750"/>
          <p14:tracePt t="24188" x="2008188" y="3714750"/>
          <p14:tracePt t="24191" x="2047875" y="3714750"/>
          <p14:tracePt t="24206" x="2095500" y="3714750"/>
          <p14:tracePt t="24208" x="2151063" y="3714750"/>
          <p14:tracePt t="24219" x="2238375" y="3714750"/>
          <p14:tracePt t="24220" x="2325688" y="3714750"/>
          <p14:tracePt t="24235" x="2405063" y="3714750"/>
          <p14:tracePt t="24244" x="2492375" y="3714750"/>
          <p14:tracePt t="24255" x="2563813" y="3730625"/>
          <p14:tracePt t="24257" x="2611438" y="3762375"/>
          <p14:tracePt t="24271" x="2627313" y="3762375"/>
          <p14:tracePt t="24312" x="2635250" y="3762375"/>
          <p14:tracePt t="24359" x="2651125" y="3762375"/>
          <p14:tracePt t="24382" x="2667000" y="3762375"/>
          <p14:tracePt t="24399" x="2682875" y="3762375"/>
          <p14:tracePt t="24408" x="2698750" y="3762375"/>
          <p14:tracePt t="24416" x="2698750" y="3778250"/>
          <p14:tracePt t="24432" x="2714625" y="3778250"/>
          <p14:tracePt t="24441" x="2730500" y="3778250"/>
          <p14:tracePt t="24451" x="2730500" y="3794125"/>
          <p14:tracePt t="24470" x="2738438" y="3794125"/>
          <p14:tracePt t="24482" x="2754313" y="3802063"/>
          <p14:tracePt t="24492" x="2770188" y="3817938"/>
          <p14:tracePt t="24510" x="2786063" y="3817938"/>
          <p14:tracePt t="24515" x="2801938" y="3833813"/>
          <p14:tracePt t="24525" x="2833688" y="3849688"/>
          <p14:tracePt t="24527" x="2857500" y="3865563"/>
          <p14:tracePt t="24538" x="2889250" y="3865563"/>
          <p14:tracePt t="24549" x="2889250" y="3881438"/>
          <p14:tracePt t="24559" x="2905125" y="3881438"/>
          <p14:tracePt t="24564" x="2921000" y="3881438"/>
          <p14:tracePt t="24574" x="2936875" y="3881438"/>
          <p14:tracePt t="24575" x="2944813" y="3897313"/>
          <p14:tracePt t="24589" x="2960688" y="3905250"/>
          <p14:tracePt t="24597" x="2976563" y="3905250"/>
          <p14:tracePt t="24615" x="3008313" y="3921125"/>
          <p14:tracePt t="24630" x="3008313" y="3937000"/>
          <p14:tracePt t="24641" x="3040063" y="3952875"/>
          <p14:tracePt t="24656" x="3048000" y="3968750"/>
          <p14:tracePt t="24657" x="3063875" y="3984625"/>
          <p14:tracePt t="24673" x="3079750" y="3984625"/>
          <p14:tracePt t="24691" x="3079750" y="4000500"/>
          <p14:tracePt t="24707" x="3079750" y="4008438"/>
          <p14:tracePt t="24721" x="3079750" y="4040188"/>
          <p14:tracePt t="24733" x="3079750" y="4071938"/>
          <p14:tracePt t="24736" x="3063875" y="4103688"/>
          <p14:tracePt t="24753" x="3048000" y="4127500"/>
          <p14:tracePt t="24765" x="3040063" y="4127500"/>
          <p14:tracePt t="24768" x="2992438" y="4191000"/>
          <p14:tracePt t="24782" x="2960688" y="4206875"/>
          <p14:tracePt t="24798" x="2889250" y="4230688"/>
          <p14:tracePt t="24801" x="2857500" y="4262438"/>
          <p14:tracePt t="24810" x="2841625" y="4278313"/>
          <p14:tracePt t="24821" x="2801938" y="4310063"/>
          <p14:tracePt t="24833" x="2667000" y="4381500"/>
          <p14:tracePt t="24849" x="2595563" y="4413250"/>
          <p14:tracePt t="24852" x="2524125" y="4437063"/>
          <p14:tracePt t="24866" x="2405063" y="4500563"/>
          <p14:tracePt t="24875" x="2357438" y="4516438"/>
          <p14:tracePt t="24884" x="2341563" y="4524375"/>
          <p14:tracePt t="24907" x="2325688" y="4524375"/>
          <p14:tracePt t="24953" x="2325688" y="4540250"/>
          <p14:tracePt t="24971" x="2341563" y="4540250"/>
          <p14:tracePt t="24988" x="2357438" y="4540250"/>
          <p14:tracePt t="24994" x="2373313" y="4540250"/>
          <p14:tracePt t="25006" x="2420938" y="4540250"/>
          <p14:tracePt t="25009" x="2460625" y="4556125"/>
          <p14:tracePt t="25020" x="2508250" y="4556125"/>
          <p14:tracePt t="25028" x="2563813" y="4572000"/>
          <p14:tracePt t="25041" x="2595563" y="4556125"/>
          <p14:tracePt t="25044" x="2611438" y="4556125"/>
          <p14:tracePt t="25056" x="2635250" y="4572000"/>
          <p14:tracePt t="25073" x="2651125" y="4572000"/>
          <p14:tracePt t="25273" x="2651125" y="4587875"/>
          <p14:tracePt t="25417" x="2651125" y="4603750"/>
          <p14:tracePt t="25499" x="2667000" y="4619625"/>
          <p14:tracePt t="25533" x="2667000" y="4587875"/>
          <p14:tracePt t="25554" x="2667000" y="4603750"/>
          <p14:tracePt t="25565" x="2651125" y="4603750"/>
          <p14:tracePt t="25771" x="2667000" y="4603750"/>
          <p14:tracePt t="25789" x="2682875" y="4603750"/>
          <p14:tracePt t="25915" x="2682875" y="4619625"/>
          <p14:tracePt t="25929" x="2738438" y="4627563"/>
          <p14:tracePt t="25936" x="2754313" y="4627563"/>
          <p14:tracePt t="25946" x="2786063" y="4619625"/>
          <p14:tracePt t="25952" x="2801938" y="4619625"/>
          <p14:tracePt t="25963" x="2817813" y="4619625"/>
          <p14:tracePt t="25971" x="2873375" y="4603750"/>
          <p14:tracePt t="25982" x="2889250" y="4603750"/>
          <p14:tracePt t="26004" x="2921000" y="4603750"/>
          <p14:tracePt t="26006" x="2992438" y="4587875"/>
          <p14:tracePt t="26015" x="3040063" y="4572000"/>
          <p14:tracePt t="26019" x="3127375" y="4556125"/>
          <p14:tracePt t="26029" x="3214688" y="4556125"/>
          <p14:tracePt t="26041" x="3302000" y="4556125"/>
          <p14:tracePt t="26049" x="3389313" y="4556125"/>
          <p14:tracePt t="26053" x="3460750" y="4556125"/>
          <p14:tracePt t="26062" x="3540125" y="4540250"/>
          <p14:tracePt t="26072" x="3595688" y="4524375"/>
          <p14:tracePt t="26082" x="3730625" y="4524375"/>
          <p14:tracePt t="26094" x="3786188" y="4516438"/>
          <p14:tracePt t="26109" x="3833813" y="4500563"/>
          <p14:tracePt t="26112" x="3873500" y="4484688"/>
          <p14:tracePt t="26115" x="3921125" y="4484688"/>
          <p14:tracePt t="26125" x="3968750" y="4484688"/>
          <p14:tracePt t="26130" x="3992563" y="4468813"/>
          <p14:tracePt t="26142" x="4040188" y="4468813"/>
          <p14:tracePt t="26149" x="4079875" y="4468813"/>
          <p14:tracePt t="26159" x="4127500" y="4468813"/>
          <p14:tracePt t="26172" x="4143375" y="4468813"/>
          <p14:tracePt t="26178" x="4175125" y="4468813"/>
          <p14:tracePt t="26204" x="4183063" y="4468813"/>
          <p14:tracePt t="26251" x="4198938" y="4484688"/>
          <p14:tracePt t="26284" x="4198938" y="4500563"/>
          <p14:tracePt t="26290" x="4198938" y="4516438"/>
          <p14:tracePt t="26303" x="4198938" y="4524375"/>
          <p14:tracePt t="26306" x="4230688" y="4587875"/>
          <p14:tracePt t="26320" x="4230688" y="4627563"/>
          <p14:tracePt t="26322" x="4230688" y="4643438"/>
          <p14:tracePt t="26332" x="4230688" y="4691063"/>
          <p14:tracePt t="26342" x="4230688" y="4746625"/>
          <p14:tracePt t="26356" x="4246563" y="4913313"/>
          <p14:tracePt t="26375" x="4246563" y="5072063"/>
          <p14:tracePt t="26390" x="4230688" y="5238750"/>
          <p14:tracePt t="26404" x="4214813" y="5294313"/>
          <p14:tracePt t="26408" x="4198938" y="5341938"/>
          <p14:tracePt t="26420" x="4183063" y="5381625"/>
          <p14:tracePt t="26430" x="4175125" y="5397500"/>
          <p14:tracePt t="26453" x="4175125" y="5413375"/>
          <p14:tracePt t="26465" x="4159250" y="5429250"/>
          <p14:tracePt t="26510" x="4143375" y="5445125"/>
          <p14:tracePt t="26653" x="4127500" y="5429250"/>
          <p14:tracePt t="26659" x="4143375" y="5429250"/>
          <p14:tracePt t="26670" x="4127500" y="5445125"/>
          <p14:tracePt t="26679" x="4111625" y="5445125"/>
          <p14:tracePt t="26687" x="4111625" y="5429250"/>
          <p14:tracePt t="26689" x="4127500" y="5429250"/>
          <p14:tracePt t="26704" x="4111625" y="5429250"/>
          <p14:tracePt t="26732" x="4111625" y="5413375"/>
          <p14:tracePt t="26770" x="4111625" y="5397500"/>
          <p14:tracePt t="26782" x="4111625" y="5381625"/>
          <p14:tracePt t="26801" x="4111625" y="5365750"/>
          <p14:tracePt t="26830" x="4111625" y="5349875"/>
          <p14:tracePt t="26848" x="4111625" y="5341938"/>
          <p14:tracePt t="26849" x="4127500" y="5341938"/>
          <p14:tracePt t="26864" x="4127500" y="5326063"/>
          <p14:tracePt t="26866" x="4143375" y="5326063"/>
          <p14:tracePt t="26878" x="4143375" y="5310188"/>
          <p14:tracePt t="26883" x="4159250" y="5310188"/>
          <p14:tracePt t="26901" x="4183063" y="5294313"/>
          <p14:tracePt t="26916" x="4198938" y="5294313"/>
          <p14:tracePt t="26931" x="4214813" y="5278438"/>
          <p14:tracePt t="26943" x="4262438" y="5246688"/>
          <p14:tracePt t="26951" x="4278313" y="5246688"/>
          <p14:tracePt t="26966" x="4333875" y="5222875"/>
          <p14:tracePt t="26978" x="4349750" y="5207000"/>
          <p14:tracePt t="26979" x="4421188" y="5175250"/>
          <p14:tracePt t="26994" x="4508500" y="5159375"/>
          <p14:tracePt t="27008" x="4540250" y="5135563"/>
          <p14:tracePt t="27011" x="4556125" y="5135563"/>
          <p14:tracePt t="27020" x="4595813" y="5119688"/>
          <p14:tracePt t="27031" x="4611688" y="5119688"/>
          <p14:tracePt t="27043" x="4699000" y="5087938"/>
          <p14:tracePt t="27059" x="4746625" y="5072063"/>
          <p14:tracePt t="27063" x="4762500" y="5056188"/>
          <p14:tracePt t="27075" x="4849813" y="5000625"/>
          <p14:tracePt t="27085" x="4905375" y="4984750"/>
          <p14:tracePt t="27096" x="4968875" y="4953000"/>
          <p14:tracePt t="27107" x="5000625" y="4937125"/>
          <p14:tracePt t="27110" x="5087938" y="4913313"/>
          <p14:tracePt t="27124" x="5159375" y="4881563"/>
          <p14:tracePt t="27128" x="5246688" y="4849813"/>
          <p14:tracePt t="27141" x="5318125" y="4826000"/>
          <p14:tracePt t="27143" x="5413375" y="4810125"/>
          <p14:tracePt t="27152" x="5484813" y="4810125"/>
          <p14:tracePt t="27153" x="5556250" y="4810125"/>
          <p14:tracePt t="27165" x="5619750" y="4810125"/>
          <p14:tracePt t="27175" x="5675313" y="4826000"/>
          <p14:tracePt t="27191" x="5810250" y="4849813"/>
          <p14:tracePt t="27206" x="5865813" y="4897438"/>
          <p14:tracePt t="27217" x="5881688" y="4897438"/>
          <p14:tracePt t="27230" x="5937250" y="4953000"/>
          <p14:tracePt t="27240" x="5969000" y="4984750"/>
          <p14:tracePt t="27250" x="6016625" y="5040313"/>
          <p14:tracePt t="27277" x="6016625" y="5056188"/>
          <p14:tracePt t="27284" x="6016625" y="5087938"/>
          <p14:tracePt t="27298" x="6000750" y="5135563"/>
          <p14:tracePt t="27301" x="6000750" y="5159375"/>
          <p14:tracePt t="27311" x="5984875" y="5175250"/>
          <p14:tracePt t="27318" x="5969000" y="5222875"/>
          <p14:tracePt t="27331" x="5953125" y="5238750"/>
          <p14:tracePt t="27345" x="5937250" y="5262563"/>
          <p14:tracePt t="27347" x="5937250" y="5278438"/>
          <p14:tracePt t="27361" x="5937250" y="5310188"/>
          <p14:tracePt t="27364" x="5929313" y="5310188"/>
          <p14:tracePt t="27377" x="5897563" y="5326063"/>
          <p14:tracePt t="27392" x="5849938" y="5349875"/>
          <p14:tracePt t="27408" x="5834063" y="5349875"/>
          <p14:tracePt t="27410" x="5826125" y="5349875"/>
          <p14:tracePt t="27420" x="5746750" y="5349875"/>
          <p14:tracePt t="27430" x="5691188" y="5349875"/>
          <p14:tracePt t="27443" x="5603875" y="5349875"/>
          <p14:tracePt t="27461" x="5453063" y="5349875"/>
          <p14:tracePt t="27475" x="5365750" y="5341938"/>
          <p14:tracePt t="27477" x="5278438" y="5326063"/>
          <p14:tracePt t="27487" x="5175250" y="5310188"/>
          <p14:tracePt t="27500" x="5087938" y="5278438"/>
          <p14:tracePt t="27504" x="5040313" y="5262563"/>
          <p14:tracePt t="27521" x="5008563" y="5262563"/>
          <p14:tracePt t="27534" x="4984750" y="5246688"/>
          <p14:tracePt t="27540" x="4937125" y="5238750"/>
          <p14:tracePt t="27543" x="4921250" y="5238750"/>
          <p14:tracePt t="27553" x="4905375" y="5238750"/>
          <p14:tracePt t="27558" x="4897438" y="5238750"/>
          <p14:tracePt t="27582" x="4881563" y="5238750"/>
          <p14:tracePt t="27593" x="4833938" y="5238750"/>
          <p14:tracePt t="27607" x="4778375" y="5246688"/>
          <p14:tracePt t="27618" x="4627563" y="5246688"/>
          <p14:tracePt t="27619" x="4492625" y="5262563"/>
          <p14:tracePt t="27633" x="4389438" y="5294313"/>
          <p14:tracePt t="27635" x="4278313" y="5326063"/>
          <p14:tracePt t="27647" x="4183063" y="5349875"/>
          <p14:tracePt t="27658" x="4111625" y="5397500"/>
          <p14:tracePt t="27669" x="4024313" y="5429250"/>
          <p14:tracePt t="27673" x="3937000" y="5453063"/>
          <p14:tracePt t="27684" x="3762375" y="5516563"/>
          <p14:tracePt t="27697" x="3698875" y="5548313"/>
          <p14:tracePt t="27707" x="3627438" y="5572125"/>
          <p14:tracePt t="27718" x="3595688" y="5635625"/>
          <p14:tracePt t="27720" x="3540125" y="5659438"/>
          <p14:tracePt t="27736" x="3436938" y="5707063"/>
          <p14:tracePt t="27751" x="3389313" y="5722938"/>
          <p14:tracePt t="27762" x="3349625" y="5754688"/>
          <p14:tracePt t="27763" x="3333750" y="5738813"/>
          <p14:tracePt t="27776" x="3286125" y="5738813"/>
          <p14:tracePt t="27786" x="3270250" y="5738813"/>
          <p14:tracePt t="27797" x="3254375" y="5738813"/>
          <p14:tracePt t="27800" x="3246438" y="5738813"/>
          <p14:tracePt t="27816" x="3230563" y="5738813"/>
          <p14:tracePt t="27828" x="3230563" y="5754688"/>
          <p14:tracePt t="27845" x="3198813" y="5754688"/>
          <p14:tracePt t="27861" x="3167063" y="5754688"/>
          <p14:tracePt t="27870" x="3151188" y="5754688"/>
          <p14:tracePt t="27885" x="3143250" y="5770563"/>
          <p14:tracePt t="27891" x="3127375" y="5770563"/>
          <p14:tracePt t="27893" x="3111500" y="5778500"/>
          <p14:tracePt t="27903" x="3079750" y="5778500"/>
          <p14:tracePt t="27924" x="3048000" y="5778500"/>
          <p14:tracePt t="27929" x="3040063" y="5794375"/>
          <p14:tracePt t="27950" x="3008313" y="5826125"/>
          <p14:tracePt t="27967" x="2976563" y="5842000"/>
          <p14:tracePt t="27968" x="2976563" y="5857875"/>
          <p14:tracePt t="27979" x="2960688" y="5857875"/>
          <p14:tracePt t="27993" x="2944813" y="5857875"/>
          <p14:tracePt t="28012" x="2936875" y="5897563"/>
          <p14:tracePt t="28023" x="2921000" y="5913438"/>
          <p14:tracePt t="28026" x="2905125" y="5913438"/>
          <p14:tracePt t="28035" x="2905125" y="5929313"/>
          <p14:tracePt t="28036" x="2857500" y="5945188"/>
          <p14:tracePt t="28049" x="2817813" y="5961063"/>
          <p14:tracePt t="28059" x="2801938" y="5961063"/>
          <p14:tracePt t="28067" x="2730500" y="5976938"/>
          <p14:tracePt t="28068" x="2698750" y="5984875"/>
          <p14:tracePt t="28078" x="2651125" y="6000750"/>
          <p14:tracePt t="28085" x="2611438" y="6000750"/>
          <p14:tracePt t="28097" x="2563813" y="6000750"/>
          <p14:tracePt t="28104" x="2524125" y="6000750"/>
          <p14:tracePt t="28117" x="2428875" y="6000750"/>
          <p14:tracePt t="28134" x="2373313" y="6000750"/>
          <p14:tracePt t="28145" x="2357438" y="6000750"/>
          <p14:tracePt t="28151" x="2341563" y="6000750"/>
          <p14:tracePt t="28163" x="2301875" y="6000750"/>
          <p14:tracePt t="28165" x="2301875" y="5984875"/>
          <p14:tracePt t="28180" x="2286000" y="5976938"/>
          <p14:tracePt t="28197" x="2254250" y="5961063"/>
          <p14:tracePt t="28209" x="2238375" y="5913438"/>
          <p14:tracePt t="28211" x="2222500" y="5913438"/>
          <p14:tracePt t="28227" x="2222500" y="5897563"/>
          <p14:tracePt t="28243" x="2214563" y="5873750"/>
          <p14:tracePt t="28258" x="2198688" y="5842000"/>
          <p14:tracePt t="28262" x="2198688" y="5826125"/>
          <p14:tracePt t="28274" x="2182813" y="5810250"/>
          <p14:tracePt t="28276" x="2182813" y="5778500"/>
          <p14:tracePt t="28286" x="2166938" y="5778500"/>
          <p14:tracePt t="28297" x="2166938" y="5754688"/>
          <p14:tracePt t="28309" x="2151063" y="5754688"/>
          <p14:tracePt t="28312" x="2151063" y="5738813"/>
          <p14:tracePt t="28324" x="2151063" y="5722938"/>
          <p14:tracePt t="28327" x="2151063" y="5675313"/>
          <p14:tracePt t="28337" x="2151063" y="5659438"/>
          <p14:tracePt t="28347" x="2151063" y="5588000"/>
          <p14:tracePt t="28366" x="2151063" y="5572125"/>
          <p14:tracePt t="28368" x="2151063" y="5532438"/>
          <p14:tracePt t="28379" x="2151063" y="5500688"/>
          <p14:tracePt t="28387" x="2166938" y="5500688"/>
          <p14:tracePt t="28394" x="2166938" y="5484813"/>
          <p14:tracePt t="28406" x="2166938" y="5468938"/>
          <p14:tracePt t="28409" x="2182813" y="5445125"/>
          <p14:tracePt t="28420" x="2254250" y="5365750"/>
          <p14:tracePt t="28435" x="2286000" y="5341938"/>
          <p14:tracePt t="28443" x="2341563" y="5278438"/>
          <p14:tracePt t="28451" x="2373313" y="5246688"/>
          <p14:tracePt t="28462" x="2420938" y="5222875"/>
          <p14:tracePt t="28474" x="2428875" y="5222875"/>
          <p14:tracePt t="28485" x="2476500" y="5207000"/>
          <p14:tracePt t="28501" x="2492375" y="5191125"/>
          <p14:tracePt t="28517" x="2508250" y="5191125"/>
          <p14:tracePt t="28519" x="2524125" y="5175250"/>
          <p14:tracePt t="28532" x="2532063" y="5175250"/>
          <p14:tracePt t="28549" x="2547938" y="5175250"/>
          <p14:tracePt t="28564" x="2563813" y="5175250"/>
          <p14:tracePt t="28590" x="2579688" y="5175250"/>
          <p14:tracePt t="28613" x="2595563" y="5175250"/>
          <p14:tracePt t="28628" x="2611438" y="5175250"/>
          <p14:tracePt t="28644" x="2611438" y="5191125"/>
          <p14:tracePt t="28658" x="2627313" y="5191125"/>
          <p14:tracePt t="28661" x="2635250" y="5191125"/>
          <p14:tracePt t="28670" x="2651125" y="5207000"/>
          <p14:tracePt t="28682" x="2667000" y="5207000"/>
          <p14:tracePt t="28691" x="2698750" y="5207000"/>
          <p14:tracePt t="28709" x="2738438" y="5238750"/>
          <p14:tracePt t="28714" x="2754313" y="5238750"/>
          <p14:tracePt t="28725" x="2841625" y="5246688"/>
          <p14:tracePt t="28736" x="2857500" y="5246688"/>
          <p14:tracePt t="28751" x="2905125" y="5262563"/>
          <p14:tracePt t="28759" x="2944813" y="5262563"/>
          <p14:tracePt t="28763" x="2960688" y="5262563"/>
          <p14:tracePt t="28776" x="3024188" y="5278438"/>
          <p14:tracePt t="28793" x="3040063" y="5278438"/>
          <p14:tracePt t="28795" x="3063875" y="5278438"/>
          <p14:tracePt t="28805" x="3079750" y="5278438"/>
          <p14:tracePt t="28811" x="3127375" y="5278438"/>
          <p14:tracePt t="28825" x="3167063" y="5278438"/>
          <p14:tracePt t="28828" x="3182938" y="5278438"/>
          <p14:tracePt t="28836" x="3198813" y="5278438"/>
          <p14:tracePt t="28859" x="3214688" y="5278438"/>
          <p14:tracePt t="28961" x="3182938" y="5278438"/>
          <p14:tracePt t="28977" x="3151188" y="5278438"/>
          <p14:tracePt t="28992" x="3127375" y="5278438"/>
          <p14:tracePt t="29000" x="3095625" y="5278438"/>
          <p14:tracePt t="29012" x="3040063" y="5278438"/>
          <p14:tracePt t="29014" x="3024188" y="5278438"/>
          <p14:tracePt t="29027" x="2976563" y="5278438"/>
          <p14:tracePt t="29035" x="2944813" y="5278438"/>
          <p14:tracePt t="29044" x="2936875" y="5278438"/>
          <p14:tracePt t="29046" x="2889250" y="5294313"/>
          <p14:tracePt t="29064" x="2786063" y="5310188"/>
          <p14:tracePt t="29077" x="2730500" y="5326063"/>
          <p14:tracePt t="29079" x="2682875" y="5326063"/>
          <p14:tracePt t="29093" x="2651125" y="5326063"/>
          <p14:tracePt t="29096" x="2651125" y="5341938"/>
          <p14:tracePt t="29235" x="2667000" y="5341938"/>
          <p14:tracePt t="29251" x="2682875" y="5341938"/>
          <p14:tracePt t="29268" x="2698750" y="5341938"/>
          <p14:tracePt t="29284" x="2714625" y="5341938"/>
          <p14:tracePt t="29295" x="2714625" y="5349875"/>
          <p14:tracePt t="29315" x="2730500" y="5349875"/>
          <p14:tracePt t="29331" x="2738438" y="5349875"/>
          <p14:tracePt t="29346" x="2754313" y="5365750"/>
          <p14:tracePt t="29364" x="2786063" y="5365750"/>
          <p14:tracePt t="29379" x="2817813" y="5365750"/>
          <p14:tracePt t="29381" x="2833688" y="5365750"/>
          <p14:tracePt t="29393" x="2841625" y="5381625"/>
          <p14:tracePt t="29415" x="2921000" y="5381625"/>
          <p14:tracePt t="29420" x="2936875" y="5381625"/>
          <p14:tracePt t="29430" x="3024188" y="5397500"/>
          <p14:tracePt t="29446" x="3048000" y="5397500"/>
          <p14:tracePt t="29448" x="3095625" y="5397500"/>
          <p14:tracePt t="29457" x="3143250" y="5397500"/>
          <p14:tracePt t="29466" x="3182938" y="5397500"/>
          <p14:tracePt t="29477" x="3198813" y="5397500"/>
          <p14:tracePt t="29479" x="3230563" y="5397500"/>
          <p14:tracePt t="29491" x="3246438" y="5397500"/>
          <p14:tracePt t="29494" x="3286125" y="5365750"/>
          <p14:tracePt t="29523" x="3286125" y="5349875"/>
          <p14:tracePt t="29544" x="3270250" y="5349875"/>
          <p14:tracePt t="29557" x="3254375" y="5349875"/>
          <p14:tracePt t="29558" x="3254375" y="5341938"/>
          <p14:tracePt t="29571" x="3254375" y="5326063"/>
          <p14:tracePt t="29574" x="3246438" y="5326063"/>
          <p14:tracePt t="29590" x="3151188" y="5262563"/>
          <p14:tracePt t="29617" x="3151188" y="5278438"/>
          <p14:tracePt t="29632" x="3151188" y="5262563"/>
          <p14:tracePt t="29648" x="3167063" y="5238750"/>
          <p14:tracePt t="29659" x="3167063" y="5222875"/>
          <p14:tracePt t="29672" x="3182938" y="5207000"/>
          <p14:tracePt t="29675" x="3182938" y="5175250"/>
          <p14:tracePt t="29688" x="3198813" y="5135563"/>
          <p14:tracePt t="29706" x="3230563" y="5103813"/>
          <p14:tracePt t="29709" x="3246438" y="5087938"/>
          <p14:tracePt t="29725" x="3302000" y="5056188"/>
          <p14:tracePt t="29737" x="3317875" y="5056188"/>
          <p14:tracePt t="29749" x="3333750" y="5056188"/>
          <p14:tracePt t="29775" x="3349625" y="5056188"/>
          <p14:tracePt t="29776" x="3373438" y="5056188"/>
          <p14:tracePt t="29798" x="3421063" y="5056188"/>
          <p14:tracePt t="29812" x="3460750" y="5056188"/>
          <p14:tracePt t="29813" x="3476625" y="5056188"/>
          <p14:tracePt t="29828" x="3524250" y="5072063"/>
          <p14:tracePt t="29830" x="3540125" y="5072063"/>
          <p14:tracePt t="29842" x="3579813" y="5072063"/>
          <p14:tracePt t="29848" x="3611563" y="5072063"/>
          <p14:tracePt t="29859" x="3627438" y="5072063"/>
          <p14:tracePt t="29866" x="3643313" y="5072063"/>
          <p14:tracePt t="29878" x="3683000" y="5072063"/>
          <p14:tracePt t="29881" x="3730625" y="5072063"/>
          <p14:tracePt t="29894" x="3833813" y="5072063"/>
          <p14:tracePt t="29907" x="3873500" y="5072063"/>
          <p14:tracePt t="29914" x="3921125" y="5072063"/>
          <p14:tracePt t="29928" x="3952875" y="5087938"/>
          <p14:tracePt t="29942" x="3968750" y="5087938"/>
          <p14:tracePt t="29968" x="3968750" y="5103813"/>
          <p14:tracePt t="29983" x="3976688" y="5103813"/>
          <p14:tracePt t="30000" x="3976688" y="5119688"/>
          <p14:tracePt t="30031" x="3992563" y="5135563"/>
          <p14:tracePt t="30040" x="3992563" y="5143500"/>
          <p14:tracePt t="30047" x="4008438" y="5159375"/>
          <p14:tracePt t="30067" x="4008438" y="5175250"/>
          <p14:tracePt t="30077" x="4008438" y="5191125"/>
          <p14:tracePt t="30089" x="4024313" y="5222875"/>
          <p14:tracePt t="30098" x="4024313" y="5246688"/>
          <p14:tracePt t="30108" x="4040188" y="5262563"/>
          <p14:tracePt t="30121" x="4040188" y="5310188"/>
          <p14:tracePt t="30123" x="4056063" y="5310188"/>
          <p14:tracePt t="30138" x="4056063" y="5341938"/>
          <p14:tracePt t="30150" x="4056063" y="5365750"/>
          <p14:tracePt t="30163" x="4056063" y="5381625"/>
          <p14:tracePt t="30181" x="4071938" y="5397500"/>
          <p14:tracePt t="30401" x="4071938" y="5413375"/>
          <p14:tracePt t="30436" x="4071938" y="5429250"/>
          <p14:tracePt t="30451" x="4071938" y="5445125"/>
          <p14:tracePt t="30467" x="4071938" y="5468938"/>
          <p14:tracePt t="30481" x="4071938" y="5484813"/>
          <p14:tracePt t="30488" x="4071938" y="5548313"/>
          <p14:tracePt t="30499" x="4079875" y="5588000"/>
          <p14:tracePt t="30509" x="4079875" y="5603875"/>
          <p14:tracePt t="30519" x="4095750" y="5651500"/>
          <p14:tracePt t="30522" x="4111625" y="5691188"/>
          <p14:tracePt t="30535" x="4111625" y="5707063"/>
          <p14:tracePt t="30555" x="4111625" y="5722938"/>
          <p14:tracePt t="30565" x="4127500" y="5722938"/>
          <p14:tracePt t="30723" x="4127500" y="5738813"/>
          <p14:tracePt t="30729" x="4143375" y="5722938"/>
          <p14:tracePt t="30757" x="4159250" y="5722938"/>
          <p14:tracePt t="30786" x="4175125" y="5722938"/>
          <p14:tracePt t="30801" x="4183063" y="5707063"/>
          <p14:tracePt t="30828" x="4198938" y="5707063"/>
          <p14:tracePt t="30840" x="4214813" y="5707063"/>
          <p14:tracePt t="30854" x="4246563" y="5707063"/>
          <p14:tracePt t="30857" x="4262438" y="5707063"/>
          <p14:tracePt t="30869" x="4278313" y="5707063"/>
          <p14:tracePt t="30870" x="4318000" y="5707063"/>
          <p14:tracePt t="30885" x="4365625" y="5738813"/>
          <p14:tracePt t="30893" x="4381500" y="5738813"/>
          <p14:tracePt t="30903" x="4508500" y="5738813"/>
          <p14:tracePt t="30917" x="4595813" y="5738813"/>
          <p14:tracePt t="30919" x="4691063" y="5722938"/>
          <p14:tracePt t="30932" x="4762500" y="5722938"/>
          <p14:tracePt t="30939" x="4833938" y="5722938"/>
          <p14:tracePt t="30952" x="5008563" y="5707063"/>
          <p14:tracePt t="30964" x="5111750" y="5691188"/>
          <p14:tracePt t="30973" x="5214938" y="5691188"/>
          <p14:tracePt t="30985" x="5349875" y="5691188"/>
          <p14:tracePt t="30988" x="5484813" y="5691188"/>
          <p14:tracePt t="31001" x="5746750" y="5691188"/>
          <p14:tracePt t="31016" x="5849938" y="5691188"/>
          <p14:tracePt t="31018" x="5953125" y="5691188"/>
          <p14:tracePt t="31030" x="6040438" y="5691188"/>
          <p14:tracePt t="31032" x="6135688" y="5691188"/>
          <p14:tracePt t="31047" x="6191250" y="5691188"/>
          <p14:tracePt t="31050" x="6262688" y="5691188"/>
          <p14:tracePt t="31063" x="6381750" y="5691188"/>
          <p14:tracePt t="31078" x="6461125" y="5691188"/>
          <p14:tracePt t="31081" x="6516688" y="5691188"/>
          <p14:tracePt t="31097" x="6564313" y="5691188"/>
          <p14:tracePt t="31099" x="6604000" y="5691188"/>
          <p14:tracePt t="31130" x="6707188" y="5691188"/>
          <p14:tracePt t="31132" x="6770688" y="5691188"/>
          <p14:tracePt t="31146" x="6794500" y="5675313"/>
          <p14:tracePt t="31148" x="6826250" y="5675313"/>
          <p14:tracePt t="31167" x="6858000" y="5675313"/>
          <p14:tracePt t="31172" x="6897688" y="5659438"/>
          <p14:tracePt t="31179" x="6913563" y="5659438"/>
          <p14:tracePt t="31181" x="6929438" y="5651500"/>
          <p14:tracePt t="31220" x="6977063" y="5651500"/>
          <p14:tracePt t="31221" x="7016750" y="5635625"/>
          <p14:tracePt t="31363" x="7032625" y="5635625"/>
          <p14:tracePt t="31378" x="7048500" y="5635625"/>
          <p14:tracePt t="31384" x="7088188" y="5635625"/>
          <p14:tracePt t="31395" x="7104063" y="5635625"/>
          <p14:tracePt t="31402" x="7151688" y="5635625"/>
          <p14:tracePt t="31411" x="7191375" y="5619750"/>
          <p14:tracePt t="31423" x="7207250" y="5619750"/>
          <p14:tracePt t="31429" x="7270750" y="5603875"/>
          <p14:tracePt t="31441" x="7310438" y="5603875"/>
          <p14:tracePt t="31443" x="7358063" y="5588000"/>
          <p14:tracePt t="31450" x="7389813" y="5588000"/>
          <p14:tracePt t="31464" x="7397750" y="5588000"/>
          <p14:tracePt t="31478" x="7413625" y="5588000"/>
          <p14:tracePt t="31483" x="7429500" y="5572125"/>
          <p14:tracePt t="31492" x="7445375" y="5572125"/>
          <p14:tracePt t="31504" x="7461250" y="5572125"/>
          <p14:tracePt t="31513" x="7493000" y="5572125"/>
          <p14:tracePt t="31518" x="7500938" y="5572125"/>
          <p14:tracePt t="31528" x="7532688" y="5572125"/>
          <p14:tracePt t="31541" x="7548563" y="5572125"/>
          <p14:tracePt t="31560" x="7580313" y="5572125"/>
          <p14:tracePt t="31575" x="7604125" y="5572125"/>
          <p14:tracePt t="31587" x="7620000" y="5572125"/>
          <p14:tracePt t="31594" x="7635875" y="5572125"/>
          <p14:tracePt t="31608" x="7651750" y="5572125"/>
          <p14:tracePt t="31611" x="7667625" y="5572125"/>
          <p14:tracePt t="31621" x="7683500" y="5572125"/>
          <p14:tracePt t="31641" x="7699375" y="5572125"/>
          <p14:tracePt t="31655" x="7707313" y="5572125"/>
          <p14:tracePt t="31657" x="7723188" y="5556250"/>
          <p14:tracePt t="31673" x="7739063" y="5556250"/>
          <p14:tracePt t="31688" x="7754938" y="5556250"/>
          <p14:tracePt t="31707" x="7770813" y="5556250"/>
          <p14:tracePt t="31720" x="7802563" y="5556250"/>
          <p14:tracePt t="31736" x="7810500" y="5556250"/>
          <p14:tracePt t="31751" x="7826375" y="5556250"/>
          <p14:tracePt t="31780" x="7842250" y="5556250"/>
          <p14:tracePt t="31794" x="7858125" y="5556250"/>
          <p14:tracePt t="31803" x="7858125" y="5572125"/>
          <p14:tracePt t="31810" x="7889875" y="5572125"/>
          <p14:tracePt t="31821" x="7889875" y="5588000"/>
          <p14:tracePt t="31831" x="7905750" y="5588000"/>
          <p14:tracePt t="31836" x="7913688" y="5588000"/>
          <p14:tracePt t="31846" x="7945438" y="5603875"/>
          <p14:tracePt t="31859" x="7961313" y="5619750"/>
          <p14:tracePt t="31878" x="7977188" y="5619750"/>
          <p14:tracePt t="31937" x="7993063" y="5619750"/>
          <p14:tracePt t="32524" x="8008938" y="5619750"/>
          <p14:tracePt t="32813" x="8008938" y="5588000"/>
          <p14:tracePt t="32819" x="8016875" y="5588000"/>
          <p14:tracePt t="32830" x="8016875" y="5556250"/>
          <p14:tracePt t="32847" x="8016875" y="5548313"/>
          <p14:tracePt t="32855" x="7945438" y="5635625"/>
          <p14:tracePt t="33188" x="7929563" y="5635625"/>
          <p14:tracePt t="33252" x="8008938" y="5691188"/>
          <p14:tracePt t="33260" x="8008938" y="5675313"/>
          <p14:tracePt t="33271" x="8008938" y="5659438"/>
          <p14:tracePt t="33285" x="7993063" y="5651500"/>
          <p14:tracePt t="33293" x="7977188" y="5635625"/>
          <p14:tracePt t="33307" x="7945438" y="5635625"/>
          <p14:tracePt t="33322" x="7913688" y="5635625"/>
          <p14:tracePt t="33333" x="7889875" y="5635625"/>
          <p14:tracePt t="33350" x="7874000" y="5619750"/>
          <p14:tracePt t="33367" x="7858125" y="5619750"/>
          <p14:tracePt t="33370" x="7842250" y="5619750"/>
          <p14:tracePt t="33383" x="7826375" y="5619750"/>
          <p14:tracePt t="33386" x="7810500" y="5619750"/>
          <p14:tracePt t="33398" x="7802563" y="5619750"/>
          <p14:tracePt t="33403" x="7770813" y="5603875"/>
          <p14:tracePt t="33431" x="7754938" y="5603875"/>
          <p14:tracePt t="33476" x="7739063" y="5603875"/>
          <p14:tracePt t="33575" x="7723188" y="5588000"/>
          <p14:tracePt t="33594" x="7707313" y="5588000"/>
          <p14:tracePt t="33610" x="7699375" y="5588000"/>
          <p14:tracePt t="33612" x="7683500" y="5588000"/>
          <p14:tracePt t="33621" x="7667625" y="5588000"/>
          <p14:tracePt t="33634" x="7635875" y="5588000"/>
          <p14:tracePt t="33641" x="7620000" y="5588000"/>
          <p14:tracePt t="33650" x="7580313" y="5588000"/>
          <p14:tracePt t="33664" x="7477125" y="5588000"/>
          <p14:tracePt t="33677" x="7413625" y="5588000"/>
          <p14:tracePt t="33680" x="7373938" y="5588000"/>
          <p14:tracePt t="33690" x="7286625" y="5588000"/>
          <p14:tracePt t="33694" x="7151688" y="5588000"/>
          <p14:tracePt t="33704" x="7016750" y="5588000"/>
          <p14:tracePt t="33712" x="6881813" y="5588000"/>
          <p14:tracePt t="33723" x="6723063" y="5588000"/>
          <p14:tracePt t="33729" x="6548438" y="5588000"/>
          <p14:tracePt t="33740" x="6365875" y="5588000"/>
          <p14:tracePt t="33745" x="6191250" y="5588000"/>
          <p14:tracePt t="33754" x="6016625" y="5588000"/>
          <p14:tracePt t="33755" x="5834063" y="5588000"/>
          <p14:tracePt t="33770" x="5659438" y="5588000"/>
          <p14:tracePt t="33771" x="5540375" y="5588000"/>
          <p14:tracePt t="33783" x="5413375" y="5588000"/>
          <p14:tracePt t="33791" x="5294313" y="5588000"/>
          <p14:tracePt t="33804" x="5127625" y="5588000"/>
          <p14:tracePt t="33815" x="5056188" y="5588000"/>
          <p14:tracePt t="33824" x="5000625" y="5588000"/>
          <p14:tracePt t="33836" x="4953000" y="5588000"/>
          <p14:tracePt t="33839" x="4937125" y="5588000"/>
          <p14:tracePt t="33853" x="4849813" y="5588000"/>
          <p14:tracePt t="33867" x="4833938" y="5588000"/>
          <p14:tracePt t="33869" x="4794250" y="5588000"/>
          <p14:tracePt t="33881" x="4746625" y="5588000"/>
          <p14:tracePt t="33882" x="4699000" y="5588000"/>
          <p14:tracePt t="33898" x="4659313" y="5588000"/>
          <p14:tracePt t="33901" x="4611688" y="5588000"/>
          <p14:tracePt t="33913" x="4587875" y="5603875"/>
          <p14:tracePt t="33919" x="4540250" y="5619750"/>
          <p14:tracePt t="33934" x="4452938" y="5651500"/>
          <p14:tracePt t="33947" x="4365625" y="5659438"/>
          <p14:tracePt t="33964" x="4349750" y="5659438"/>
          <p14:tracePt t="33978" x="4349750" y="5675313"/>
          <p14:tracePt t="33990" x="4333875" y="5675313"/>
          <p14:tracePt t="34000" x="4318000" y="5675313"/>
          <p14:tracePt t="34028" x="4302125" y="5691188"/>
          <p14:tracePt t="34054" x="4286250" y="5691188"/>
          <p14:tracePt t="34070" x="4286250" y="5707063"/>
          <p14:tracePt t="34093" x="4278313" y="5707063"/>
          <p14:tracePt t="35159" x="4262438" y="5707063"/>
          <p14:tracePt t="35168" x="4262438" y="5722938"/>
          <p14:tracePt t="36132" x="4262438" y="5707063"/>
          <p14:tracePt t="37003" x="4262438" y="5691188"/>
          <p14:tracePt t="37403" x="4246563" y="5691188"/>
          <p14:tracePt t="42927" x="4230688" y="5675313"/>
          <p14:tracePt t="42960" x="4214813" y="5675313"/>
          <p14:tracePt t="42978" x="4198938" y="5675313"/>
          <p14:tracePt t="43103" x="4183063" y="5675313"/>
          <p14:tracePt t="43183" x="4175125" y="5675313"/>
          <p14:tracePt t="43231" x="4159250" y="5675313"/>
          <p14:tracePt t="43601" x="4143375" y="5675313"/>
          <p14:tracePt t="45379" x="4143375" y="5659438"/>
          <p14:tracePt t="45525" x="4127500" y="5651500"/>
          <p14:tracePt t="46453" x="4127500" y="5635625"/>
          <p14:tracePt t="46500" x="4127500" y="5619750"/>
          <p14:tracePt t="46579" x="4143375" y="5619750"/>
          <p14:tracePt t="46837" x="4127500" y="5619750"/>
          <p14:tracePt t="47015" x="4127500" y="5635625"/>
          <p14:tracePt t="47061" x="4111625" y="5635625"/>
          <p14:tracePt t="47317" x="4095750" y="5635625"/>
          <p14:tracePt t="48182" x="4079875" y="5619750"/>
          <p14:tracePt t="48423" x="4079875" y="5603875"/>
          <p14:tracePt t="48456" x="4079875" y="5619750"/>
          <p14:tracePt t="48472" x="4079875" y="5635625"/>
          <p14:tracePt t="48504" x="4095750" y="5651500"/>
          <p14:tracePt t="48520" x="4095750" y="5659438"/>
          <p14:tracePt t="48524" x="4095750" y="5675313"/>
          <p14:tracePt t="48567" x="4095750" y="5691188"/>
          <p14:tracePt t="48604" x="4095750" y="5707063"/>
          <p14:tracePt t="48631" x="4095750" y="5722938"/>
          <p14:tracePt t="48652" x="4095750" y="5738813"/>
          <p14:tracePt t="48681" x="4079875" y="5738813"/>
          <p14:tracePt t="48759" x="4079875" y="5754688"/>
          <p14:tracePt t="49017" x="4095750" y="5754688"/>
          <p14:tracePt t="49047" x="4111625" y="5754688"/>
          <p14:tracePt t="49175" x="4127500" y="5754688"/>
          <p14:tracePt t="50323" x="4127500" y="5738813"/>
          <p14:tracePt t="50385" x="4143375" y="5738813"/>
          <p14:tracePt t="50626" x="4159250" y="5738813"/>
          <p14:tracePt t="50644" x="4159250" y="5722938"/>
          <p14:tracePt t="50689" x="4175125" y="5722938"/>
          <p14:tracePt t="50722" x="4175125" y="5707063"/>
          <p14:tracePt t="50742" x="4175125" y="5691188"/>
          <p14:tracePt t="50898" x="4159250" y="5691188"/>
          <p14:tracePt t="50913" x="4143375" y="5691188"/>
          <p14:tracePt t="50930" x="4127500" y="5691188"/>
          <p14:tracePt t="50935" x="4111625" y="5691188"/>
          <p14:tracePt t="50946" x="4095750" y="5691188"/>
          <p14:tracePt t="50962" x="4079875" y="5691188"/>
          <p14:tracePt t="51139" x="4071938" y="5691188"/>
          <p14:tracePt t="51187" x="4071938" y="5707063"/>
          <p14:tracePt t="51251" x="4071938" y="5722938"/>
          <p14:tracePt t="51272" x="4071938" y="5738813"/>
          <p14:tracePt t="51304" x="4071938" y="5754688"/>
          <p14:tracePt t="51332" x="4071938" y="5770563"/>
          <p14:tracePt t="51352" x="4071938" y="5778500"/>
          <p14:tracePt t="51380" x="4056063" y="5794375"/>
          <p14:tracePt t="51402" x="4056063" y="5810250"/>
          <p14:tracePt t="51412" x="4056063" y="5826125"/>
          <p14:tracePt t="51419" x="4056063" y="5842000"/>
          <p14:tracePt t="51445" x="4056063" y="5857875"/>
          <p14:tracePt t="51462" x="4056063" y="5873750"/>
          <p14:tracePt t="51468" x="4040188" y="5873750"/>
          <p14:tracePt t="51478" x="4040188" y="5881688"/>
          <p14:tracePt t="51493" x="4040188" y="5929313"/>
          <p14:tracePt t="51501" x="4040188" y="5961063"/>
          <p14:tracePt t="51529" x="4040188" y="6000750"/>
          <p14:tracePt t="51543" x="4040188" y="6016625"/>
          <p14:tracePt t="51545" x="4040188" y="6032500"/>
          <p14:tracePt t="51563" x="4040188" y="6048375"/>
          <p14:tracePt t="51576" x="4040188" y="6064250"/>
          <p14:tracePt t="51619" x="4040188" y="6080125"/>
          <p14:tracePt t="52613" x="4024313" y="6080125"/>
          <p14:tracePt t="54675" x="4024313" y="6064250"/>
          <p14:tracePt t="54692" x="4024313" y="6048375"/>
          <p14:tracePt t="54724" x="4024313" y="6032500"/>
          <p14:tracePt t="54768" x="4024313" y="6016625"/>
          <p14:tracePt t="54783" x="4040188" y="6016625"/>
          <p14:tracePt t="54863" x="4040188" y="6000750"/>
          <p14:tracePt t="54879" x="4056063" y="6000750"/>
          <p14:tracePt t="54928" x="4071938" y="6000750"/>
          <p14:tracePt t="54960" x="4079875" y="5984875"/>
          <p14:tracePt t="54980" x="4095750" y="5984875"/>
          <p14:tracePt t="55016" x="4095750" y="5976938"/>
          <p14:tracePt t="55026" x="4111625" y="5976938"/>
          <p14:tracePt t="55059" x="4111625" y="5961063"/>
          <p14:tracePt t="55073" x="4127500" y="5961063"/>
          <p14:tracePt t="55121" x="4143375" y="5961063"/>
          <p14:tracePt t="55138" x="4143375" y="5945188"/>
          <p14:tracePt t="55142" x="4159250" y="5945188"/>
          <p14:tracePt t="55174" x="4175125" y="5945188"/>
          <p14:tracePt t="55185" x="4175125" y="5929313"/>
          <p14:tracePt t="55218" x="4175125" y="5913438"/>
          <p14:tracePt t="55223" x="4183063" y="5913438"/>
          <p14:tracePt t="55234" x="4183063" y="5897563"/>
          <p14:tracePt t="55251" x="4183063" y="5881688"/>
          <p14:tracePt t="55258" x="4198938" y="5873750"/>
          <p14:tracePt t="55271" x="4198938" y="5857875"/>
          <p14:tracePt t="55284" x="4198938" y="5842000"/>
          <p14:tracePt t="55286" x="4198938" y="5826125"/>
          <p14:tracePt t="55306" x="4198938" y="5794375"/>
          <p14:tracePt t="55318" x="4214813" y="5754688"/>
          <p14:tracePt t="55319" x="4214813" y="5738813"/>
          <p14:tracePt t="55337" x="4214813" y="5722938"/>
          <p14:tracePt t="55351" x="4214813" y="5707063"/>
          <p14:tracePt t="55352" x="4214813" y="5691188"/>
          <p14:tracePt t="55379" x="4214813" y="5675313"/>
          <p14:tracePt t="55425" x="4214813" y="5659438"/>
          <p14:tracePt t="55473" x="4214813" y="5651500"/>
          <p14:tracePt t="55509" x="4214813" y="5635625"/>
          <p14:tracePt t="55537" x="4198938" y="5619750"/>
          <p14:tracePt t="55554" x="4198938" y="5603875"/>
          <p14:tracePt t="55572" x="4198938" y="5588000"/>
          <p14:tracePt t="55593" x="4198938" y="5572125"/>
          <p14:tracePt t="55898" x="4183063" y="5572125"/>
          <p14:tracePt t="57775" x="4175125" y="5588000"/>
          <p14:tracePt t="57780" x="4159250" y="5588000"/>
          <p14:tracePt t="57792" x="4095750" y="5603875"/>
          <p14:tracePt t="57796" x="4024313" y="5619750"/>
          <p14:tracePt t="57808" x="3937000" y="5619750"/>
          <p14:tracePt t="57816" x="3865563" y="5619750"/>
          <p14:tracePt t="57822" x="3786188" y="5619750"/>
          <p14:tracePt t="57832" x="3730625" y="5619750"/>
          <p14:tracePt t="57839" x="3683000" y="5619750"/>
          <p14:tracePt t="57847" x="3643313" y="5619750"/>
          <p14:tracePt t="57855" x="3595688" y="5619750"/>
          <p14:tracePt t="57882" x="3579813" y="5635625"/>
          <p14:tracePt t="57883" x="3563938" y="5635625"/>
          <p14:tracePt t="57915" x="3540125" y="5659438"/>
          <p14:tracePt t="57923" x="3524250" y="5659438"/>
          <p14:tracePt t="57934" x="3508375" y="5675313"/>
          <p14:tracePt t="57951" x="3492500" y="5691188"/>
          <p14:tracePt t="57959" x="3476625" y="5707063"/>
          <p14:tracePt t="57969" x="3460750" y="5722938"/>
          <p14:tracePt t="57975" x="3452813" y="5722938"/>
          <p14:tracePt t="57988" x="3436938" y="5754688"/>
          <p14:tracePt t="57990" x="3436938" y="5770563"/>
          <p14:tracePt t="57999" x="3421063" y="5778500"/>
          <p14:tracePt t="58006" x="3405188" y="5826125"/>
          <p14:tracePt t="58018" x="3405188" y="5873750"/>
          <p14:tracePt t="58021" x="3389313" y="5929313"/>
          <p14:tracePt t="58033" x="3373438" y="6016625"/>
          <p14:tracePt t="58034" x="3349625" y="6103938"/>
          <p14:tracePt t="58052" x="3286125" y="6389688"/>
          <p14:tracePt t="58065" x="3270250" y="6564313"/>
          <p14:tracePt t="58072" x="3246438" y="6738938"/>
          <p14:tracePt t="58451" x="3357563" y="6842125"/>
          <p14:tracePt t="58466" x="3357563" y="6786563"/>
          <p14:tracePt t="58469" x="3357563" y="6723063"/>
          <p14:tracePt t="58481" x="3357563" y="6635750"/>
          <p14:tracePt t="58490" x="3349625" y="6564313"/>
          <p14:tracePt t="58499" x="3333750" y="6532563"/>
          <p14:tracePt t="58500" x="3286125" y="6461125"/>
          <p14:tracePt t="58512" x="3230563" y="6389688"/>
          <p14:tracePt t="58520" x="3167063" y="6310313"/>
          <p14:tracePt t="58528" x="3095625" y="6238875"/>
          <p14:tracePt t="58541" x="3024188" y="6183313"/>
          <p14:tracePt t="58551" x="2960688" y="6151563"/>
          <p14:tracePt t="58557" x="2905125" y="6103938"/>
          <p14:tracePt t="58575" x="2857500" y="6088063"/>
          <p14:tracePt t="58578" x="2857500" y="6080125"/>
          <p14:tracePt t="58581" x="2841625" y="6064250"/>
          <p14:tracePt t="58584" x="2833688" y="6064250"/>
          <p14:tracePt t="58595" x="2833688" y="6048375"/>
          <p14:tracePt t="58596" x="2801938" y="6032500"/>
          <p14:tracePt t="58614" x="2770188" y="6032500"/>
          <p14:tracePt t="58626" x="2770188" y="6016625"/>
          <p14:tracePt t="58633" x="2754313" y="6016625"/>
          <p14:tracePt t="58646" x="2714625" y="6016625"/>
          <p14:tracePt t="58661" x="2682875" y="6000750"/>
          <p14:tracePt t="58680" x="2667000" y="6000750"/>
          <p14:tracePt t="58697" x="2651125" y="6000750"/>
          <p14:tracePt t="58710" x="2635250" y="6000750"/>
          <p14:tracePt t="58712" x="2579688" y="6048375"/>
          <p14:tracePt t="58725" x="2532063" y="6048375"/>
          <p14:tracePt t="58728" x="2492375" y="6048375"/>
          <p14:tracePt t="58754" x="2476500" y="6048375"/>
          <p14:tracePt t="58785" x="2476500" y="6064250"/>
          <p14:tracePt t="58793" x="2460625" y="6064250"/>
          <p14:tracePt t="58805" x="2460625" y="6080125"/>
          <p14:tracePt t="58816" x="2444750" y="6080125"/>
          <p14:tracePt t="58832" x="2444750" y="6088063"/>
          <p14:tracePt t="58844" x="2428875" y="6103938"/>
          <p14:tracePt t="58869" x="2420938" y="6103938"/>
          <p14:tracePt t="58881" x="2420938" y="6119813"/>
          <p14:tracePt t="58883" x="2405063" y="6119813"/>
          <p14:tracePt t="58899" x="2405063" y="6135688"/>
          <p14:tracePt t="59011" x="2420938" y="6151563"/>
          <p14:tracePt t="59043" x="2428875" y="6151563"/>
          <p14:tracePt t="59062" x="2444750" y="6167438"/>
          <p14:tracePt t="59089" x="2460625" y="6191250"/>
          <p14:tracePt t="59112" x="2460625" y="6207125"/>
          <p14:tracePt t="59124" x="2460625" y="6223000"/>
          <p14:tracePt t="59142" x="2460625" y="6238875"/>
          <p14:tracePt t="59169" x="2460625" y="6254750"/>
          <p14:tracePt t="59199" x="2460625" y="6270625"/>
          <p14:tracePt t="59232" x="2460625" y="6286500"/>
          <p14:tracePt t="59359" x="2476500" y="6286500"/>
          <p14:tracePt t="59378" x="2492375" y="6286500"/>
          <p14:tracePt t="59394" x="2524125" y="6286500"/>
          <p14:tracePt t="59412" x="2532063" y="6286500"/>
          <p14:tracePt t="59417" x="2563813" y="6286500"/>
          <p14:tracePt t="59434" x="2595563" y="6286500"/>
          <p14:tracePt t="59449" x="2611438" y="6286500"/>
          <p14:tracePt t="59467" x="2635250" y="6294438"/>
          <p14:tracePt t="59478" x="2651125" y="6294438"/>
          <p14:tracePt t="59491" x="2667000" y="6294438"/>
          <p14:tracePt t="59507" x="2682875" y="6294438"/>
          <p14:tracePt t="59526" x="2698750" y="6294438"/>
          <p14:tracePt t="59540" x="2714625" y="6294438"/>
          <p14:tracePt t="59542" x="2730500" y="6294438"/>
          <p14:tracePt t="59554" x="2738438" y="6294438"/>
          <p14:tracePt t="59560" x="2754313" y="6294438"/>
          <p14:tracePt t="59570" x="2770188" y="6294438"/>
          <p14:tracePt t="59578" x="2786063" y="6294438"/>
          <p14:tracePt t="59590" x="2801938" y="6294438"/>
          <p14:tracePt t="59606" x="2817813" y="6294438"/>
          <p14:tracePt t="59634" x="2833688" y="6294438"/>
          <p14:tracePt t="59711" x="2841625" y="6294438"/>
          <p14:tracePt t="59781" x="2857500" y="6294438"/>
          <p14:tracePt t="59855" x="2873375" y="6294438"/>
          <p14:tracePt t="60289" x="2889250" y="6294438"/>
          <p14:tracePt t="60309" x="2905125" y="6294438"/>
          <p14:tracePt t="60338" x="2921000" y="6294438"/>
          <p14:tracePt t="60355" x="2936875" y="6294438"/>
          <p14:tracePt t="60372" x="2960688" y="6294438"/>
          <p14:tracePt t="60387" x="2976563" y="6294438"/>
          <p14:tracePt t="60396" x="3040063" y="6294438"/>
          <p14:tracePt t="60399" x="3111500" y="6294438"/>
          <p14:tracePt t="60405" x="3127375" y="6294438"/>
          <p14:tracePt t="60408" x="3182938" y="6310313"/>
          <p14:tracePt t="60419" x="3270250" y="6310313"/>
          <p14:tracePt t="60426" x="3357563" y="6326188"/>
          <p14:tracePt t="60438" x="3421063" y="6326188"/>
          <p14:tracePt t="60442" x="3508375" y="6310313"/>
          <p14:tracePt t="60454" x="3595688" y="6310313"/>
          <p14:tracePt t="60457" x="3698875" y="6310313"/>
          <p14:tracePt t="60472" x="3786188" y="6310313"/>
          <p14:tracePt t="60474" x="3873500" y="6310313"/>
          <p14:tracePt t="60487" x="3968750" y="6310313"/>
          <p14:tracePt t="60488" x="4056063" y="6310313"/>
          <p14:tracePt t="60502" x="4143375" y="6310313"/>
          <p14:tracePt t="60505" x="4230688" y="6310313"/>
          <p14:tracePt t="60516" x="4302125" y="6310313"/>
          <p14:tracePt t="60524" x="4389438" y="6310313"/>
          <p14:tracePt t="60536" x="4508500" y="6310313"/>
          <p14:tracePt t="60538" x="4587875" y="6310313"/>
          <p14:tracePt t="60550" x="4675188" y="6310313"/>
          <p14:tracePt t="60553" x="4762500" y="6310313"/>
          <p14:tracePt t="60568" x="4905375" y="6310313"/>
          <p14:tracePt t="60582" x="4984750" y="6310313"/>
          <p14:tracePt t="60584" x="5072063" y="6310313"/>
          <p14:tracePt t="60599" x="5214938" y="6310313"/>
          <p14:tracePt t="60615" x="5278438" y="6310313"/>
          <p14:tracePt t="60617" x="5334000" y="6310313"/>
          <p14:tracePt t="60630" x="5381625" y="6310313"/>
          <p14:tracePt t="60633" x="5421313" y="6310313"/>
          <p14:tracePt t="60646" x="5437188" y="6310313"/>
          <p14:tracePt t="60658" x="5453063" y="6310313"/>
          <p14:tracePt t="60671" x="5468938" y="6310313"/>
          <p14:tracePt t="60682" x="5484813" y="6310313"/>
          <p14:tracePt t="60708" x="5500688" y="6310313"/>
          <p14:tracePt t="60740" x="5516563" y="6310313"/>
          <p14:tracePt t="60754" x="5524500" y="6310313"/>
          <p14:tracePt t="60787" x="5540375" y="63103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ntent Placeholder 143">
            <a:extLst>
              <a:ext uri="{FF2B5EF4-FFF2-40B4-BE49-F238E27FC236}">
                <a16:creationId xmlns:a16="http://schemas.microsoft.com/office/drawing/2014/main" id="{61F68E8F-040F-344E-B398-FEDFBA2A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06" y="1183194"/>
            <a:ext cx="6271988" cy="5112327"/>
          </a:xfrm>
        </p:spPr>
        <p:txBody>
          <a:bodyPr/>
          <a:lstStyle/>
          <a:p>
            <a:r>
              <a:rPr lang="en-US"/>
              <a:t>Key characteristics: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US"/>
              <a:t>Scalability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US"/>
              <a:t>Elasticity 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US"/>
              <a:t>Support for coroutines</a:t>
            </a:r>
          </a:p>
          <a:p>
            <a:pPr marL="1219170" lvl="1" indent="-609585">
              <a:buFont typeface="+mj-lt"/>
              <a:buAutoNum type="arabicPeriod"/>
            </a:pPr>
            <a:r>
              <a:rPr lang="en-US"/>
              <a:t>Serialization/De-serialization to data to/from GPU memory</a:t>
            </a:r>
          </a:p>
          <a:p>
            <a:pPr marL="685783" indent="-609585">
              <a:buFont typeface="+mj-lt"/>
              <a:buAutoNum type="arabicPeriod"/>
            </a:pPr>
            <a:endParaRPr lang="en-US"/>
          </a:p>
          <a:p>
            <a:endParaRPr lang="en-US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EAEEC269-E358-1A40-BB40-5C0B7114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Dask Distributed Execution Model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AEE6157-0B28-DB43-9BEE-774CD230D99C}"/>
              </a:ext>
            </a:extLst>
          </p:cNvPr>
          <p:cNvSpPr/>
          <p:nvPr/>
        </p:nvSpPr>
        <p:spPr>
          <a:xfrm>
            <a:off x="6138607" y="2819400"/>
            <a:ext cx="5581277" cy="2804629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67" b="0">
                <a:solidFill>
                  <a:schemeClr val="tx1"/>
                </a:solidFill>
              </a:rPr>
              <a:t>Cluster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678E67-8664-1141-A8AE-689BBC7FF2EA}"/>
              </a:ext>
            </a:extLst>
          </p:cNvPr>
          <p:cNvSpPr/>
          <p:nvPr/>
        </p:nvSpPr>
        <p:spPr>
          <a:xfrm>
            <a:off x="8163885" y="1701801"/>
            <a:ext cx="1907607" cy="5743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667" b="0"/>
              <a:t>Client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395B1C4-FBAE-BA43-908C-5DFFA1C422CA}"/>
              </a:ext>
            </a:extLst>
          </p:cNvPr>
          <p:cNvCxnSpPr>
            <a:cxnSpLocks/>
            <a:stCxn id="60" idx="2"/>
            <a:endCxn id="62" idx="0"/>
          </p:cNvCxnSpPr>
          <p:nvPr/>
        </p:nvCxnSpPr>
        <p:spPr>
          <a:xfrm>
            <a:off x="9117688" y="2276138"/>
            <a:ext cx="0" cy="68421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A4EF33D-9A7C-744E-9D53-7CB6F80E7B94}"/>
              </a:ext>
            </a:extLst>
          </p:cNvPr>
          <p:cNvSpPr/>
          <p:nvPr/>
        </p:nvSpPr>
        <p:spPr>
          <a:xfrm>
            <a:off x="8208023" y="2960356"/>
            <a:ext cx="1819331" cy="5743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667" b="0"/>
              <a:t>Scheduler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8A05767-8917-C944-B05A-BF1B534933A6}"/>
              </a:ext>
            </a:extLst>
          </p:cNvPr>
          <p:cNvSpPr/>
          <p:nvPr/>
        </p:nvSpPr>
        <p:spPr>
          <a:xfrm>
            <a:off x="6341805" y="4563637"/>
            <a:ext cx="1347403" cy="552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667" b="0"/>
              <a:t>Worker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A8771E0-9079-3A4A-913F-F38B6FC4422C}"/>
              </a:ext>
            </a:extLst>
          </p:cNvPr>
          <p:cNvSpPr/>
          <p:nvPr/>
        </p:nvSpPr>
        <p:spPr>
          <a:xfrm>
            <a:off x="8446136" y="4563637"/>
            <a:ext cx="1347403" cy="552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667" b="0"/>
              <a:t>Worker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E177DA3-3E44-6B40-9380-522AC10C79F8}"/>
              </a:ext>
            </a:extLst>
          </p:cNvPr>
          <p:cNvSpPr/>
          <p:nvPr/>
        </p:nvSpPr>
        <p:spPr>
          <a:xfrm>
            <a:off x="10546171" y="4563636"/>
            <a:ext cx="1347403" cy="552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US" sz="2667" b="0"/>
              <a:t>Worker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6FA6CD1-343F-EE4F-B5F8-0FB77F494143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 flipH="1">
            <a:off x="7015507" y="3534693"/>
            <a:ext cx="2102181" cy="102894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3BEF882-BA37-2F4F-A1E9-0CD111CC4326}"/>
              </a:ext>
            </a:extLst>
          </p:cNvPr>
          <p:cNvCxnSpPr>
            <a:cxnSpLocks/>
            <a:stCxn id="62" idx="2"/>
            <a:endCxn id="64" idx="0"/>
          </p:cNvCxnSpPr>
          <p:nvPr/>
        </p:nvCxnSpPr>
        <p:spPr>
          <a:xfrm>
            <a:off x="9117688" y="3534693"/>
            <a:ext cx="2149" cy="102894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1D94A35-0355-4D4D-B0F8-B53AE52C5059}"/>
              </a:ext>
            </a:extLst>
          </p:cNvPr>
          <p:cNvCxnSpPr>
            <a:cxnSpLocks/>
            <a:stCxn id="62" idx="2"/>
            <a:endCxn id="65" idx="0"/>
          </p:cNvCxnSpPr>
          <p:nvPr/>
        </p:nvCxnSpPr>
        <p:spPr>
          <a:xfrm>
            <a:off x="9117688" y="3534692"/>
            <a:ext cx="2102184" cy="102894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0AC2513-574D-B846-9AB1-E2A305B5C931}"/>
              </a:ext>
            </a:extLst>
          </p:cNvPr>
          <p:cNvCxnSpPr>
            <a:cxnSpLocks/>
            <a:stCxn id="64" idx="1"/>
            <a:endCxn id="63" idx="3"/>
          </p:cNvCxnSpPr>
          <p:nvPr/>
        </p:nvCxnSpPr>
        <p:spPr>
          <a:xfrm flipH="1">
            <a:off x="7689208" y="4839833"/>
            <a:ext cx="756928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9424BBD-9B63-5D45-BEC3-28581E004735}"/>
              </a:ext>
            </a:extLst>
          </p:cNvPr>
          <p:cNvCxnSpPr>
            <a:cxnSpLocks/>
            <a:stCxn id="65" idx="1"/>
            <a:endCxn id="64" idx="3"/>
          </p:cNvCxnSpPr>
          <p:nvPr/>
        </p:nvCxnSpPr>
        <p:spPr>
          <a:xfrm flipH="1">
            <a:off x="9793539" y="4839833"/>
            <a:ext cx="752632" cy="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9EFB6DB-4BA0-3F44-A68E-7792454AA9E6}"/>
              </a:ext>
            </a:extLst>
          </p:cNvPr>
          <p:cNvCxnSpPr>
            <a:cxnSpLocks/>
            <a:stCxn id="63" idx="2"/>
            <a:endCxn id="65" idx="2"/>
          </p:cNvCxnSpPr>
          <p:nvPr/>
        </p:nvCxnSpPr>
        <p:spPr>
          <a:xfrm rot="5400000" flipH="1" flipV="1">
            <a:off x="9117689" y="3013847"/>
            <a:ext cx="1" cy="4204365"/>
          </a:xfrm>
          <a:prstGeom prst="bentConnector3">
            <a:avLst>
              <a:gd name="adj1" fmla="val -22860000000"/>
            </a:avLst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extLst>
              <a:ext uri="{FF2B5EF4-FFF2-40B4-BE49-F238E27FC236}">
                <a16:creationId xmlns:a16="http://schemas.microsoft.com/office/drawing/2014/main" id="{AE13F0AC-8D87-EE03-DB17-274BE6FB3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0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9"/>
    </mc:Choice>
    <mc:Fallback>
      <p:transition spd="slow" advTm="4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" x="5524500" y="6310313"/>
          <p14:tracePt t="483" x="5524500" y="6294438"/>
          <p14:tracePt t="489" x="5516563" y="6294438"/>
          <p14:tracePt t="507" x="5516563" y="6286500"/>
          <p14:tracePt t="515" x="5500688" y="6286500"/>
          <p14:tracePt t="523" x="5500688" y="6270625"/>
          <p14:tracePt t="542" x="5484813" y="6270625"/>
          <p14:tracePt t="557" x="5484813" y="6254750"/>
          <p14:tracePt t="564" x="5468938" y="6238875"/>
          <p14:tracePt t="576" x="5453063" y="6223000"/>
          <p14:tracePt t="591" x="5453063" y="6207125"/>
          <p14:tracePt t="600" x="5437188" y="6191250"/>
          <p14:tracePt t="608" x="5437188" y="6183313"/>
          <p14:tracePt t="617" x="5413375" y="6151563"/>
          <p14:tracePt t="636" x="5397500" y="6135688"/>
          <p14:tracePt t="661" x="5381625" y="6103938"/>
          <p14:tracePt t="668" x="5381625" y="6088063"/>
          <p14:tracePt t="682" x="5381625" y="6080125"/>
          <p14:tracePt t="697" x="5365750" y="6080125"/>
          <p14:tracePt t="710" x="5365750" y="6064250"/>
          <p14:tracePt t="898" x="5349875" y="6064250"/>
          <p14:tracePt t="915" x="5318125" y="6080125"/>
          <p14:tracePt t="932" x="5310188" y="6080125"/>
          <p14:tracePt t="940" x="5294313" y="6088063"/>
          <p14:tracePt t="947" x="5278438" y="6088063"/>
          <p14:tracePt t="959" x="5262563" y="6088063"/>
          <p14:tracePt t="967" x="5246688" y="6088063"/>
          <p14:tracePt t="982" x="5175250" y="6103938"/>
          <p14:tracePt t="992" x="5175250" y="6088063"/>
          <p14:tracePt t="1001" x="5159375" y="6080125"/>
          <p14:tracePt t="1007" x="5143500" y="6080125"/>
          <p14:tracePt t="1018" x="5127625" y="6080125"/>
          <p14:tracePt t="1026" x="5111750" y="6080125"/>
          <p14:tracePt t="1029" x="5111750" y="6064250"/>
          <p14:tracePt t="1033" x="5103813" y="6064250"/>
          <p14:tracePt t="1076" x="5087938" y="6064250"/>
          <p14:tracePt t="1097" x="5072063" y="6048375"/>
          <p14:tracePt t="1114" x="5072063" y="6032500"/>
          <p14:tracePt t="1115" x="5072063" y="6016625"/>
          <p14:tracePt t="1125" x="5056188" y="6000750"/>
          <p14:tracePt t="1131" x="5056188" y="5961063"/>
          <p14:tracePt t="1145" x="5056188" y="5945188"/>
          <p14:tracePt t="1147" x="5056188" y="5897563"/>
          <p14:tracePt t="1157" x="5056188" y="5881688"/>
          <p14:tracePt t="1173" x="5040313" y="5826125"/>
          <p14:tracePt t="1176" x="5040313" y="5778500"/>
          <p14:tracePt t="1178" x="5024438" y="5738813"/>
          <p14:tracePt t="1261" x="5024438" y="5516563"/>
          <p14:tracePt t="1264" x="5000625" y="5072063"/>
          <p14:tracePt t="1275" x="5024438" y="4984750"/>
          <p14:tracePt t="1283" x="5040313" y="4897438"/>
          <p14:tracePt t="1296" x="5056188" y="4810125"/>
          <p14:tracePt t="1307" x="5087938" y="4540250"/>
          <p14:tracePt t="1325" x="5127625" y="4246563"/>
          <p14:tracePt t="1339" x="5159375" y="4071938"/>
          <p14:tracePt t="1341" x="5191125" y="3905250"/>
          <p14:tracePt t="1351" x="5246688" y="3730625"/>
          <p14:tracePt t="1367" x="5294313" y="3571875"/>
          <p14:tracePt t="1371" x="5294313" y="3556000"/>
          <p14:tracePt t="1382" x="5334000" y="3524250"/>
          <p14:tracePt t="1407" x="5381625" y="3492500"/>
          <p14:tracePt t="1410" x="5397500" y="3492500"/>
          <p14:tracePt t="1428" x="5413375" y="3571875"/>
          <p14:tracePt t="1509" x="5413375" y="3587750"/>
          <p14:tracePt t="1557" x="5421313" y="3587750"/>
          <p14:tracePt t="1577" x="5437188" y="3595688"/>
          <p14:tracePt t="1589" x="5421313" y="3587750"/>
          <p14:tracePt t="1596" x="5421313" y="3571875"/>
          <p14:tracePt t="1625" x="5421313" y="3556000"/>
          <p14:tracePt t="1655" x="5413375" y="3540125"/>
          <p14:tracePt t="1675" x="5365750" y="3492500"/>
          <p14:tracePt t="1689" x="5349875" y="3484563"/>
          <p14:tracePt t="1691" x="5318125" y="3452813"/>
          <p14:tracePt t="1707" x="5262563" y="3421063"/>
          <p14:tracePt t="1710" x="5262563" y="3405188"/>
          <p14:tracePt t="1723" x="5246688" y="3405188"/>
          <p14:tracePt t="1725" x="5230813" y="3389313"/>
          <p14:tracePt t="1740" x="5191125" y="3349625"/>
          <p14:tracePt t="1755" x="5143500" y="3333750"/>
          <p14:tracePt t="1757" x="5143500" y="3317875"/>
          <p14:tracePt t="1767" x="5127625" y="3302000"/>
          <p14:tracePt t="1779" x="5111750" y="3262313"/>
          <p14:tracePt t="1789" x="5103813" y="3246438"/>
          <p14:tracePt t="1791" x="5087938" y="3230563"/>
          <p14:tracePt t="1808" x="5056188" y="3167063"/>
          <p14:tracePt t="1812" x="5040313" y="3159125"/>
          <p14:tracePt t="1822" x="5024438" y="3079750"/>
          <p14:tracePt t="1824" x="5008563" y="3079750"/>
          <p14:tracePt t="1839" x="5008563" y="3063875"/>
          <p14:tracePt t="1842" x="5000625" y="3055938"/>
          <p14:tracePt t="1855" x="5000625" y="3040063"/>
          <p14:tracePt t="1857" x="5000625" y="3024188"/>
          <p14:tracePt t="1867" x="4984750" y="3008313"/>
          <p14:tracePt t="1883" x="4968875" y="2992438"/>
          <p14:tracePt t="1888" x="4968875" y="2976563"/>
          <p14:tracePt t="1900" x="4953000" y="2952750"/>
          <p14:tracePt t="1914" x="4937125" y="2905125"/>
          <p14:tracePt t="1916" x="4921250" y="2889250"/>
          <p14:tracePt t="1930" x="4897438" y="2817813"/>
          <p14:tracePt t="1931" x="4897438" y="2770188"/>
          <p14:tracePt t="1946" x="4881563" y="2754313"/>
          <p14:tracePt t="1948" x="4881563" y="2746375"/>
          <p14:tracePt t="1958" x="4865688" y="2714625"/>
          <p14:tracePt t="1966" x="4865688" y="2698750"/>
          <p14:tracePt t="1979" x="4849813" y="2651125"/>
          <p14:tracePt t="1981" x="4849813" y="2643188"/>
          <p14:tracePt t="1992" x="4833938" y="2627313"/>
          <p14:tracePt t="2013" x="4833938" y="2579688"/>
          <p14:tracePt t="2016" x="4833938" y="2540000"/>
          <p14:tracePt t="2031" x="4833938" y="2524125"/>
          <p14:tracePt t="2032" x="4833938" y="2492375"/>
          <p14:tracePt t="2047" x="4849813" y="2420938"/>
          <p14:tracePt t="2057" x="4881563" y="2373313"/>
          <p14:tracePt t="2060" x="4905375" y="2317750"/>
          <p14:tracePt t="2077" x="4968875" y="2286000"/>
          <p14:tracePt t="2092" x="4984750" y="2286000"/>
          <p14:tracePt t="2106" x="5000625" y="2286000"/>
          <p14:tracePt t="2110" x="4984750" y="2286000"/>
          <p14:tracePt t="2123" x="5008563" y="2341563"/>
          <p14:tracePt t="2125" x="5008563" y="2357438"/>
          <p14:tracePt t="2139" x="5024438" y="2405063"/>
          <p14:tracePt t="2142" x="5111750" y="2476500"/>
          <p14:tracePt t="2157" x="5159375" y="2540000"/>
          <p14:tracePt t="2377" x="5159375" y="2460625"/>
          <p14:tracePt t="2389" x="5143500" y="2476500"/>
          <p14:tracePt t="2399" x="5127625" y="2436813"/>
          <p14:tracePt t="2411" x="5175250" y="2420938"/>
          <p14:tracePt t="2423" x="5175250" y="2405063"/>
          <p14:tracePt t="2428" x="5191125" y="2405063"/>
          <p14:tracePt t="2446" x="5175250" y="2389188"/>
          <p14:tracePt t="2458" x="5191125" y="2373313"/>
          <p14:tracePt t="2477" x="5191125" y="2389188"/>
          <p14:tracePt t="2549" x="5214938" y="2357438"/>
          <p14:tracePt t="2556" x="5262563" y="2301875"/>
          <p14:tracePt t="2565" x="5262563" y="2286000"/>
          <p14:tracePt t="2576" x="5278438" y="2238375"/>
          <p14:tracePt t="2589" x="5310188" y="2151063"/>
          <p14:tracePt t="2590" x="5334000" y="2095500"/>
          <p14:tracePt t="2598" x="5349875" y="2008188"/>
          <p14:tracePt t="2609" x="5365750" y="1944688"/>
          <p14:tracePt t="2617" x="5365750" y="1873250"/>
          <p14:tracePt t="2624" x="5381625" y="1785938"/>
          <p14:tracePt t="2632" x="5421313" y="1666875"/>
          <p14:tracePt t="2634" x="5453063" y="1547813"/>
          <p14:tracePt t="2651" x="5540375" y="1285875"/>
          <p14:tracePt t="2662" x="5588000" y="1206500"/>
          <p14:tracePt t="2674" x="5643563" y="1135063"/>
          <p14:tracePt t="2684" x="5762625" y="984250"/>
          <p14:tracePt t="2700" x="5881688" y="881063"/>
          <p14:tracePt t="2711" x="5953125" y="825500"/>
          <p14:tracePt t="2726" x="6040438" y="777875"/>
          <p14:tracePt t="2730" x="6151563" y="738188"/>
          <p14:tracePt t="2732" x="6262688" y="706438"/>
          <p14:tracePt t="2741" x="6357938" y="674688"/>
          <p14:tracePt t="2757" x="6461125" y="666750"/>
          <p14:tracePt t="2761" x="6564313" y="666750"/>
          <p14:tracePt t="2763" x="6675438" y="666750"/>
          <p14:tracePt t="2775" x="6778625" y="666750"/>
          <p14:tracePt t="2782" x="6873875" y="666750"/>
          <p14:tracePt t="2794" x="6961188" y="666750"/>
          <p14:tracePt t="2797" x="7016750" y="666750"/>
          <p14:tracePt t="2809" x="7080250" y="674688"/>
          <p14:tracePt t="2811" x="7119938" y="706438"/>
          <p14:tracePt t="2827" x="7135813" y="706438"/>
          <p14:tracePt t="2830" x="7135813" y="754063"/>
          <p14:tracePt t="2843" x="7135813" y="769938"/>
          <p14:tracePt t="2849" x="7135813" y="809625"/>
          <p14:tracePt t="3003" x="7119938" y="825500"/>
          <p14:tracePt t="3015" x="7119938" y="841375"/>
          <p14:tracePt t="3025" x="7135813" y="841375"/>
          <p14:tracePt t="3050" x="7151688" y="841375"/>
          <p14:tracePt t="3067" x="7151688" y="825500"/>
          <p14:tracePt t="3096" x="7167563" y="825500"/>
          <p14:tracePt t="3102" x="7167563" y="809625"/>
          <p14:tracePt t="3115" x="7183438" y="809625"/>
          <p14:tracePt t="3127" x="7183438" y="793750"/>
          <p14:tracePt t="3133" x="7191375" y="793750"/>
          <p14:tracePt t="3145" x="7239000" y="793750"/>
          <p14:tracePt t="3151" x="7286625" y="793750"/>
          <p14:tracePt t="3161" x="7294563" y="793750"/>
          <p14:tracePt t="3174" x="7373938" y="793750"/>
          <p14:tracePt t="3177" x="7477125" y="793750"/>
          <p14:tracePt t="3184" x="7580313" y="793750"/>
          <p14:tracePt t="3194" x="7699375" y="809625"/>
          <p14:tracePt t="3197" x="7810500" y="825500"/>
          <p14:tracePt t="3211" x="7929563" y="841375"/>
          <p14:tracePt t="3221" x="8032750" y="873125"/>
          <p14:tracePt t="3224" x="8151813" y="896938"/>
          <p14:tracePt t="3233" x="8255000" y="928688"/>
          <p14:tracePt t="3245" x="8358188" y="976313"/>
          <p14:tracePt t="3247" x="8445500" y="1016000"/>
          <p14:tracePt t="3257" x="8509000" y="1031875"/>
          <p14:tracePt t="3266" x="8564563" y="1079500"/>
          <p14:tracePt t="3281" x="8580438" y="1079500"/>
          <p14:tracePt t="3283" x="8612188" y="1119188"/>
          <p14:tracePt t="3294" x="8636000" y="1166813"/>
          <p14:tracePt t="3307" x="8651875" y="1166813"/>
          <p14:tracePt t="3311" x="8651875" y="1198563"/>
          <p14:tracePt t="3325" x="8651875" y="1270000"/>
          <p14:tracePt t="3326" x="8651875" y="1285875"/>
          <p14:tracePt t="3339" x="8651875" y="1373188"/>
          <p14:tracePt t="3355" x="8651875" y="1428750"/>
          <p14:tracePt t="3357" x="8651875" y="1444625"/>
          <p14:tracePt t="3367" x="8651875" y="1516063"/>
          <p14:tracePt t="3378" x="8628063" y="1579563"/>
          <p14:tracePt t="3391" x="8564563" y="1714500"/>
          <p14:tracePt t="3406" x="8509000" y="1754188"/>
          <p14:tracePt t="3409" x="8461375" y="1825625"/>
          <p14:tracePt t="3423" x="8302625" y="1928813"/>
          <p14:tracePt t="3433" x="8215313" y="1976438"/>
          <p14:tracePt t="3444" x="8120063" y="2008188"/>
          <p14:tracePt t="3454" x="8032750" y="2032000"/>
          <p14:tracePt t="3457" x="7929563" y="2063750"/>
          <p14:tracePt t="3472" x="7826375" y="2079625"/>
          <p14:tracePt t="3475" x="7699375" y="2111375"/>
          <p14:tracePt t="3488" x="7564438" y="2127250"/>
          <p14:tracePt t="3490" x="7429500" y="2135188"/>
          <p14:tracePt t="3500" x="7342188" y="2151063"/>
          <p14:tracePt t="3505" x="7254875" y="2166938"/>
          <p14:tracePt t="3517" x="7064375" y="2182813"/>
          <p14:tracePt t="3530" x="6929438" y="2166938"/>
          <p14:tracePt t="3532" x="6794500" y="2151063"/>
          <p14:tracePt t="3547" x="6675438" y="2135188"/>
          <p14:tracePt t="3549" x="6564313" y="2135188"/>
          <p14:tracePt t="3561" x="6461125" y="2127250"/>
          <p14:tracePt t="3571" x="6342063" y="2111375"/>
          <p14:tracePt t="3583" x="6175375" y="2111375"/>
          <p14:tracePt t="3594" x="6103938" y="2111375"/>
          <p14:tracePt t="3597" x="6072188" y="2111375"/>
          <p14:tracePt t="3612" x="6032500" y="2111375"/>
          <p14:tracePt t="3614" x="5984875" y="2111375"/>
          <p14:tracePt t="3625" x="5969000" y="2111375"/>
          <p14:tracePt t="3631" x="5937250" y="2111375"/>
          <p14:tracePt t="3642" x="5897563" y="2127250"/>
          <p14:tracePt t="3651" x="5849938" y="2127250"/>
          <p14:tracePt t="3662" x="5826125" y="2135188"/>
          <p14:tracePt t="3665" x="5778500" y="2151063"/>
          <p14:tracePt t="3678" x="5643563" y="2182813"/>
          <p14:tracePt t="3689" x="5588000" y="2182813"/>
          <p14:tracePt t="3698" x="5500688" y="2198688"/>
          <p14:tracePt t="3710" x="5310188" y="2230438"/>
          <p14:tracePt t="3725" x="5103813" y="2230438"/>
          <p14:tracePt t="3740" x="5000625" y="2254250"/>
          <p14:tracePt t="3756" x="4937125" y="2238375"/>
          <p14:tracePt t="3758" x="4897438" y="2230438"/>
          <p14:tracePt t="3767" x="4881563" y="2230438"/>
          <p14:tracePt t="3894" x="4905375" y="2254250"/>
          <p14:tracePt t="3905" x="4953000" y="2254250"/>
          <p14:tracePt t="3913" x="4984750" y="2254250"/>
          <p14:tracePt t="3921" x="5008563" y="2270125"/>
          <p14:tracePt t="3932" x="5103813" y="2286000"/>
          <p14:tracePt t="3935" x="5214938" y="2286000"/>
          <p14:tracePt t="3946" x="5318125" y="2301875"/>
          <p14:tracePt t="3957" x="5453063" y="2301875"/>
          <p14:tracePt t="3962" x="5603875" y="2301875"/>
          <p14:tracePt t="3968" x="5762625" y="2301875"/>
          <p14:tracePt t="3978" x="5929313" y="2317750"/>
          <p14:tracePt t="3983" x="6088063" y="2317750"/>
          <p14:tracePt t="3993" x="6223000" y="2317750"/>
          <p14:tracePt t="4001" x="6326188" y="2317750"/>
          <p14:tracePt t="4013" x="6413500" y="2317750"/>
          <p14:tracePt t="4016" x="6516688" y="2317750"/>
          <p14:tracePt t="4033" x="6691313" y="2333625"/>
          <p14:tracePt t="4045" x="6778625" y="2341563"/>
          <p14:tracePt t="4046" x="6842125" y="2341563"/>
          <p14:tracePt t="4061" x="6897688" y="2341563"/>
          <p14:tracePt t="4064" x="6945313" y="2341563"/>
          <p14:tracePt t="4075" x="7016750" y="2341563"/>
          <p14:tracePt t="4077" x="7080250" y="2357438"/>
          <p14:tracePt t="4093" x="7135813" y="2373313"/>
          <p14:tracePt t="4096" x="7207250" y="2389188"/>
          <p14:tracePt t="4108" x="7254875" y="2405063"/>
          <p14:tracePt t="4110" x="7286625" y="2405063"/>
          <p14:tracePt t="4123" x="7326313" y="2420938"/>
          <p14:tracePt t="4126" x="7342188" y="2420938"/>
          <p14:tracePt t="4140" x="7389813" y="2420938"/>
          <p14:tracePt t="4142" x="7397750" y="2436813"/>
          <p14:tracePt t="4151" x="7413625" y="2436813"/>
          <p14:tracePt t="4164" x="7445375" y="2444750"/>
          <p14:tracePt t="4173" x="7477125" y="2460625"/>
          <p14:tracePt t="4184" x="7516813" y="2492375"/>
          <p14:tracePt t="4202" x="7532688" y="2508250"/>
          <p14:tracePt t="4215" x="7580313" y="2524125"/>
          <p14:tracePt t="4217" x="7596188" y="2524125"/>
          <p14:tracePt t="4227" x="7635875" y="2540000"/>
          <p14:tracePt t="4239" x="7683500" y="2563813"/>
          <p14:tracePt t="4242" x="7699375" y="2563813"/>
          <p14:tracePt t="4251" x="7723188" y="2563813"/>
          <p14:tracePt t="4252" x="7786688" y="2579688"/>
          <p14:tracePt t="4265" x="7826375" y="2595563"/>
          <p14:tracePt t="4274" x="7874000" y="2595563"/>
          <p14:tracePt t="4286" x="7929563" y="2595563"/>
          <p14:tracePt t="4291" x="7977188" y="2595563"/>
          <p14:tracePt t="4301" x="8016875" y="2611438"/>
          <p14:tracePt t="4305" x="8064500" y="2611438"/>
          <p14:tracePt t="4315" x="8112125" y="2611438"/>
          <p14:tracePt t="4335" x="8120063" y="2579688"/>
          <p14:tracePt t="4345" x="8135938" y="2579688"/>
          <p14:tracePt t="4352" x="8167688" y="2563813"/>
          <p14:tracePt t="4362" x="8199438" y="2540000"/>
          <p14:tracePt t="4373" x="8239125" y="2492375"/>
          <p14:tracePt t="4383" x="8255000" y="2492375"/>
          <p14:tracePt t="4385" x="8302625" y="2436813"/>
          <p14:tracePt t="4400" x="8358188" y="2357438"/>
          <p14:tracePt t="4418" x="8374063" y="2333625"/>
          <p14:tracePt t="4423" x="8374063" y="2317750"/>
          <p14:tracePt t="4426" x="8405813" y="2270125"/>
          <p14:tracePt t="4434" x="8405813" y="2230438"/>
          <p14:tracePt t="4449" x="8429625" y="2135188"/>
          <p14:tracePt t="4459" x="8429625" y="2127250"/>
          <p14:tracePt t="4466" x="8445500" y="2111375"/>
          <p14:tracePt t="4478" x="8445500" y="2079625"/>
          <p14:tracePt t="4492" x="8445500" y="2063750"/>
          <p14:tracePt t="4499" x="8445500" y="2047875"/>
          <p14:tracePt t="4526" x="8445500" y="2032000"/>
          <p14:tracePt t="4543" x="8445500" y="2024063"/>
          <p14:tracePt t="4558" x="8421688" y="1960563"/>
          <p14:tracePt t="4560" x="8405813" y="1960563"/>
          <p14:tracePt t="4577" x="8389938" y="1960563"/>
          <p14:tracePt t="4601" x="8389938" y="1944688"/>
          <p14:tracePt t="4617" x="8389938" y="1928813"/>
          <p14:tracePt t="4640" x="8405813" y="1928813"/>
          <p14:tracePt t="4643" x="8421688" y="1920875"/>
          <p14:tracePt t="4662" x="8461375" y="1905000"/>
          <p14:tracePt t="4676" x="8548688" y="1889125"/>
          <p14:tracePt t="4693" x="8596313" y="1889125"/>
          <p14:tracePt t="4702" x="8683625" y="1889125"/>
          <p14:tracePt t="4706" x="8834438" y="1889125"/>
          <p14:tracePt t="4715" x="8961438" y="1889125"/>
          <p14:tracePt t="4726" x="9096375" y="1920875"/>
          <p14:tracePt t="4739" x="9199563" y="1920875"/>
          <p14:tracePt t="4741" x="9286875" y="1920875"/>
          <p14:tracePt t="4751" x="9358313" y="1920875"/>
          <p14:tracePt t="4765" x="9374188" y="1920875"/>
          <p14:tracePt t="4841" x="9374188" y="1905000"/>
          <p14:tracePt t="4858" x="9374188" y="1889125"/>
          <p14:tracePt t="4876" x="9358313" y="1857375"/>
          <p14:tracePt t="4896" x="9318625" y="1817688"/>
          <p14:tracePt t="4915" x="9286875" y="1801813"/>
          <p14:tracePt t="4930" x="9215438" y="1785938"/>
          <p14:tracePt t="4942" x="9167813" y="1770063"/>
          <p14:tracePt t="4944" x="9144000" y="1770063"/>
          <p14:tracePt t="4960" x="8993188" y="1738313"/>
          <p14:tracePt t="4974" x="8890000" y="1714500"/>
          <p14:tracePt t="4976" x="8770938" y="1682750"/>
          <p14:tracePt t="4985" x="8651875" y="1635125"/>
          <p14:tracePt t="4996" x="8524875" y="1619250"/>
          <p14:tracePt t="5007" x="8255000" y="1611313"/>
          <p14:tracePt t="5023" x="8167688" y="1611313"/>
          <p14:tracePt t="5041" x="8112125" y="1595438"/>
          <p14:tracePt t="5043" x="8032750" y="1595438"/>
          <p14:tracePt t="5051" x="7977188" y="1595438"/>
          <p14:tracePt t="5061" x="7905750" y="1619250"/>
          <p14:tracePt t="5072" x="7874000" y="1651000"/>
          <p14:tracePt t="5075" x="7842250" y="1651000"/>
          <p14:tracePt t="5084" x="7802563" y="1698625"/>
          <p14:tracePt t="5089" x="7739063" y="1722438"/>
          <p14:tracePt t="5102" x="7683500" y="1770063"/>
          <p14:tracePt t="5107" x="7620000" y="1801813"/>
          <p14:tracePt t="5116" x="7548563" y="1857375"/>
          <p14:tracePt t="5126" x="7516813" y="1889125"/>
          <p14:tracePt t="5136" x="7429500" y="1976438"/>
          <p14:tracePt t="5140" x="7342188" y="2047875"/>
          <p14:tracePt t="5151" x="7167563" y="2182813"/>
          <p14:tracePt t="5164" x="7080250" y="2270125"/>
          <p14:tracePt t="5172" x="7032625" y="2317750"/>
          <p14:tracePt t="5183" x="6913563" y="2444750"/>
          <p14:tracePt t="5198" x="6873875" y="2508250"/>
          <p14:tracePt t="5201" x="6826250" y="2595563"/>
          <p14:tracePt t="5214" x="6810375" y="2651125"/>
          <p14:tracePt t="5215" x="6778625" y="2730500"/>
          <p14:tracePt t="5229" x="6754813" y="2770188"/>
          <p14:tracePt t="5232" x="6754813" y="2833688"/>
          <p14:tracePt t="5244" x="6738938" y="2873375"/>
          <p14:tracePt t="5249" x="6723063" y="2936875"/>
          <p14:tracePt t="5261" x="6723063" y="2976563"/>
          <p14:tracePt t="5263" x="6723063" y="3040063"/>
          <p14:tracePt t="5276" x="6723063" y="3127375"/>
          <p14:tracePt t="5283" x="6707188" y="3246438"/>
          <p14:tracePt t="5297" x="6675438" y="3452813"/>
          <p14:tracePt t="5308" x="6675438" y="3571875"/>
          <p14:tracePt t="5315" x="6675438" y="3659188"/>
          <p14:tracePt t="5330" x="6675438" y="3817938"/>
          <p14:tracePt t="5342" x="6675438" y="3897313"/>
          <p14:tracePt t="5345" x="6675438" y="3968750"/>
          <p14:tracePt t="5360" x="6675438" y="4103688"/>
          <p14:tracePt t="5375" x="6675438" y="4143375"/>
          <p14:tracePt t="5376" x="6675438" y="4191000"/>
          <p14:tracePt t="5394" x="6675438" y="4230688"/>
          <p14:tracePt t="5408" x="6691313" y="4262438"/>
          <p14:tracePt t="5410" x="6691313" y="4294188"/>
          <p14:tracePt t="5419" x="6691313" y="4310063"/>
          <p14:tracePt t="5429" x="6707188" y="4318000"/>
          <p14:tracePt t="5442" x="6723063" y="4397375"/>
          <p14:tracePt t="5462" x="6738938" y="4413250"/>
          <p14:tracePt t="5473" x="6738938" y="4421188"/>
          <p14:tracePt t="5476" x="6770688" y="4452938"/>
          <p14:tracePt t="5490" x="6778625" y="4468813"/>
          <p14:tracePt t="5494" x="6794500" y="4500563"/>
          <p14:tracePt t="5505" x="6810375" y="4516438"/>
          <p14:tracePt t="5516" x="6826250" y="4524375"/>
          <p14:tracePt t="5526" x="6826250" y="4540250"/>
          <p14:tracePt t="5540" x="6842125" y="4540250"/>
          <p14:tracePt t="5543" x="6881813" y="4556125"/>
          <p14:tracePt t="5551" x="6897688" y="4572000"/>
          <p14:tracePt t="5556" x="6913563" y="4572000"/>
          <p14:tracePt t="5568" x="6961188" y="4572000"/>
          <p14:tracePt t="5579" x="6977063" y="4572000"/>
          <p14:tracePt t="5587" x="7000875" y="4572000"/>
          <p14:tracePt t="5599" x="7048500" y="4572000"/>
          <p14:tracePt t="5602" x="7080250" y="4572000"/>
          <p14:tracePt t="5616" x="7119938" y="4572000"/>
          <p14:tracePt t="5633" x="7135813" y="4556125"/>
          <p14:tracePt t="5639" x="7183438" y="4540250"/>
          <p14:tracePt t="5650" x="7223125" y="4516438"/>
          <p14:tracePt t="5652" x="7270750" y="4516438"/>
          <p14:tracePt t="5664" x="7326313" y="4468813"/>
          <p14:tracePt t="5675" x="7397750" y="4421188"/>
          <p14:tracePt t="5676" x="7477125" y="4365625"/>
          <p14:tracePt t="5677" x="7548563" y="4333875"/>
          <p14:tracePt t="5689" x="7651750" y="4262438"/>
          <p14:tracePt t="5696" x="7754938" y="4206875"/>
          <p14:tracePt t="5710" x="7842250" y="4159250"/>
          <p14:tracePt t="5712" x="7961313" y="4103688"/>
          <p14:tracePt t="5723" x="8048625" y="4024313"/>
          <p14:tracePt t="5731" x="8120063" y="4000500"/>
          <p14:tracePt t="5746" x="8270875" y="3905250"/>
          <p14:tracePt t="5758" x="8374063" y="3865563"/>
          <p14:tracePt t="5773" x="8421688" y="3849688"/>
          <p14:tracePt t="5777" x="8461375" y="3817938"/>
          <p14:tracePt t="5791" x="8548688" y="3794125"/>
          <p14:tracePt t="5802" x="8612188" y="3762375"/>
          <p14:tracePt t="5813" x="8651875" y="3746500"/>
          <p14:tracePt t="5824" x="8770938" y="3690938"/>
          <p14:tracePt t="5842" x="8842375" y="3675063"/>
          <p14:tracePt t="5846" x="8905875" y="3643313"/>
          <p14:tracePt t="5858" x="8993188" y="3611563"/>
          <p14:tracePt t="5873" x="9048750" y="3587750"/>
          <p14:tracePt t="5877" x="9096375" y="3571875"/>
          <p14:tracePt t="5894" x="9199563" y="3508375"/>
          <p14:tracePt t="5902" x="9271000" y="3484563"/>
          <p14:tracePt t="5907" x="9334500" y="3421063"/>
          <p14:tracePt t="5921" x="9461500" y="3317875"/>
          <p14:tracePt t="5934" x="9493250" y="3262313"/>
          <p14:tracePt t="5942" x="9540875" y="3214688"/>
          <p14:tracePt t="5957" x="9556750" y="3198813"/>
          <p14:tracePt t="5967" x="9556750" y="3182938"/>
          <p14:tracePt t="5968" x="9556750" y="3198813"/>
          <p14:tracePt t="5979" x="9580563" y="3262313"/>
          <p14:tracePt t="6203" x="9580563" y="3246438"/>
          <p14:tracePt t="6220" x="9596438" y="3230563"/>
          <p14:tracePt t="6227" x="9596438" y="3182938"/>
          <p14:tracePt t="6235" x="9612313" y="3143250"/>
          <p14:tracePt t="6246" x="9612313" y="3127375"/>
          <p14:tracePt t="6253" x="9612313" y="3095625"/>
          <p14:tracePt t="6262" x="9628188" y="3063875"/>
          <p14:tracePt t="6279" x="9644063" y="2936875"/>
          <p14:tracePt t="6291" x="9644063" y="2921000"/>
          <p14:tracePt t="6303" x="9644063" y="2905125"/>
          <p14:tracePt t="6317" x="9644063" y="2889250"/>
          <p14:tracePt t="6325" x="9628188" y="2873375"/>
          <p14:tracePt t="6358" x="9612313" y="2873375"/>
          <p14:tracePt t="6384" x="9596438" y="2873375"/>
          <p14:tracePt t="6398" x="9580563" y="2873375"/>
          <p14:tracePt t="6416" x="9564688" y="2873375"/>
          <p14:tracePt t="6447" x="9564688" y="2889250"/>
          <p14:tracePt t="6448" x="9525000" y="2889250"/>
          <p14:tracePt t="6460" x="9509125" y="2905125"/>
          <p14:tracePt t="6468" x="9493250" y="2905125"/>
          <p14:tracePt t="6481" x="9477375" y="2905125"/>
          <p14:tracePt t="6512" x="9461500" y="2905125"/>
          <p14:tracePt t="6529" x="9453563" y="2921000"/>
          <p14:tracePt t="6544" x="9437688" y="2921000"/>
          <p14:tracePt t="6572" x="9421813" y="2936875"/>
          <p14:tracePt t="6619" x="9405938" y="2952750"/>
          <p14:tracePt t="6653" x="9390063" y="2952750"/>
          <p14:tracePt t="6658" x="9390063" y="2960688"/>
          <p14:tracePt t="6672" x="9374188" y="2960688"/>
          <p14:tracePt t="6683" x="9374188" y="2976563"/>
          <p14:tracePt t="6693" x="9358313" y="2992438"/>
          <p14:tracePt t="6707" x="9350375" y="3008313"/>
          <p14:tracePt t="6719" x="9334500" y="3024188"/>
          <p14:tracePt t="6741" x="9302750" y="3040063"/>
          <p14:tracePt t="6751" x="9286875" y="3055938"/>
          <p14:tracePt t="6766" x="9271000" y="3063875"/>
          <p14:tracePt t="6779" x="9255125" y="3079750"/>
          <p14:tracePt t="6786" x="9247188" y="3095625"/>
          <p14:tracePt t="6801" x="9231313" y="3095625"/>
          <p14:tracePt t="6813" x="9231313" y="3111500"/>
          <p14:tracePt t="6826" x="9215438" y="3111500"/>
          <p14:tracePt t="6847" x="9215438" y="3127375"/>
          <p14:tracePt t="6875" x="9215438" y="3143250"/>
          <p14:tracePt t="6907" x="9215438" y="3159125"/>
          <p14:tracePt t="6927" x="9199563" y="3159125"/>
          <p14:tracePt t="6944" x="9199563" y="3167063"/>
          <p14:tracePt t="6963" x="9183688" y="3182938"/>
          <p14:tracePt t="7003" x="9183688" y="3198813"/>
          <p14:tracePt t="7163" x="9167813" y="3198813"/>
          <p14:tracePt t="7185" x="9151938" y="3198813"/>
          <p14:tracePt t="7195" x="9112250" y="3198813"/>
          <p14:tracePt t="7201" x="9096375" y="3198813"/>
          <p14:tracePt t="7214" x="9024938" y="3198813"/>
          <p14:tracePt t="7222" x="9009063" y="3198813"/>
          <p14:tracePt t="7234" x="8945563" y="3198813"/>
          <p14:tracePt t="7240" x="8874125" y="3182938"/>
          <p14:tracePt t="7251" x="8818563" y="3167063"/>
          <p14:tracePt t="7254" x="8770938" y="3167063"/>
          <p14:tracePt t="7265" x="8683625" y="3159125"/>
          <p14:tracePt t="7266" x="8596313" y="3143250"/>
          <p14:tracePt t="7278" x="8524875" y="3127375"/>
          <p14:tracePt t="7280" x="8429625" y="3111500"/>
          <p14:tracePt t="7294" x="8342313" y="3111500"/>
          <p14:tracePt t="7299" x="8302625" y="3111500"/>
          <p14:tracePt t="7313" x="8215313" y="3111500"/>
          <p14:tracePt t="7326" x="8199438" y="3111500"/>
          <p14:tracePt t="7333" x="8183563" y="3111500"/>
          <p14:tracePt t="7348" x="8167688" y="3111500"/>
          <p14:tracePt t="7362" x="8151813" y="3111500"/>
          <p14:tracePt t="7377" x="8135938" y="3111500"/>
          <p14:tracePt t="7392" x="8096250" y="3111500"/>
          <p14:tracePt t="7399" x="8048625" y="3127375"/>
          <p14:tracePt t="7413" x="7945438" y="3143250"/>
          <p14:tracePt t="7422" x="7913688" y="3143250"/>
          <p14:tracePt t="7432" x="7826375" y="3143250"/>
          <p14:tracePt t="7443" x="7754938" y="3143250"/>
          <p14:tracePt t="7446" x="7667625" y="3143250"/>
          <p14:tracePt t="7458" x="7580313" y="3143250"/>
          <p14:tracePt t="7460" x="7493000" y="3143250"/>
          <p14:tracePt t="7474" x="7397750" y="3143250"/>
          <p14:tracePt t="7477" x="7342188" y="3143250"/>
          <p14:tracePt t="7491" x="7286625" y="3143250"/>
          <p14:tracePt t="7492" x="7207250" y="3143250"/>
          <p14:tracePt t="7505" x="7167563" y="3127375"/>
          <p14:tracePt t="7508" x="7119938" y="3127375"/>
          <p14:tracePt t="7522" x="7104063" y="3127375"/>
          <p14:tracePt t="7533" x="7080250" y="3127375"/>
          <p14:tracePt t="7557" x="7064375" y="3127375"/>
          <p14:tracePt t="7574" x="7048500" y="3127375"/>
          <p14:tracePt t="7588" x="7048500" y="3143250"/>
          <p14:tracePt t="7590" x="7032625" y="3143250"/>
          <p14:tracePt t="7604" x="7032625" y="3159125"/>
          <p14:tracePt t="7615" x="7016750" y="3159125"/>
          <p14:tracePt t="7632" x="7000875" y="3167063"/>
          <p14:tracePt t="7634" x="6985000" y="3167063"/>
          <p14:tracePt t="7648" x="6961188" y="3182938"/>
          <p14:tracePt t="7655" x="6945313" y="3182938"/>
          <p14:tracePt t="7666" x="6929438" y="3198813"/>
          <p14:tracePt t="7672" x="6897688" y="3198813"/>
          <p14:tracePt t="7686" x="6826250" y="3230563"/>
          <p14:tracePt t="7695" x="6810375" y="3246438"/>
          <p14:tracePt t="7701" x="6770688" y="3246438"/>
          <p14:tracePt t="7711" x="6770688" y="3262313"/>
          <p14:tracePt t="7716" x="6723063" y="3262313"/>
          <p14:tracePt t="7729" x="6707188" y="3270250"/>
          <p14:tracePt t="7732" x="6691313" y="3270250"/>
          <p14:tracePt t="7743" x="6667500" y="3270250"/>
          <p14:tracePt t="7763" x="6651625" y="3270250"/>
          <p14:tracePt t="7779" x="6619875" y="3270250"/>
          <p14:tracePt t="7795" x="6604000" y="3270250"/>
          <p14:tracePt t="7797" x="6588125" y="3270250"/>
          <p14:tracePt t="7807" x="6572250" y="3270250"/>
          <p14:tracePt t="7813" x="6564313" y="3270250"/>
          <p14:tracePt t="7828" x="6532563" y="3270250"/>
          <p14:tracePt t="7829" x="6516688" y="3270250"/>
          <p14:tracePt t="7841" x="6500813" y="3270250"/>
          <p14:tracePt t="7858" x="6484938" y="3270250"/>
          <p14:tracePt t="7861" x="6413500" y="3286125"/>
          <p14:tracePt t="7902" x="6413500" y="3270250"/>
          <p14:tracePt t="7909" x="6397625" y="3286125"/>
          <p14:tracePt t="7921" x="6397625" y="3270250"/>
          <p14:tracePt t="7997" x="6397625" y="3262313"/>
          <p14:tracePt t="8077" x="6381750" y="3262313"/>
          <p14:tracePt t="8112" x="6365875" y="3262313"/>
          <p14:tracePt t="8141" x="6357938" y="3262313"/>
          <p14:tracePt t="8163" x="6342063" y="3262313"/>
          <p14:tracePt t="8189" x="6326188" y="3262313"/>
          <p14:tracePt t="8211" x="6310313" y="3262313"/>
          <p14:tracePt t="8229" x="6294438" y="3262313"/>
          <p14:tracePt t="8261" x="6262688" y="3262313"/>
          <p14:tracePt t="8276" x="6254750" y="3262313"/>
          <p14:tracePt t="8304" x="6238875" y="3262313"/>
          <p14:tracePt t="8321" x="6223000" y="3262313"/>
          <p14:tracePt t="8349" x="6207125" y="3262313"/>
          <p14:tracePt t="8381" x="6191250" y="3262313"/>
          <p14:tracePt t="8412" x="6175375" y="3262313"/>
          <p14:tracePt t="8435" x="6159500" y="3262313"/>
          <p14:tracePt t="8449" x="6151563" y="3262313"/>
          <p14:tracePt t="8467" x="6135688" y="3262313"/>
          <p14:tracePt t="8477" x="6119813" y="3262313"/>
          <p14:tracePt t="8483" x="6103938" y="3262313"/>
          <p14:tracePt t="8493" x="6088063" y="3262313"/>
          <p14:tracePt t="8512" x="6056313" y="3262313"/>
          <p14:tracePt t="8521" x="6040438" y="3262313"/>
          <p14:tracePt t="8532" x="6032500" y="3262313"/>
          <p14:tracePt t="8546" x="6000750" y="3262313"/>
          <p14:tracePt t="8559" x="5984875" y="3262313"/>
          <p14:tracePt t="8578" x="5969000" y="3262313"/>
          <p14:tracePt t="8592" x="5953125" y="3246438"/>
          <p14:tracePt t="8623" x="5937250" y="3246438"/>
          <p14:tracePt t="8801" x="5984875" y="3246438"/>
          <p14:tracePt t="8802" x="6016625" y="3246438"/>
          <p14:tracePt t="8815" x="6072188" y="3246438"/>
          <p14:tracePt t="8824" x="6135688" y="3246438"/>
          <p14:tracePt t="8831" x="6159500" y="3246438"/>
          <p14:tracePt t="8841" x="6207125" y="3246438"/>
          <p14:tracePt t="8851" x="6262688" y="3246438"/>
          <p14:tracePt t="8856" x="6365875" y="3246438"/>
          <p14:tracePt t="8868" x="6548438" y="3230563"/>
          <p14:tracePt t="8881" x="6635750" y="3230563"/>
          <p14:tracePt t="8891" x="6723063" y="3230563"/>
          <p14:tracePt t="8907" x="6842125" y="3230563"/>
          <p14:tracePt t="8917" x="6881813" y="3230563"/>
          <p14:tracePt t="8922" x="6897688" y="3230563"/>
          <p14:tracePt t="8933" x="6913563" y="3230563"/>
          <p14:tracePt t="8945" x="6913563" y="3246438"/>
          <p14:tracePt t="8956" x="6929438" y="3246438"/>
          <p14:tracePt t="8964" x="6945313" y="3246438"/>
          <p14:tracePt t="8966" x="6945313" y="3230563"/>
          <p14:tracePt t="8979" x="6945313" y="3246438"/>
          <p14:tracePt t="8982" x="6961188" y="3230563"/>
          <p14:tracePt t="8993" x="6961188" y="3246438"/>
          <p14:tracePt t="8999" x="6977063" y="3246438"/>
          <p14:tracePt t="9031" x="6985000" y="3230563"/>
          <p14:tracePt t="9033" x="7000875" y="3230563"/>
          <p14:tracePt t="9046" x="7016750" y="3230563"/>
          <p14:tracePt t="9063" x="7032625" y="3214688"/>
          <p14:tracePt t="9076" x="7048500" y="3214688"/>
          <p14:tracePt t="9078" x="7064375" y="3198813"/>
          <p14:tracePt t="9094" x="7104063" y="3159125"/>
          <p14:tracePt t="9108" x="7151688" y="3143250"/>
          <p14:tracePt t="9110" x="7167563" y="3127375"/>
          <p14:tracePt t="9123" x="7183438" y="3111500"/>
          <p14:tracePt t="9126" x="7223125" y="3095625"/>
          <p14:tracePt t="9140" x="7294563" y="3079750"/>
          <p14:tracePt t="9142" x="7358063" y="3079750"/>
          <p14:tracePt t="9151" x="7373938" y="3063875"/>
          <p14:tracePt t="9161" x="7397750" y="3063875"/>
          <p14:tracePt t="9176" x="7477125" y="3040063"/>
          <p14:tracePt t="9185" x="7493000" y="3040063"/>
          <p14:tracePt t="9196" x="7500938" y="3040063"/>
          <p14:tracePt t="9207" x="7516813" y="3040063"/>
          <p14:tracePt t="9210" x="7500938" y="3040063"/>
          <p14:tracePt t="9223" x="7500938" y="3008313"/>
          <p14:tracePt t="9234" x="7500938" y="2992438"/>
          <p14:tracePt t="9245" x="7500938" y="2952750"/>
          <p14:tracePt t="9251" x="7500938" y="2936875"/>
          <p14:tracePt t="9257" x="7500938" y="2889250"/>
          <p14:tracePt t="9269" x="7477125" y="2849563"/>
          <p14:tracePt t="9273" x="7445375" y="2786063"/>
          <p14:tracePt t="9282" x="7429500" y="2754313"/>
          <p14:tracePt t="9283" x="7389813" y="2714625"/>
          <p14:tracePt t="9299" x="7358063" y="2682875"/>
          <p14:tracePt t="9301" x="7294563" y="2643188"/>
          <p14:tracePt t="9313" x="7254875" y="2611438"/>
          <p14:tracePt t="9319" x="7239000" y="2595563"/>
          <p14:tracePt t="9335" x="7223125" y="2579688"/>
          <p14:tracePt t="9349" x="7167563" y="2563813"/>
          <p14:tracePt t="9350" x="7135813" y="2547938"/>
          <p14:tracePt t="9362" x="7104063" y="2540000"/>
          <p14:tracePt t="9373" x="7088188" y="2540000"/>
          <p14:tracePt t="9381" x="7032625" y="2540000"/>
          <p14:tracePt t="9384" x="6961188" y="2540000"/>
          <p14:tracePt t="9399" x="6881813" y="2547938"/>
          <p14:tracePt t="9410" x="6842125" y="2547938"/>
          <p14:tracePt t="9417" x="6794500" y="2547938"/>
          <p14:tracePt t="9430" x="6738938" y="2547938"/>
          <p14:tracePt t="9431" x="6667500" y="2540000"/>
          <p14:tracePt t="9442" x="6604000" y="2524125"/>
          <p14:tracePt t="9450" x="6548438" y="2524125"/>
          <p14:tracePt t="9463" x="6413500" y="2524125"/>
          <p14:tracePt t="9476" x="6342063" y="2524125"/>
          <p14:tracePt t="9478" x="6310313" y="2508250"/>
          <p14:tracePt t="9493" x="6262688" y="2508250"/>
          <p14:tracePt t="9495" x="6254750" y="2508250"/>
          <p14:tracePt t="9508" x="6207125" y="2508250"/>
          <p14:tracePt t="9523" x="6175375" y="2508250"/>
          <p14:tracePt t="9526" x="6151563" y="2508250"/>
          <p14:tracePt t="9540" x="6135688" y="2524125"/>
          <p14:tracePt t="9557" x="6119813" y="2540000"/>
          <p14:tracePt t="9575" x="6119813" y="2563813"/>
          <p14:tracePt t="9588" x="6103938" y="2579688"/>
          <p14:tracePt t="9599" x="6103938" y="2651125"/>
          <p14:tracePt t="9611" x="6103938" y="2714625"/>
          <p14:tracePt t="9623" x="6103938" y="2786063"/>
          <p14:tracePt t="9625" x="6103938" y="2849563"/>
          <p14:tracePt t="9634" x="6103938" y="2936875"/>
          <p14:tracePt t="9642" x="6103938" y="2992438"/>
          <p14:tracePt t="9655" x="6103938" y="3079750"/>
          <p14:tracePt t="9663" x="6103938" y="3127375"/>
          <p14:tracePt t="9672" x="6103938" y="3143250"/>
          <p14:tracePt t="9679" x="6103938" y="3159125"/>
          <p14:tracePt t="9690" x="6103938" y="3167063"/>
          <p14:tracePt t="9701" x="6103938" y="3182938"/>
          <p14:tracePt t="9718" x="6103938" y="3198813"/>
          <p14:tracePt t="9733" x="6103938" y="3230563"/>
          <p14:tracePt t="9748" x="6103938" y="3262313"/>
          <p14:tracePt t="9769" x="6103938" y="3270250"/>
          <p14:tracePt t="9782" x="6119813" y="3286125"/>
          <p14:tracePt t="9795" x="6119813" y="3302000"/>
          <p14:tracePt t="9809" x="6135688" y="3302000"/>
          <p14:tracePt t="9816" x="6135688" y="3317875"/>
          <p14:tracePt t="9830" x="6151563" y="3333750"/>
          <p14:tracePt t="9841" x="6191250" y="3333750"/>
          <p14:tracePt t="9849" x="6191250" y="3349625"/>
          <p14:tracePt t="9865" x="6254750" y="3373438"/>
          <p14:tracePt t="9877" x="6262688" y="3389313"/>
          <p14:tracePt t="9893" x="6278563" y="3389313"/>
          <p14:tracePt t="9896" x="6278563" y="3405188"/>
          <p14:tracePt t="9907" x="6294438" y="3421063"/>
          <p14:tracePt t="9909" x="6326188" y="3421063"/>
          <p14:tracePt t="9927" x="6342063" y="3436938"/>
          <p14:tracePt t="9940" x="6357938" y="3436938"/>
          <p14:tracePt t="9951" x="6397625" y="3452813"/>
          <p14:tracePt t="9962" x="6429375" y="3452813"/>
          <p14:tracePt t="9975" x="6532563" y="3468688"/>
          <p14:tracePt t="9985" x="6548438" y="3484563"/>
          <p14:tracePt t="9997" x="6572250" y="3468688"/>
          <p14:tracePt t="10008" x="6651625" y="3421063"/>
          <p14:tracePt t="10024" x="6651625" y="3405188"/>
          <p14:tracePt t="10028" x="6691313" y="3373438"/>
          <p14:tracePt t="10040" x="6723063" y="3349625"/>
          <p14:tracePt t="10042" x="6723063" y="3333750"/>
          <p14:tracePt t="10049" x="6738938" y="3333750"/>
          <p14:tracePt t="10057" x="6754813" y="3317875"/>
          <p14:tracePt t="10069" x="6794500" y="3270250"/>
          <p14:tracePt t="10084" x="6826250" y="3262313"/>
          <p14:tracePt t="10111" x="6842125" y="3246438"/>
          <p14:tracePt t="10240" x="6858000" y="3270250"/>
          <p14:tracePt t="10246" x="6881813" y="3270250"/>
          <p14:tracePt t="10255" x="6913563" y="3286125"/>
          <p14:tracePt t="10262" x="7000875" y="3317875"/>
          <p14:tracePt t="10273" x="7119938" y="3333750"/>
          <p14:tracePt t="10282" x="7286625" y="3349625"/>
          <p14:tracePt t="10296" x="7429500" y="3365500"/>
          <p14:tracePt t="10297" x="7635875" y="3365500"/>
          <p14:tracePt t="10305" x="7802563" y="3373438"/>
          <p14:tracePt t="10314" x="7913688" y="3389313"/>
          <p14:tracePt t="10328" x="8008938" y="3389313"/>
          <p14:tracePt t="10337" x="8064500" y="3389313"/>
          <p14:tracePt t="10348" x="8151813" y="3389313"/>
          <p14:tracePt t="10361" x="8215313" y="3389313"/>
          <p14:tracePt t="10363" x="8302625" y="3389313"/>
          <p14:tracePt t="10373" x="8389938" y="3389313"/>
          <p14:tracePt t="10374" x="8477250" y="3389313"/>
          <p14:tracePt t="10388" x="8564563" y="3373438"/>
          <p14:tracePt t="10390" x="8667750" y="3365500"/>
          <p14:tracePt t="10404" x="8739188" y="3365500"/>
          <p14:tracePt t="10412" x="8818563" y="3373438"/>
          <p14:tracePt t="10426" x="8993188" y="3373438"/>
          <p14:tracePt t="10436" x="9080500" y="3365500"/>
          <p14:tracePt t="10447" x="9144000" y="3365500"/>
          <p14:tracePt t="10457" x="9215438" y="3365500"/>
          <p14:tracePt t="10462" x="9271000" y="3365500"/>
          <p14:tracePt t="10471" x="9318625" y="3365500"/>
          <p14:tracePt t="10473" x="9358313" y="3365500"/>
          <p14:tracePt t="10486" x="9358313" y="3349625"/>
          <p14:tracePt t="10488" x="9390063" y="3349625"/>
          <p14:tracePt t="10502" x="9405938" y="3349625"/>
          <p14:tracePt t="10516" x="9405938" y="3333750"/>
          <p14:tracePt t="10524" x="9421813" y="3333750"/>
          <p14:tracePt t="10537" x="9421813" y="3317875"/>
          <p14:tracePt t="10552" x="9437688" y="3317875"/>
          <p14:tracePt t="10569" x="9453563" y="3317875"/>
          <p14:tracePt t="10586" x="9461500" y="3317875"/>
          <p14:tracePt t="10612" x="9477375" y="3317875"/>
          <p14:tracePt t="10621" x="9493250" y="3317875"/>
          <p14:tracePt t="10632" x="9509125" y="3317875"/>
          <p14:tracePt t="10645" x="9525000" y="3317875"/>
          <p14:tracePt t="10663" x="9540875" y="3317875"/>
          <p14:tracePt t="10673" x="9556750" y="3317875"/>
          <p14:tracePt t="10695" x="9564688" y="3317875"/>
          <p14:tracePt t="10820" x="9556750" y="3317875"/>
          <p14:tracePt t="10833" x="9540875" y="3317875"/>
          <p14:tracePt t="10839" x="9525000" y="3317875"/>
          <p14:tracePt t="10857" x="9493250" y="3317875"/>
          <p14:tracePt t="10870" x="9461500" y="3317875"/>
          <p14:tracePt t="10881" x="9437688" y="3302000"/>
          <p14:tracePt t="10891" x="9405938" y="3302000"/>
          <p14:tracePt t="10906" x="9390063" y="3302000"/>
          <p14:tracePt t="10925" x="9374188" y="3302000"/>
          <p14:tracePt t="10936" x="9358313" y="3302000"/>
          <p14:tracePt t="10948" x="9358313" y="3286125"/>
          <p14:tracePt t="10959" x="9350375" y="3286125"/>
          <p14:tracePt t="10997" x="9334500" y="3270250"/>
          <p14:tracePt t="11010" x="9318625" y="3270250"/>
          <p14:tracePt t="11043" x="9302750" y="3270250"/>
          <p14:tracePt t="11051" x="9302750" y="3262313"/>
          <p14:tracePt t="11097" x="9302750" y="3246438"/>
          <p14:tracePt t="11109" x="9302750" y="3230563"/>
          <p14:tracePt t="11141" x="9302750" y="3214688"/>
          <p14:tracePt t="11201" x="9302750" y="3198813"/>
          <p14:tracePt t="11249" x="9286875" y="3198813"/>
          <p14:tracePt t="11300" x="9271000" y="3198813"/>
          <p14:tracePt t="11312" x="9255125" y="3198813"/>
          <p14:tracePt t="11330" x="9247188" y="3198813"/>
          <p14:tracePt t="11339" x="9247188" y="3214688"/>
          <p14:tracePt t="11348" x="9231313" y="3214688"/>
          <p14:tracePt t="11365" x="9231313" y="3230563"/>
          <p14:tracePt t="11367" x="9215438" y="3246438"/>
          <p14:tracePt t="11396" x="9215438" y="3262313"/>
          <p14:tracePt t="11399" x="9215438" y="3270250"/>
          <p14:tracePt t="11430" x="9215438" y="3286125"/>
          <p14:tracePt t="11473" x="9215438" y="3302000"/>
          <p14:tracePt t="11650" x="9231313" y="3302000"/>
          <p14:tracePt t="11792" x="9231313" y="3317875"/>
          <p14:tracePt t="11809" x="9215438" y="3317875"/>
          <p14:tracePt t="11827" x="9215438" y="3333750"/>
          <p14:tracePt t="11940" x="9199563" y="3317875"/>
          <p14:tracePt t="11957" x="9183688" y="3317875"/>
          <p14:tracePt t="11962" x="9167813" y="3302000"/>
          <p14:tracePt t="11977" x="9128125" y="3302000"/>
          <p14:tracePt t="11987" x="9112250" y="3302000"/>
          <p14:tracePt t="11995" x="9064625" y="3302000"/>
          <p14:tracePt t="12004" x="9040813" y="3302000"/>
          <p14:tracePt t="12015" x="9024938" y="3302000"/>
          <p14:tracePt t="12025" x="9009063" y="3302000"/>
          <p14:tracePt t="12030" x="8937625" y="3302000"/>
          <p14:tracePt t="12038" x="8890000" y="3333750"/>
          <p14:tracePt t="12041" x="8874125" y="3349625"/>
          <p14:tracePt t="12063" x="8770938" y="3436938"/>
          <p14:tracePt t="12073" x="8651875" y="3587750"/>
          <p14:tracePt t="12089" x="8580438" y="3675063"/>
          <p14:tracePt t="12090" x="8524875" y="3746500"/>
          <p14:tracePt t="12103" x="8429625" y="3849688"/>
          <p14:tracePt t="12105" x="8358188" y="3952875"/>
          <p14:tracePt t="12118" x="8270875" y="4071938"/>
          <p14:tracePt t="12130" x="8199438" y="4159250"/>
          <p14:tracePt t="12136" x="8120063" y="4262438"/>
          <p14:tracePt t="12138" x="8048625" y="4333875"/>
          <p14:tracePt t="12151" x="7961313" y="4413250"/>
          <p14:tracePt t="12155" x="7889875" y="4468813"/>
          <p14:tracePt t="12165" x="7802563" y="4524375"/>
          <p14:tracePt t="12172" x="7723188" y="4587875"/>
          <p14:tracePt t="12186" x="7651750" y="4643438"/>
          <p14:tracePt t="12189" x="7596188" y="4691063"/>
          <p14:tracePt t="12201" x="7493000" y="4746625"/>
          <p14:tracePt t="12219" x="7429500" y="4778375"/>
          <p14:tracePt t="12228" x="7413625" y="4778375"/>
          <p14:tracePt t="12236" x="7397750" y="4794250"/>
          <p14:tracePt t="12252" x="7389813" y="4810125"/>
          <p14:tracePt t="12267" x="7389813" y="4826000"/>
          <p14:tracePt t="12282" x="7373938" y="4826000"/>
          <p14:tracePt t="12296" x="7358063" y="4833938"/>
          <p14:tracePt t="12386" x="7358063" y="4849813"/>
          <p14:tracePt t="12404" x="7358063" y="4865688"/>
          <p14:tracePt t="12412" x="7358063" y="4881563"/>
          <p14:tracePt t="12420" x="7358063" y="4897438"/>
          <p14:tracePt t="12429" x="7358063" y="4913313"/>
          <p14:tracePt t="12440" x="7389813" y="4937125"/>
          <p14:tracePt t="12442" x="7389813" y="4953000"/>
          <p14:tracePt t="12456" x="7389813" y="4968875"/>
          <p14:tracePt t="12457" x="7397750" y="4984750"/>
          <p14:tracePt t="12470" x="7397750" y="5000625"/>
          <p14:tracePt t="12515" x="7397750" y="4984750"/>
          <p14:tracePt t="12522" x="7413625" y="4968875"/>
          <p14:tracePt t="12537" x="7429500" y="4953000"/>
          <p14:tracePt t="12552" x="7461250" y="4937125"/>
          <p14:tracePt t="12566" x="7477125" y="4929188"/>
          <p14:tracePt t="12575" x="7493000" y="4929188"/>
          <p14:tracePt t="12583" x="7516813" y="4913313"/>
          <p14:tracePt t="12603" x="7564438" y="4913313"/>
          <p14:tracePt t="12614" x="7596188" y="4913313"/>
          <p14:tracePt t="12617" x="7604125" y="4913313"/>
          <p14:tracePt t="12633" x="7651750" y="4929188"/>
          <p14:tracePt t="12635" x="7667625" y="4937125"/>
          <p14:tracePt t="12646" x="7739063" y="4968875"/>
          <p14:tracePt t="12654" x="7770813" y="5000625"/>
          <p14:tracePt t="12668" x="7889875" y="5072063"/>
          <p14:tracePt t="12680" x="8008938" y="5135563"/>
          <p14:tracePt t="12691" x="8016875" y="5143500"/>
          <p14:tracePt t="12702" x="8032750" y="5143500"/>
          <p14:tracePt t="12714" x="8064500" y="5143500"/>
          <p14:tracePt t="12729" x="8080375" y="5143500"/>
          <p14:tracePt t="12732" x="8096250" y="5159375"/>
          <p14:tracePt t="12746" x="8112125" y="5159375"/>
          <p14:tracePt t="12756" x="8120063" y="5159375"/>
          <p14:tracePt t="12776" x="8135938" y="5159375"/>
          <p14:tracePt t="12790" x="8151813" y="5159375"/>
          <p14:tracePt t="12802" x="8151813" y="5175250"/>
          <p14:tracePt t="12812" x="8183563" y="5191125"/>
          <p14:tracePt t="12815" x="8215313" y="5222875"/>
          <p14:tracePt t="12825" x="8286750" y="5294313"/>
          <p14:tracePt t="12839" x="8302625" y="5294313"/>
          <p14:tracePt t="12842" x="8318500" y="5326063"/>
          <p14:tracePt t="12859" x="8326438" y="5341938"/>
          <p14:tracePt t="12875" x="8342313" y="5349875"/>
          <p14:tracePt t="12915" x="8358188" y="5365750"/>
          <p14:tracePt t="12963" x="8358188" y="5349875"/>
          <p14:tracePt t="12979" x="8374063" y="5341938"/>
          <p14:tracePt t="12998" x="8389938" y="5341938"/>
          <p14:tracePt t="13005" x="8405813" y="5326063"/>
          <p14:tracePt t="13014" x="8429625" y="5326063"/>
          <p14:tracePt t="13022" x="8477250" y="5310188"/>
          <p14:tracePt t="13037" x="8580438" y="5278438"/>
          <p14:tracePt t="13047" x="8596313" y="5262563"/>
          <p14:tracePt t="13050" x="8636000" y="5262563"/>
          <p14:tracePt t="13067" x="8858250" y="5222875"/>
          <p14:tracePt t="13081" x="9048750" y="5175250"/>
          <p14:tracePt t="13092" x="9151938" y="5159375"/>
          <p14:tracePt t="13105" x="9247188" y="5143500"/>
          <p14:tracePt t="13114" x="9334500" y="5135563"/>
          <p14:tracePt t="13116" x="9390063" y="5119688"/>
          <p14:tracePt t="13132" x="9437688" y="5103813"/>
          <p14:tracePt t="13135" x="9477375" y="5087938"/>
          <p14:tracePt t="13146" x="9525000" y="5087938"/>
          <p14:tracePt t="13156" x="9556750" y="5087938"/>
          <p14:tracePt t="13179" x="9564688" y="5087938"/>
          <p14:tracePt t="13189" x="9564688" y="5072063"/>
          <p14:tracePt t="13219" x="9564688" y="5056188"/>
          <p14:tracePt t="13238" x="9564688" y="5040313"/>
          <p14:tracePt t="13246" x="9564688" y="5032375"/>
          <p14:tracePt t="13258" x="9580563" y="5016500"/>
          <p14:tracePt t="13270" x="9580563" y="5000625"/>
          <p14:tracePt t="13395" x="9596438" y="5032375"/>
          <p14:tracePt t="13413" x="9596438" y="5040313"/>
          <p14:tracePt t="13421" x="9612313" y="5056188"/>
          <p14:tracePt t="13430" x="9628188" y="5072063"/>
          <p14:tracePt t="13438" x="9628188" y="5087938"/>
          <p14:tracePt t="13451" x="9644063" y="5103813"/>
          <p14:tracePt t="13466" x="9667875" y="5119688"/>
          <p14:tracePt t="13469" x="9683750" y="5135563"/>
          <p14:tracePt t="13484" x="9771063" y="5159375"/>
          <p14:tracePt t="13497" x="9802813" y="5159375"/>
          <p14:tracePt t="13499" x="9874250" y="5159375"/>
          <p14:tracePt t="13509" x="9937750" y="5175250"/>
          <p14:tracePt t="13520" x="9977438" y="5175250"/>
          <p14:tracePt t="13534" x="10112375" y="5191125"/>
          <p14:tracePt t="13548" x="10175875" y="5191125"/>
          <p14:tracePt t="13552" x="10231438" y="5191125"/>
          <p14:tracePt t="13566" x="10350500" y="5207000"/>
          <p14:tracePt t="13576" x="10382250" y="5207000"/>
          <p14:tracePt t="13587" x="10390188" y="5207000"/>
          <p14:tracePt t="13598" x="10406063" y="5207000"/>
          <p14:tracePt t="13600" x="10485438" y="5175250"/>
          <p14:tracePt t="13614" x="10493375" y="5159375"/>
          <p14:tracePt t="13618" x="10541000" y="5143500"/>
          <p14:tracePt t="13629" x="10628313" y="5135563"/>
          <p14:tracePt t="13632" x="10715625" y="5119688"/>
          <p14:tracePt t="13642" x="10802938" y="5119688"/>
          <p14:tracePt t="13647" x="10882313" y="5103813"/>
          <p14:tracePt t="13659" x="11001375" y="5103813"/>
          <p14:tracePt t="13664" x="11088688" y="5103813"/>
          <p14:tracePt t="13673" x="11160125" y="5103813"/>
          <p14:tracePt t="13674" x="11231563" y="5087938"/>
          <p14:tracePt t="13692" x="11247438" y="5087938"/>
          <p14:tracePt t="13705" x="11263313" y="5072063"/>
          <p14:tracePt t="13723" x="11279188" y="5056188"/>
          <p14:tracePt t="13755" x="11295063" y="5040313"/>
          <p14:tracePt t="13781" x="11310938" y="5040313"/>
          <p14:tracePt t="13861" x="11318875" y="5040313"/>
          <p14:tracePt t="13879" x="11310938" y="5032375"/>
          <p14:tracePt t="13895" x="11263313" y="5016500"/>
          <p14:tracePt t="13904" x="11207750" y="4984750"/>
          <p14:tracePt t="13920" x="11104563" y="4929188"/>
          <p14:tracePt t="13932" x="11009313" y="4865688"/>
          <p14:tracePt t="13943" x="10922000" y="4794250"/>
          <p14:tracePt t="13954" x="10850563" y="4706938"/>
          <p14:tracePt t="13964" x="10795000" y="4627563"/>
          <p14:tracePt t="13967" x="10715625" y="4524375"/>
          <p14:tracePt t="13983" x="10493375" y="4278313"/>
          <p14:tracePt t="13999" x="10263188" y="4008438"/>
          <p14:tracePt t="14008" x="10160000" y="3881438"/>
          <p14:tracePt t="14009" x="10080625" y="3762375"/>
          <p14:tracePt t="14032" x="9993313" y="3643313"/>
          <p14:tracePt t="14033" x="9937750" y="3556000"/>
          <p14:tracePt t="14042" x="9890125" y="3492500"/>
          <p14:tracePt t="14043" x="9874250" y="3452813"/>
          <p14:tracePt t="14056" x="9866313" y="3405188"/>
          <p14:tracePt t="14065" x="9850438" y="3405188"/>
          <p14:tracePt t="14075" x="9850438" y="3365500"/>
          <p14:tracePt t="14077" x="9834563" y="3365500"/>
          <p14:tracePt t="14089" x="9818688" y="3349625"/>
          <p14:tracePt t="14092" x="9771063" y="3302000"/>
          <p14:tracePt t="14116" x="9747250" y="3270250"/>
          <p14:tracePt t="14126" x="9715500" y="3246438"/>
          <p14:tracePt t="14130" x="9683750" y="3214688"/>
          <p14:tracePt t="14140" x="9612313" y="3167063"/>
          <p14:tracePt t="14142" x="9564688" y="3143250"/>
          <p14:tracePt t="14155" x="9509125" y="3127375"/>
          <p14:tracePt t="14157" x="9461500" y="3111500"/>
          <p14:tracePt t="14167" x="9421813" y="3111500"/>
          <p14:tracePt t="14174" x="9405938" y="3111500"/>
          <p14:tracePt t="14187" x="9374188" y="3111500"/>
          <p14:tracePt t="14189" x="9358313" y="3095625"/>
          <p14:tracePt t="14201" x="9350375" y="3095625"/>
          <p14:tracePt t="14204" x="9334500" y="3095625"/>
          <p14:tracePt t="14218" x="9318625" y="3095625"/>
          <p14:tracePt t="14232" x="9302750" y="3095625"/>
          <p14:tracePt t="14249" x="9302750" y="3079750"/>
          <p14:tracePt t="14266" x="9286875" y="3079750"/>
          <p14:tracePt t="14373" x="9302750" y="3079750"/>
          <p14:tracePt t="14381" x="9302750" y="3063875"/>
          <p14:tracePt t="14389" x="9318625" y="3063875"/>
          <p14:tracePt t="14399" x="9318625" y="3055938"/>
          <p14:tracePt t="14417" x="9318625" y="3040063"/>
          <p14:tracePt t="14427" x="9318625" y="3024188"/>
          <p14:tracePt t="14441" x="9302750" y="2992438"/>
          <p14:tracePt t="14443" x="9255125" y="2976563"/>
          <p14:tracePt t="14456" x="9247188" y="2960688"/>
          <p14:tracePt t="14457" x="9199563" y="2952750"/>
          <p14:tracePt t="14471" x="9144000" y="2936875"/>
          <p14:tracePt t="14480" x="9096375" y="2936875"/>
          <p14:tracePt t="14492" x="8905875" y="2905125"/>
          <p14:tracePt t="14505" x="8786813" y="2889250"/>
          <p14:tracePt t="14508" x="8683625" y="2873375"/>
          <p14:tracePt t="14518" x="8580438" y="2857500"/>
          <p14:tracePt t="14526" x="8445500" y="2849563"/>
          <p14:tracePt t="14538" x="8342313" y="2849563"/>
          <p14:tracePt t="14540" x="8223250" y="2833688"/>
          <p14:tracePt t="14552" x="8120063" y="2817813"/>
          <p14:tracePt t="14560" x="8032750" y="2817813"/>
          <p14:tracePt t="14573" x="7889875" y="2817813"/>
          <p14:tracePt t="14586" x="7810500" y="2817813"/>
          <p14:tracePt t="14603" x="7770813" y="2817813"/>
          <p14:tracePt t="14605" x="7723188" y="2817813"/>
          <p14:tracePt t="14618" x="7683500" y="2817813"/>
          <p14:tracePt t="14620" x="7620000" y="2817813"/>
          <p14:tracePt t="14633" x="7580313" y="2817813"/>
          <p14:tracePt t="14636" x="7564438" y="2817813"/>
          <p14:tracePt t="14650" x="7493000" y="2817813"/>
          <p14:tracePt t="14652" x="7461250" y="2817813"/>
          <p14:tracePt t="14661" x="7389813" y="2833688"/>
          <p14:tracePt t="14671" x="7286625" y="2833688"/>
          <p14:tracePt t="14685" x="7183438" y="2857500"/>
          <p14:tracePt t="14695" x="7104063" y="2873375"/>
          <p14:tracePt t="14707" x="7048500" y="2873375"/>
          <p14:tracePt t="14716" x="7000875" y="2889250"/>
          <p14:tracePt t="14718" x="6945313" y="2905125"/>
          <p14:tracePt t="14734" x="6897688" y="2905125"/>
          <p14:tracePt t="14738" x="6881813" y="2921000"/>
          <p14:tracePt t="14748" x="6842125" y="2921000"/>
          <p14:tracePt t="14751" x="6794500" y="2921000"/>
          <p14:tracePt t="14759" x="6754813" y="2921000"/>
          <p14:tracePt t="14769" x="6691313" y="2952750"/>
          <p14:tracePt t="14780" x="6651625" y="2960688"/>
          <p14:tracePt t="14783" x="6572250" y="2992438"/>
          <p14:tracePt t="14794" x="6548438" y="3024188"/>
          <p14:tracePt t="14795" x="6469063" y="3055938"/>
          <p14:tracePt t="14811" x="6365875" y="3095625"/>
          <p14:tracePt t="14824" x="6357938" y="3111500"/>
          <p14:tracePt t="14834" x="6342063" y="3127375"/>
          <p14:tracePt t="14849" x="6294438" y="3159125"/>
          <p14:tracePt t="14851" x="6238875" y="3198813"/>
          <p14:tracePt t="14859" x="6191250" y="3230563"/>
          <p14:tracePt t="14861" x="6175375" y="3262313"/>
          <p14:tracePt t="14873" x="6135688" y="3270250"/>
          <p14:tracePt t="14875" x="6119813" y="3270250"/>
          <p14:tracePt t="14886" x="6103938" y="3286125"/>
          <p14:tracePt t="14894" x="6088063" y="3302000"/>
          <p14:tracePt t="14910" x="6072188" y="3333750"/>
          <p14:tracePt t="14935" x="6056313" y="3349625"/>
          <p14:tracePt t="14944" x="6040438" y="3421063"/>
          <p14:tracePt t="14958" x="6032500" y="3492500"/>
          <p14:tracePt t="14974" x="6032500" y="3571875"/>
          <p14:tracePt t="14975" x="6032500" y="3675063"/>
          <p14:tracePt t="14985" x="6032500" y="3762375"/>
          <p14:tracePt t="14991" x="6032500" y="3865563"/>
          <p14:tracePt t="15003" x="6032500" y="3952875"/>
          <p14:tracePt t="15006" x="6032500" y="4040188"/>
          <p14:tracePt t="15019" x="6032500" y="4087813"/>
          <p14:tracePt t="15022" x="6040438" y="4127500"/>
          <p14:tracePt t="15037" x="6056313" y="4191000"/>
          <p14:tracePt t="15051" x="6056313" y="4206875"/>
          <p14:tracePt t="15053" x="6072188" y="4214813"/>
          <p14:tracePt t="15069" x="6088063" y="4294188"/>
          <p14:tracePt t="15084" x="6119813" y="4365625"/>
          <p14:tracePt t="15086" x="6135688" y="4381500"/>
          <p14:tracePt t="15100" x="6151563" y="4397375"/>
          <p14:tracePt t="15103" x="6175375" y="4452938"/>
          <p14:tracePt t="15116" x="6207125" y="4500563"/>
          <p14:tracePt t="15118" x="6223000" y="4516438"/>
          <p14:tracePt t="15128" x="6254750" y="4572000"/>
          <p14:tracePt t="15139" x="6294438" y="4619625"/>
          <p14:tracePt t="15151" x="6357938" y="4706938"/>
          <p14:tracePt t="15162" x="6365875" y="4706938"/>
          <p14:tracePt t="15174" x="6429375" y="4746625"/>
          <p14:tracePt t="15178" x="6469063" y="4794250"/>
          <p14:tracePt t="15190" x="6500813" y="4826000"/>
          <p14:tracePt t="15203" x="6604000" y="4929188"/>
          <p14:tracePt t="15216" x="6667500" y="4968875"/>
          <p14:tracePt t="15217" x="6691313" y="4984750"/>
          <p14:tracePt t="15228" x="6738938" y="5032375"/>
          <p14:tracePt t="15233" x="6794500" y="5056188"/>
          <p14:tracePt t="15246" x="6842125" y="5103813"/>
          <p14:tracePt t="15248" x="6873875" y="5135563"/>
          <p14:tracePt t="15260" x="6913563" y="5143500"/>
          <p14:tracePt t="15261" x="6961188" y="5175250"/>
          <p14:tracePt t="15273" x="7000875" y="5191125"/>
          <p14:tracePt t="15283" x="7064375" y="5222875"/>
          <p14:tracePt t="15293" x="7167563" y="5262563"/>
          <p14:tracePt t="15307" x="7207250" y="5278438"/>
          <p14:tracePt t="15309" x="7254875" y="5310188"/>
          <p14:tracePt t="15320" x="7294563" y="5326063"/>
          <p14:tracePt t="15328" x="7358063" y="5349875"/>
          <p14:tracePt t="15343" x="7429500" y="5397500"/>
          <p14:tracePt t="15346" x="7516813" y="5445125"/>
          <p14:tracePt t="15356" x="7667625" y="5500688"/>
          <p14:tracePt t="15373" x="7723188" y="5548313"/>
          <p14:tracePt t="15375" x="7810500" y="5588000"/>
          <p14:tracePt t="15384" x="7905750" y="5635625"/>
          <p14:tracePt t="15393" x="7961313" y="5659438"/>
          <p14:tracePt t="15404" x="8032750" y="5707063"/>
          <p14:tracePt t="15407" x="8096250" y="5770563"/>
          <p14:tracePt t="15418" x="8167688" y="5794375"/>
          <p14:tracePt t="15420" x="8223250" y="5842000"/>
          <p14:tracePt t="15437" x="8286750" y="5881688"/>
          <p14:tracePt t="15440" x="8358188" y="5913438"/>
          <p14:tracePt t="15451" x="8405813" y="5961063"/>
          <p14:tracePt t="15457" x="8477250" y="5984875"/>
          <p14:tracePt t="15470" x="8596313" y="6064250"/>
          <p14:tracePt t="15485" x="8802688" y="6088063"/>
          <p14:tracePt t="15495" x="8905875" y="6103938"/>
          <p14:tracePt t="15507" x="9009063" y="6119813"/>
          <p14:tracePt t="15517" x="9231313" y="6135688"/>
          <p14:tracePt t="15535" x="9461500" y="6119813"/>
          <p14:tracePt t="15550" x="9596438" y="6088063"/>
          <p14:tracePt t="15552" x="9731375" y="6048375"/>
          <p14:tracePt t="15560" x="9866313" y="6000750"/>
          <p14:tracePt t="15570" x="9993313" y="5961063"/>
          <p14:tracePt t="15582" x="10231438" y="5826125"/>
          <p14:tracePt t="15591" x="10366375" y="5754688"/>
          <p14:tracePt t="15601" x="10509250" y="5691188"/>
          <p14:tracePt t="15609" x="10644188" y="5651500"/>
          <p14:tracePt t="15619" x="10802938" y="5588000"/>
          <p14:tracePt t="15633" x="10922000" y="5548313"/>
          <p14:tracePt t="15636" x="11056938" y="5484813"/>
          <p14:tracePt t="15645" x="11176000" y="5429250"/>
          <p14:tracePt t="15651" x="11295063" y="5365750"/>
          <p14:tracePt t="15665" x="11382375" y="5278438"/>
          <p14:tracePt t="15667" x="11485563" y="5191125"/>
          <p14:tracePt t="15677" x="11604625" y="5016500"/>
          <p14:tracePt t="15689" x="11620500" y="4929188"/>
          <p14:tracePt t="15699" x="11628438" y="4810125"/>
          <p14:tracePt t="15710" x="11644313" y="4643438"/>
          <p14:tracePt t="15723" x="11644313" y="4556125"/>
          <p14:tracePt t="15726" x="11628438" y="4468813"/>
          <p14:tracePt t="15736" x="11620500" y="4381500"/>
          <p14:tracePt t="15745" x="11572875" y="4278313"/>
          <p14:tracePt t="15759" x="11541125" y="4191000"/>
          <p14:tracePt t="15764" x="11501438" y="4103688"/>
          <p14:tracePt t="15774" x="11453813" y="4040188"/>
          <p14:tracePt t="15776" x="11422063" y="3968750"/>
          <p14:tracePt t="15790" x="11350625" y="3865563"/>
          <p14:tracePt t="15802" x="11310938" y="3817938"/>
          <p14:tracePt t="15810" x="11279188" y="3794125"/>
          <p14:tracePt t="15823" x="11215688" y="3714750"/>
          <p14:tracePt t="15836" x="11176000" y="3690938"/>
          <p14:tracePt t="15838" x="11128375" y="3659188"/>
          <p14:tracePt t="15849" x="11088688" y="3627438"/>
          <p14:tracePt t="15855" x="11041063" y="3611563"/>
          <p14:tracePt t="15870" x="10985500" y="3587750"/>
          <p14:tracePt t="15884" x="10969625" y="3587750"/>
          <p14:tracePt t="15895" x="10953750" y="3571875"/>
          <p14:tracePt t="15920" x="10937875" y="3571875"/>
          <p14:tracePt t="16007" x="10937875" y="3556000"/>
          <p14:tracePt t="16039" x="10937875" y="3540125"/>
          <p14:tracePt t="16057" x="10937875" y="3508375"/>
          <p14:tracePt t="16066" x="10922000" y="3508375"/>
          <p14:tracePt t="16077" x="10922000" y="3484563"/>
          <p14:tracePt t="16082" x="10906125" y="3436938"/>
          <p14:tracePt t="16094" x="10834688" y="3286125"/>
          <p14:tracePt t="16105" x="10795000" y="3230563"/>
          <p14:tracePt t="16118" x="10731500" y="3159125"/>
          <p14:tracePt t="16121" x="10644188" y="3055938"/>
          <p14:tracePt t="16132" x="10556875" y="2976563"/>
          <p14:tracePt t="16141" x="10390188" y="2857500"/>
          <p14:tracePt t="16155" x="10334625" y="2817813"/>
          <p14:tracePt t="16158" x="10263188" y="2786063"/>
          <p14:tracePt t="16167" x="10199688" y="2754313"/>
          <p14:tracePt t="16178" x="10160000" y="2746375"/>
          <p14:tracePt t="16188" x="10112375" y="2730500"/>
          <p14:tracePt t="16190" x="10096500" y="2714625"/>
          <p14:tracePt t="16202" x="10080625" y="2714625"/>
          <p14:tracePt t="16204" x="10040938" y="2698750"/>
          <p14:tracePt t="16221" x="9993313" y="2682875"/>
          <p14:tracePt t="16223" x="9977438" y="2682875"/>
          <p14:tracePt t="16235" x="9969500" y="2682875"/>
          <p14:tracePt t="16237" x="9953625" y="2667000"/>
          <p14:tracePt t="16255" x="9937750" y="2667000"/>
          <p14:tracePt t="16270" x="9921875" y="2667000"/>
          <p14:tracePt t="16282" x="9874250" y="2651125"/>
          <p14:tracePt t="16299" x="9850438" y="2643188"/>
          <p14:tracePt t="16311" x="9834563" y="2643188"/>
          <p14:tracePt t="16336" x="9818688" y="2627313"/>
          <p14:tracePt t="16345" x="9802813" y="2627313"/>
          <p14:tracePt t="16369" x="9786938" y="2611438"/>
          <p14:tracePt t="16388" x="9771063" y="2595563"/>
          <p14:tracePt t="16399" x="9771063" y="2579688"/>
          <p14:tracePt t="16402" x="9763125" y="2563813"/>
          <p14:tracePt t="16411" x="9747250" y="2547938"/>
          <p14:tracePt t="16412" x="9683750" y="2476500"/>
          <p14:tracePt t="16428" x="9659938" y="2460625"/>
          <p14:tracePt t="16438" x="9644063" y="2444750"/>
          <p14:tracePt t="16447" x="9580563" y="2373313"/>
          <p14:tracePt t="16452" x="9540875" y="2333625"/>
          <p14:tracePt t="16466" x="9461500" y="2238375"/>
          <p14:tracePt t="16468" x="9374188" y="2166938"/>
          <p14:tracePt t="16478" x="9302750" y="2095500"/>
          <p14:tracePt t="16483" x="9255125" y="2032000"/>
          <p14:tracePt t="16501" x="9215438" y="2024063"/>
          <p14:tracePt t="16512" x="9183688" y="2008188"/>
          <p14:tracePt t="16537" x="9167813" y="1992313"/>
          <p14:tracePt t="16681" x="9183688" y="1992313"/>
          <p14:tracePt t="16705" x="9199563" y="1992313"/>
          <p14:tracePt t="16729" x="9215438" y="1992313"/>
          <p14:tracePt t="16873" x="9215438" y="2008188"/>
          <p14:tracePt t="16906" x="9215438" y="2024063"/>
          <p14:tracePt t="16925" x="9215438" y="2032000"/>
          <p14:tracePt t="16931" x="9231313" y="2032000"/>
          <p14:tracePt t="16941" x="9231313" y="2047875"/>
          <p14:tracePt t="16955" x="9247188" y="2047875"/>
          <p14:tracePt t="16989" x="9255125" y="2047875"/>
          <p14:tracePt t="17037" x="9271000" y="2047875"/>
          <p14:tracePt t="17068" x="9286875" y="2047875"/>
          <p14:tracePt t="17084" x="9302750" y="2032000"/>
          <p14:tracePt t="17177" x="9318625" y="2032000"/>
          <p14:tracePt t="17416" x="9334500" y="2032000"/>
          <p14:tracePt t="17435" x="9350375" y="2032000"/>
          <p14:tracePt t="17452" x="9358313" y="2032000"/>
          <p14:tracePt t="17483" x="9374188" y="2032000"/>
          <p14:tracePt t="17514" x="9390063" y="2032000"/>
          <p14:tracePt t="17561" x="9405938" y="2032000"/>
          <p14:tracePt t="18300" x="9405938" y="2047875"/>
          <p14:tracePt t="18315" x="9405938" y="2063750"/>
          <p14:tracePt t="18347" x="9405938" y="2079625"/>
          <p14:tracePt t="18355" x="9390063" y="2079625"/>
          <p14:tracePt t="18395" x="9390063" y="2095500"/>
          <p14:tracePt t="19422" x="9390063" y="2079625"/>
          <p14:tracePt t="19438" x="9390063" y="2063750"/>
          <p14:tracePt t="19445" x="9390063" y="2047875"/>
          <p14:tracePt t="19466" x="9390063" y="2032000"/>
          <p14:tracePt t="19494" x="9390063" y="2008188"/>
          <p14:tracePt t="19511" x="9390063" y="1992313"/>
          <p14:tracePt t="19534" x="9390063" y="1976438"/>
          <p14:tracePt t="19694" x="9390063" y="1992313"/>
          <p14:tracePt t="19709" x="9390063" y="2008188"/>
          <p14:tracePt t="19725" x="9405938" y="2008188"/>
          <p14:tracePt t="19733" x="9405938" y="2024063"/>
          <p14:tracePt t="19748" x="9421813" y="2024063"/>
          <p14:tracePt t="19774" x="9437688" y="2032000"/>
          <p14:tracePt t="19792" x="9453563" y="2032000"/>
          <p14:tracePt t="19808" x="9477375" y="2047875"/>
          <p14:tracePt t="19817" x="9493250" y="2063750"/>
          <p14:tracePt t="19828" x="9509125" y="2063750"/>
          <p14:tracePt t="19855" x="9525000" y="2079625"/>
          <p14:tracePt t="19873" x="9509125" y="2095500"/>
          <p14:tracePt t="19891" x="9525000" y="2111375"/>
          <p14:tracePt t="19892" x="9556750" y="2166938"/>
          <p14:tracePt t="19902" x="9556750" y="2214563"/>
          <p14:tracePt t="19908" x="9564688" y="2254250"/>
          <p14:tracePt t="19921" x="9580563" y="2286000"/>
          <p14:tracePt t="19929" x="9596438" y="2357438"/>
          <p14:tracePt t="19937" x="9612313" y="2444750"/>
          <p14:tracePt t="19939" x="9628188" y="2524125"/>
          <p14:tracePt t="19955" x="9628188" y="2698750"/>
          <p14:tracePt t="19968" x="9628188" y="2786063"/>
          <p14:tracePt t="19975" x="9612313" y="2849563"/>
          <p14:tracePt t="19989" x="9596438" y="2905125"/>
          <p14:tracePt t="20001" x="9580563" y="2921000"/>
          <p14:tracePt t="20019" x="9564688" y="2936875"/>
          <p14:tracePt t="20021" x="9564688" y="2952750"/>
          <p14:tracePt t="20036" x="9564688" y="2960688"/>
          <p14:tracePt t="20049" x="9556750" y="2960688"/>
          <p14:tracePt t="20065" x="9556750" y="2976563"/>
          <p14:tracePt t="20095" x="9556750" y="2992438"/>
          <p14:tracePt t="20349" x="9556750" y="3008313"/>
          <p14:tracePt t="20368" x="9556750" y="3024188"/>
          <p14:tracePt t="20390" x="9556750" y="3040063"/>
          <p14:tracePt t="20401" x="9556750" y="3055938"/>
          <p14:tracePt t="20421" x="9556750" y="3063875"/>
          <p14:tracePt t="20430" x="9540875" y="3095625"/>
          <p14:tracePt t="20449" x="9540875" y="3127375"/>
          <p14:tracePt t="20464" x="9525000" y="3198813"/>
          <p14:tracePt t="20470" x="9525000" y="3214688"/>
          <p14:tracePt t="20489" x="9509125" y="3262313"/>
          <p14:tracePt t="20501" x="9493250" y="3302000"/>
          <p14:tracePt t="20512" x="9493250" y="3317875"/>
          <p14:tracePt t="22480" x="9461500" y="3333750"/>
          <p14:tracePt t="22496" x="9453563" y="3349625"/>
          <p14:tracePt t="22515" x="9437688" y="3349625"/>
          <p14:tracePt t="22524" x="9437688" y="3365500"/>
          <p14:tracePt t="22539" x="9421813" y="3365500"/>
          <p14:tracePt t="22563" x="9405938" y="3365500"/>
          <p14:tracePt t="22582" x="9405938" y="3373438"/>
          <p14:tracePt t="22597" x="9390063" y="3373438"/>
          <p14:tracePt t="22631" x="9374188" y="3373438"/>
          <p14:tracePt t="22649" x="9374188" y="3389313"/>
          <p14:tracePt t="22659" x="9358313" y="3389313"/>
          <p14:tracePt t="22679" x="9358313" y="3405188"/>
          <p14:tracePt t="22682" x="9350375" y="3405188"/>
          <p14:tracePt t="22694" x="9350375" y="3421063"/>
          <p14:tracePt t="22723" x="9334500" y="3421063"/>
          <p14:tracePt t="22770" x="9318625" y="3421063"/>
          <p14:tracePt t="22867" x="9302750" y="3436938"/>
          <p14:tracePt t="24162" x="9286875" y="3421063"/>
          <p14:tracePt t="24189" x="9271000" y="3421063"/>
          <p14:tracePt t="24195" x="9271000" y="3405188"/>
          <p14:tracePt t="24206" x="9255125" y="3389313"/>
          <p14:tracePt t="24221" x="9247188" y="3373438"/>
          <p14:tracePt t="24238" x="9247188" y="3365500"/>
          <p14:tracePt t="24246" x="9231313" y="3365500"/>
          <p14:tracePt t="24269" x="9231313" y="3349625"/>
          <p14:tracePt t="24286" x="9215438" y="3349625"/>
          <p14:tracePt t="24306" x="9215438" y="3333750"/>
          <p14:tracePt t="24318" x="9199563" y="3333750"/>
          <p14:tracePt t="24337" x="9199563" y="3317875"/>
          <p14:tracePt t="24365" x="9183688" y="3302000"/>
          <p14:tracePt t="24387" x="9167813" y="3302000"/>
          <p14:tracePt t="24403" x="9151938" y="3302000"/>
          <p14:tracePt t="24418" x="9144000" y="3286125"/>
          <p14:tracePt t="24445" x="9112250" y="3286125"/>
          <p14:tracePt t="24468" x="9096375" y="3286125"/>
          <p14:tracePt t="24471" x="9096375" y="3270250"/>
          <p14:tracePt t="24479" x="9080500" y="3270250"/>
          <p14:tracePt t="24514" x="9064625" y="3262313"/>
          <p14:tracePt t="24529" x="9048750" y="3262313"/>
          <p14:tracePt t="24541" x="9040813" y="3262313"/>
          <p14:tracePt t="24547" x="9024938" y="3246438"/>
          <p14:tracePt t="24558" x="9009063" y="3246438"/>
          <p14:tracePt t="24566" x="8961438" y="3230563"/>
          <p14:tracePt t="24576" x="8937625" y="3214688"/>
          <p14:tracePt t="24587" x="8874125" y="3182938"/>
          <p14:tracePt t="24597" x="8834438" y="3182938"/>
          <p14:tracePt t="24602" x="8770938" y="3182938"/>
          <p14:tracePt t="24609" x="8731250" y="3167063"/>
          <p14:tracePt t="24612" x="8667750" y="3167063"/>
          <p14:tracePt t="24628" x="8493125" y="3143250"/>
          <p14:tracePt t="24644" x="8223250" y="3111500"/>
          <p14:tracePt t="24654" x="8096250" y="3079750"/>
          <p14:tracePt t="24662" x="7977188" y="3055938"/>
          <p14:tracePt t="24676" x="7858125" y="3008313"/>
          <p14:tracePt t="24679" x="7754938" y="2976563"/>
          <p14:tracePt t="24694" x="7683500" y="2960688"/>
          <p14:tracePt t="24710" x="7620000" y="2952750"/>
          <p14:tracePt t="24720" x="7564438" y="2936875"/>
          <p14:tracePt t="24729" x="7477125" y="2921000"/>
          <p14:tracePt t="24745" x="7373938" y="2905125"/>
          <p14:tracePt t="24750" x="7254875" y="2905125"/>
          <p14:tracePt t="24753" x="7151688" y="2873375"/>
          <p14:tracePt t="24756" x="7080250" y="2857500"/>
          <p14:tracePt t="24773" x="6881813" y="2817813"/>
          <p14:tracePt t="24787" x="6794500" y="2801938"/>
          <p14:tracePt t="24789" x="6691313" y="2786063"/>
          <p14:tracePt t="24806" x="6516688" y="2754313"/>
          <p14:tracePt t="24819" x="6413500" y="2746375"/>
          <p14:tracePt t="24821" x="6326188" y="2730500"/>
          <p14:tracePt t="24835" x="6151563" y="2698750"/>
          <p14:tracePt t="24850" x="6072188" y="2682875"/>
          <p14:tracePt t="24852" x="6000750" y="2667000"/>
          <p14:tracePt t="24862" x="5913438" y="2643188"/>
          <p14:tracePt t="24873" x="5849938" y="2595563"/>
          <p14:tracePt t="24886" x="5722938" y="2547938"/>
          <p14:tracePt t="24897" x="5643563" y="2540000"/>
          <p14:tracePt t="24910" x="5524500" y="2508250"/>
          <p14:tracePt t="24913" x="5421313" y="2476500"/>
          <p14:tracePt t="24917" x="5310188" y="2460625"/>
          <p14:tracePt t="24928" x="5230813" y="2436813"/>
          <p14:tracePt t="24937" x="5143500" y="2420938"/>
          <p14:tracePt t="24947" x="5072063" y="2405063"/>
          <p14:tracePt t="24950" x="5008563" y="2389188"/>
          <p14:tracePt t="24959" x="4953000" y="2373313"/>
          <p14:tracePt t="24970" x="4905375" y="2341563"/>
          <p14:tracePt t="24985" x="4897438" y="2341563"/>
          <p14:tracePt t="25021" x="4905375" y="2341563"/>
          <p14:tracePt t="25037" x="4905375" y="2333625"/>
          <p14:tracePt t="25044" x="4984750" y="2317750"/>
          <p14:tracePt t="25057" x="5024438" y="2301875"/>
          <p14:tracePt t="25059" x="5040313" y="2301875"/>
          <p14:tracePt t="25071" x="5056188" y="2301875"/>
          <p14:tracePt t="25077" x="5087938" y="2301875"/>
          <p14:tracePt t="25089" x="5103813" y="2317750"/>
          <p14:tracePt t="25117" x="5143500" y="2317750"/>
          <p14:tracePt t="25127" x="5159375" y="2333625"/>
          <p14:tracePt t="25199" x="5214938" y="2341563"/>
          <p14:tracePt t="25205" x="5230813" y="2357438"/>
          <p14:tracePt t="25246" x="5230813" y="2341563"/>
          <p14:tracePt t="25278" x="5214938" y="2341563"/>
          <p14:tracePt t="25295" x="5207000" y="2341563"/>
          <p14:tracePt t="25304" x="5159375" y="2357438"/>
          <p14:tracePt t="25317" x="5087938" y="2357438"/>
          <p14:tracePt t="25328" x="5072063" y="2357438"/>
          <p14:tracePt t="25338" x="5008563" y="2341563"/>
          <p14:tracePt t="25351" x="4921250" y="2317750"/>
          <p14:tracePt t="25362" x="4881563" y="2317750"/>
          <p14:tracePt t="25370" x="4818063" y="2317750"/>
          <p14:tracePt t="25380" x="4730750" y="2317750"/>
          <p14:tracePt t="25384" x="4643438" y="2317750"/>
          <p14:tracePt t="25395" x="4556125" y="2333625"/>
          <p14:tracePt t="25396" x="4452938" y="2341563"/>
          <p14:tracePt t="25414" x="4214813" y="2373313"/>
          <p14:tracePt t="25426" x="4095750" y="2389188"/>
          <p14:tracePt t="25427" x="4008438" y="2405063"/>
          <p14:tracePt t="25439" x="3937000" y="2405063"/>
          <p14:tracePt t="25446" x="3817938" y="2405063"/>
          <p14:tracePt t="25459" x="3714750" y="2405063"/>
          <p14:tracePt t="25461" x="3595688" y="2405063"/>
          <p14:tracePt t="25474" x="3492500" y="2405063"/>
          <p14:tracePt t="25476" x="3405188" y="2420938"/>
          <p14:tracePt t="25491" x="3317875" y="2420938"/>
          <p14:tracePt t="25493" x="3254375" y="2420938"/>
          <p14:tracePt t="25505" x="3198813" y="2420938"/>
          <p14:tracePt t="25512" x="3127375" y="2420938"/>
          <p14:tracePt t="25529" x="3024188" y="2420938"/>
          <p14:tracePt t="25542" x="3008313" y="2420938"/>
          <p14:tracePt t="25544" x="2976563" y="2436813"/>
          <p14:tracePt t="25559" x="2960688" y="2436813"/>
          <p14:tracePt t="25577" x="2944813" y="2436813"/>
          <p14:tracePt t="25592" x="2936875" y="2444750"/>
          <p14:tracePt t="25607" x="2921000" y="2444750"/>
          <p14:tracePt t="25623" x="2905125" y="2444750"/>
          <p14:tracePt t="25639" x="2889250" y="2444750"/>
          <p14:tracePt t="25665" x="2873375" y="2444750"/>
          <p14:tracePt t="25672" x="2873375" y="2436813"/>
          <p14:tracePt t="25692" x="2841625" y="2420938"/>
          <p14:tracePt t="25704" x="2841625" y="2405063"/>
          <p14:tracePt t="25731" x="2833688" y="2405063"/>
          <p14:tracePt t="25732" x="2833688" y="2389188"/>
          <p14:tracePt t="25748" x="2833688" y="2357438"/>
          <p14:tracePt t="25763" x="2833688" y="2333625"/>
          <p14:tracePt t="25777" x="2833688" y="2317750"/>
          <p14:tracePt t="25785" x="2857500" y="2270125"/>
          <p14:tracePt t="25801" x="2905125" y="2214563"/>
          <p14:tracePt t="25813" x="2921000" y="2182813"/>
          <p14:tracePt t="25825" x="2944813" y="2135188"/>
          <p14:tracePt t="25836" x="2944813" y="2127250"/>
          <p14:tracePt t="25850" x="2992438" y="2063750"/>
          <p14:tracePt t="25861" x="3008313" y="2032000"/>
          <p14:tracePt t="25875" x="3063875" y="1960563"/>
          <p14:tracePt t="25877" x="3095625" y="1928813"/>
          <p14:tracePt t="25889" x="3167063" y="1889125"/>
          <p14:tracePt t="25895" x="3214688" y="1841500"/>
          <p14:tracePt t="25909" x="3302000" y="1801813"/>
          <p14:tracePt t="25920" x="3389313" y="1754188"/>
          <p14:tracePt t="25930" x="3492500" y="1714500"/>
          <p14:tracePt t="25943" x="3627438" y="1651000"/>
          <p14:tracePt t="25946" x="3730625" y="1611313"/>
          <p14:tracePt t="25957" x="3992563" y="1508125"/>
          <p14:tracePt t="25974" x="4230688" y="1444625"/>
          <p14:tracePt t="25985" x="4349750" y="1412875"/>
          <p14:tracePt t="25993" x="4452938" y="1389063"/>
          <p14:tracePt t="26008" x="4595813" y="1325563"/>
          <p14:tracePt t="26017" x="4659313" y="1301750"/>
          <p14:tracePt t="26026" x="4675188" y="1301750"/>
          <p14:tracePt t="26053" x="4691063" y="1301750"/>
          <p14:tracePt t="26127" x="4675188" y="1301750"/>
          <p14:tracePt t="26135" x="4659313" y="1301750"/>
          <p14:tracePt t="26143" x="4587875" y="1325563"/>
          <p14:tracePt t="26155" x="4556125" y="1325563"/>
          <p14:tracePt t="26167" x="4421188" y="1341438"/>
          <p14:tracePt t="26179" x="4333875" y="1357313"/>
          <p14:tracePt t="26184" x="4230688" y="1357313"/>
          <p14:tracePt t="26200" x="3976688" y="1357313"/>
          <p14:tracePt t="26211" x="3833813" y="1357313"/>
          <p14:tracePt t="26212" x="3698875" y="1357313"/>
          <p14:tracePt t="26227" x="3563938" y="1357313"/>
          <p14:tracePt t="26229" x="3460750" y="1357313"/>
          <p14:tracePt t="26241" x="3373438" y="1357313"/>
          <p14:tracePt t="26276" x="3349625" y="1357313"/>
          <p14:tracePt t="26277" x="3349625" y="1341438"/>
          <p14:tracePt t="26307" x="3317875" y="1341438"/>
          <p14:tracePt t="26323" x="3302000" y="1341438"/>
          <p14:tracePt t="26367" x="3286125" y="1341438"/>
          <p14:tracePt t="26399" x="3333750" y="1357313"/>
          <p14:tracePt t="26405" x="3389313" y="1404938"/>
          <p14:tracePt t="26416" x="3436938" y="1444625"/>
          <p14:tracePt t="26423" x="3476625" y="1460500"/>
          <p14:tracePt t="26435" x="3508375" y="1492250"/>
          <p14:tracePt t="26439" x="3540125" y="1508125"/>
          <p14:tracePt t="26451" x="3540125" y="1516063"/>
          <p14:tracePt t="26467" x="3556000" y="1531938"/>
          <p14:tracePt t="26482" x="3563938" y="1547813"/>
          <p14:tracePt t="26495" x="3563938" y="1595438"/>
          <p14:tracePt t="26506" x="3563938" y="1635125"/>
          <p14:tracePt t="26520" x="3556000" y="1682750"/>
          <p14:tracePt t="26528" x="3556000" y="1698625"/>
          <p14:tracePt t="26535" x="3492500" y="1738313"/>
          <p14:tracePt t="26544" x="3492500" y="1754188"/>
          <p14:tracePt t="26554" x="3452813" y="1817688"/>
          <p14:tracePt t="26568" x="3389313" y="1873250"/>
          <p14:tracePt t="26578" x="3333750" y="1920875"/>
          <p14:tracePt t="26579" x="3270250" y="1928813"/>
          <p14:tracePt t="26598" x="3214688" y="1960563"/>
          <p14:tracePt t="26600" x="3167063" y="1976438"/>
          <p14:tracePt t="26611" x="3143250" y="1976438"/>
          <p14:tracePt t="26612" x="3095625" y="1992313"/>
          <p14:tracePt t="26623" x="3063875" y="2008188"/>
          <p14:tracePt t="26635" x="3024188" y="2024063"/>
          <p14:tracePt t="26650" x="2889250" y="2032000"/>
          <p14:tracePt t="26670" x="2841625" y="2047875"/>
          <p14:tracePt t="26676" x="2801938" y="2063750"/>
          <p14:tracePt t="26679" x="2786063" y="2063750"/>
          <p14:tracePt t="26691" x="2738438" y="2063750"/>
          <p14:tracePt t="26696" x="2730500" y="2063750"/>
          <p14:tracePt t="26711" x="2698750" y="2063750"/>
          <p14:tracePt t="26723" x="2682875" y="2079625"/>
          <p14:tracePt t="26731" x="2667000" y="2079625"/>
          <p14:tracePt t="26745" x="2595563" y="2127250"/>
          <p14:tracePt t="26773" x="2579688" y="2127250"/>
          <p14:tracePt t="26775" x="2563813" y="2127250"/>
          <p14:tracePt t="26849" x="2547938" y="2127250"/>
          <p14:tracePt t="26873" x="2532063" y="2127250"/>
          <p14:tracePt t="26899" x="2524125" y="2127250"/>
          <p14:tracePt t="26921" x="2508250" y="2127250"/>
          <p14:tracePt t="26947" x="2492375" y="2127250"/>
          <p14:tracePt t="26961" x="2476500" y="2127250"/>
          <p14:tracePt t="26977" x="2460625" y="2127250"/>
          <p14:tracePt t="26995" x="2444750" y="2127250"/>
          <p14:tracePt t="27019" x="2428875" y="2127250"/>
          <p14:tracePt t="27035" x="2420938" y="2127250"/>
          <p14:tracePt t="27053" x="2405063" y="2127250"/>
          <p14:tracePt t="27076" x="2389188" y="2127250"/>
          <p14:tracePt t="27220" x="2428875" y="2127250"/>
          <p14:tracePt t="27233" x="2444750" y="2127250"/>
          <p14:tracePt t="27239" x="2524125" y="2127250"/>
          <p14:tracePt t="27251" x="2595563" y="2111375"/>
          <p14:tracePt t="27259" x="2714625" y="2095500"/>
          <p14:tracePt t="27267" x="2817813" y="2079625"/>
          <p14:tracePt t="27278" x="2944813" y="2079625"/>
          <p14:tracePt t="27284" x="3048000" y="2095500"/>
          <p14:tracePt t="27297" x="3167063" y="2135188"/>
          <p14:tracePt t="27298" x="3270250" y="2182813"/>
          <p14:tracePt t="27307" x="3270250" y="2198688"/>
          <p14:tracePt t="27474" x="3230563" y="2198688"/>
          <p14:tracePt t="27480" x="3214688" y="2182813"/>
          <p14:tracePt t="27489" x="3198813" y="2182813"/>
          <p14:tracePt t="27496" x="3143250" y="2135188"/>
          <p14:tracePt t="27507" x="3095625" y="2111375"/>
          <p14:tracePt t="27516" x="3024188" y="2095500"/>
          <p14:tracePt t="27524" x="3024188" y="2079625"/>
          <p14:tracePt t="27538" x="3008313" y="2079625"/>
          <p14:tracePt t="27556" x="2960688" y="2079625"/>
          <p14:tracePt t="27563" x="2921000" y="2079625"/>
          <p14:tracePt t="27573" x="2857500" y="2079625"/>
          <p14:tracePt t="27580" x="2817813" y="2079625"/>
          <p14:tracePt t="27590" x="2770188" y="2095500"/>
          <p14:tracePt t="27594" x="2714625" y="2111375"/>
          <p14:tracePt t="27605" x="2667000" y="2127250"/>
          <p14:tracePt t="27606" x="2627313" y="2127250"/>
          <p14:tracePt t="27621" x="2579688" y="2127250"/>
          <p14:tracePt t="27623" x="2563813" y="2135188"/>
          <p14:tracePt t="27635" x="2524125" y="2151063"/>
          <p14:tracePt t="27640" x="2508250" y="2151063"/>
          <p14:tracePt t="27655" x="2492375" y="2166938"/>
          <p14:tracePt t="27667" x="2460625" y="2166938"/>
          <p14:tracePt t="27674" x="2460625" y="2182813"/>
          <p14:tracePt t="27687" x="2444750" y="2182813"/>
          <p14:tracePt t="27700" x="2428875" y="2182813"/>
          <p14:tracePt t="27717" x="2428875" y="2198688"/>
          <p14:tracePt t="27719" x="2420938" y="2198688"/>
          <p14:tracePt t="27753" x="2405063" y="2198688"/>
          <p14:tracePt t="27764" x="2405063" y="2214563"/>
          <p14:tracePt t="27771" x="2389188" y="2214563"/>
          <p14:tracePt t="27786" x="2373313" y="2214563"/>
          <p14:tracePt t="27796" x="2357438" y="2230438"/>
          <p14:tracePt t="27815" x="2341563" y="2230438"/>
          <p14:tracePt t="27832" x="2325688" y="2238375"/>
          <p14:tracePt t="27859" x="2317750" y="2238375"/>
          <p14:tracePt t="27873" x="2317750" y="2254250"/>
          <p14:tracePt t="27883" x="2301875" y="2254250"/>
          <p14:tracePt t="28468" x="2286000" y="2270125"/>
          <p14:tracePt t="28483" x="2301875" y="2270125"/>
          <p14:tracePt t="28515" x="2301875" y="2286000"/>
          <p14:tracePt t="28531" x="2317750" y="2286000"/>
          <p14:tracePt t="28541" x="2317750" y="2301875"/>
          <p14:tracePt t="28555" x="2317750" y="2317750"/>
          <p14:tracePt t="28565" x="2325688" y="2341563"/>
          <p14:tracePt t="28577" x="2325688" y="2357438"/>
          <p14:tracePt t="28589" x="2341563" y="2373313"/>
          <p14:tracePt t="28591" x="2341563" y="2389188"/>
          <p14:tracePt t="28602" x="2341563" y="2420938"/>
          <p14:tracePt t="28614" x="2341563" y="2436813"/>
          <p14:tracePt t="28617" x="2341563" y="2444750"/>
          <p14:tracePt t="28630" x="2341563" y="2460625"/>
          <p14:tracePt t="28637" x="2341563" y="2476500"/>
          <p14:tracePt t="28651" x="2341563" y="2492375"/>
          <p14:tracePt t="28661" x="2341563" y="2508250"/>
          <p14:tracePt t="28693" x="2341563" y="2524125"/>
          <p14:tracePt t="28739" x="2341563" y="2540000"/>
          <p14:tracePt t="28818" x="2357438" y="2547938"/>
          <p14:tracePt t="29268" x="2341563" y="2547938"/>
          <p14:tracePt t="29315" x="2341563" y="2563813"/>
          <p14:tracePt t="29476" x="2341563" y="2579688"/>
          <p14:tracePt t="29507" x="2341563" y="2595563"/>
          <p14:tracePt t="29539" x="2341563" y="2643188"/>
          <p14:tracePt t="29549" x="2341563" y="2667000"/>
          <p14:tracePt t="29565" x="2341563" y="2682875"/>
          <p14:tracePt t="29577" x="2357438" y="2698750"/>
          <p14:tracePt t="29594" x="2357438" y="2730500"/>
          <p14:tracePt t="29609" x="2373313" y="2746375"/>
          <p14:tracePt t="29625" x="2373313" y="2754313"/>
          <p14:tracePt t="29650" x="2373313" y="2770188"/>
          <p14:tracePt t="29664" x="2373313" y="2786063"/>
          <p14:tracePt t="29676" x="2389188" y="2817813"/>
          <p14:tracePt t="29692" x="2389188" y="2833688"/>
          <p14:tracePt t="29720" x="2389188" y="2849563"/>
          <p14:tracePt t="29735" x="2405063" y="2849563"/>
          <p14:tracePt t="29743" x="2405063" y="2857500"/>
          <p14:tracePt t="29757" x="2405063" y="2873375"/>
          <p14:tracePt t="29773" x="2420938" y="2873375"/>
          <p14:tracePt t="29784" x="2420938" y="2889250"/>
          <p14:tracePt t="29804" x="2420938" y="2905125"/>
          <p14:tracePt t="29820" x="2420938" y="2921000"/>
          <p14:tracePt t="29834" x="2428875" y="2921000"/>
          <p14:tracePt t="29837" x="2428875" y="2936875"/>
          <p14:tracePt t="29865" x="2428875" y="2952750"/>
          <p14:tracePt t="29883" x="2428875" y="2960688"/>
          <p14:tracePt t="29913" x="2428875" y="2976563"/>
          <p14:tracePt t="30310" x="2444750" y="2976563"/>
          <p14:tracePt t="30870" x="2444750" y="2992438"/>
          <p14:tracePt t="33853" x="2460625" y="2992438"/>
          <p14:tracePt t="33861" x="2524125" y="2992438"/>
          <p14:tracePt t="33878" x="2532063" y="2992438"/>
          <p14:tracePt t="33888" x="2579688" y="2992438"/>
          <p14:tracePt t="33910" x="2611438" y="2992438"/>
          <p14:tracePt t="33930" x="2627313" y="2992438"/>
          <p14:tracePt t="33945" x="2635250" y="2992438"/>
          <p14:tracePt t="33974" x="2651125" y="2992438"/>
          <p14:tracePt t="33981" x="2667000" y="2976563"/>
          <p14:tracePt t="33998" x="2682875" y="2976563"/>
          <p14:tracePt t="34009" x="2730500" y="2976563"/>
          <p14:tracePt t="34011" x="2738438" y="2976563"/>
          <p14:tracePt t="34022" x="2786063" y="2976563"/>
          <p14:tracePt t="34027" x="2801938" y="2976563"/>
          <p14:tracePt t="34042" x="2817813" y="2976563"/>
          <p14:tracePt t="34045" x="2857500" y="2976563"/>
          <p14:tracePt t="34054" x="2905125" y="2960688"/>
          <p14:tracePt t="34062" x="2921000" y="2960688"/>
          <p14:tracePt t="34074" x="2960688" y="2960688"/>
          <p14:tracePt t="34089" x="2976563" y="2960688"/>
          <p14:tracePt t="34091" x="2992438" y="2960688"/>
          <p14:tracePt t="34105" x="3040063" y="2960688"/>
          <p14:tracePt t="34108" x="3063875" y="2960688"/>
          <p14:tracePt t="34121" x="3079750" y="2976563"/>
          <p14:tracePt t="34123" x="3095625" y="2976563"/>
          <p14:tracePt t="34137" x="3127375" y="2976563"/>
          <p14:tracePt t="34140" x="3167063" y="2992438"/>
          <p14:tracePt t="34154" x="3182938" y="2992438"/>
          <p14:tracePt t="34155" x="3198813" y="3008313"/>
          <p14:tracePt t="34165" x="3230563" y="3008313"/>
          <p14:tracePt t="34176" x="3246438" y="3008313"/>
          <p14:tracePt t="34188" x="3254375" y="3024188"/>
          <p14:tracePt t="34206" x="3270250" y="3024188"/>
          <p14:tracePt t="34685" x="3286125" y="3024188"/>
          <p14:tracePt t="34694" x="3286125" y="3040063"/>
          <p14:tracePt t="34704" x="3286125" y="3063875"/>
          <p14:tracePt t="34707" x="3286125" y="3079750"/>
          <p14:tracePt t="34721" x="3286125" y="3095625"/>
          <p14:tracePt t="34724" x="3286125" y="3143250"/>
          <p14:tracePt t="34734" x="3302000" y="3167063"/>
          <p14:tracePt t="34743" x="3302000" y="3214688"/>
          <p14:tracePt t="34759" x="3302000" y="3246438"/>
          <p14:tracePt t="34770" x="3317875" y="3270250"/>
          <p14:tracePt t="34774" x="3317875" y="3286125"/>
          <p14:tracePt t="34792" x="3333750" y="3302000"/>
          <p14:tracePt t="34804" x="3333750" y="3333750"/>
          <p14:tracePt t="34816" x="3333750" y="3349625"/>
          <p14:tracePt t="34833" x="3349625" y="3365500"/>
          <p14:tracePt t="34848" x="3349625" y="3373438"/>
          <p14:tracePt t="34867" x="3349625" y="3389313"/>
          <p14:tracePt t="34884" x="3349625" y="3405188"/>
          <p14:tracePt t="34900" x="3357563" y="3421063"/>
          <p14:tracePt t="34916" x="3357563" y="3436938"/>
          <p14:tracePt t="34929" x="3373438" y="3452813"/>
          <p14:tracePt t="34949" x="3373438" y="3468688"/>
          <p14:tracePt t="34965" x="3389313" y="3492500"/>
          <p14:tracePt t="34976" x="3405188" y="3508375"/>
          <p14:tracePt t="34997" x="3421063" y="3540125"/>
          <p14:tracePt t="35025" x="3436938" y="3556000"/>
          <p14:tracePt t="35027" x="3436938" y="3571875"/>
          <p14:tracePt t="35043" x="3460750" y="3611563"/>
          <p14:tracePt t="35053" x="3476625" y="3627438"/>
          <p14:tracePt t="35064" x="3476625" y="3659188"/>
          <p14:tracePt t="35078" x="3508375" y="3690938"/>
          <p14:tracePt t="35097" x="3540125" y="3714750"/>
          <p14:tracePt t="35111" x="3579813" y="3778250"/>
          <p14:tracePt t="35125" x="3579813" y="3794125"/>
          <p14:tracePt t="35136" x="3579813" y="3802063"/>
          <p14:tracePt t="35154" x="3579813" y="3817938"/>
          <p14:tracePt t="35160" x="3595688" y="3817938"/>
          <p14:tracePt t="35171" x="3579813" y="3817938"/>
          <p14:tracePt t="35247" x="3579813" y="3802063"/>
          <p14:tracePt t="35266" x="3595688" y="3802063"/>
          <p14:tracePt t="35274" x="3611563" y="3802063"/>
          <p14:tracePt t="35285" x="3627438" y="3794125"/>
          <p14:tracePt t="35326" x="3643313" y="3794125"/>
          <p14:tracePt t="35333" x="3659188" y="3794125"/>
          <p14:tracePt t="35344" x="3659188" y="3778250"/>
          <p14:tracePt t="35361" x="3698875" y="3762375"/>
          <p14:tracePt t="35376" x="3714750" y="3746500"/>
          <p14:tracePt t="35379" x="3762375" y="3746500"/>
          <p14:tracePt t="35382" x="3802063" y="3746500"/>
          <p14:tracePt t="35393" x="3849688" y="3746500"/>
          <p14:tracePt t="35416" x="3865563" y="3730625"/>
          <p14:tracePt t="35426" x="3865563" y="3714750"/>
          <p14:tracePt t="35445" x="3865563" y="3698875"/>
          <p14:tracePt t="35697" x="3873500" y="3698875"/>
          <p14:tracePt t="35718" x="3889375" y="3698875"/>
          <p14:tracePt t="35743" x="3889375" y="3690938"/>
          <p14:tracePt t="35762" x="3889375" y="3675063"/>
          <p14:tracePt t="35854" x="3889375" y="3659188"/>
          <p14:tracePt t="35875" x="3873500" y="3659188"/>
          <p14:tracePt t="35891" x="3873500" y="3643313"/>
          <p14:tracePt t="35906" x="3865563" y="3643313"/>
          <p14:tracePt t="35922" x="3849688" y="3643313"/>
          <p14:tracePt t="35925" x="3833813" y="3643313"/>
          <p14:tracePt t="35940" x="3817938" y="3659188"/>
          <p14:tracePt t="35952" x="3786188" y="3659188"/>
          <p14:tracePt t="35959" x="3770313" y="3675063"/>
          <p14:tracePt t="35974" x="3746500" y="3690938"/>
          <p14:tracePt t="35985" x="3730625" y="3690938"/>
          <p14:tracePt t="35994" x="3714750" y="3690938"/>
          <p14:tracePt t="36008" x="3683000" y="3714750"/>
          <p14:tracePt t="36021" x="3667125" y="3714750"/>
          <p14:tracePt t="36036" x="3659188" y="3730625"/>
          <p14:tracePt t="36039" x="3643313" y="3730625"/>
          <p14:tracePt t="36051" x="3627438" y="3730625"/>
          <p14:tracePt t="36053" x="3611563" y="3746500"/>
          <p14:tracePt t="36063" x="3595688" y="3746500"/>
          <p14:tracePt t="36086" x="3579813" y="3762375"/>
          <p14:tracePt t="36105" x="3563938" y="3778250"/>
          <p14:tracePt t="36134" x="3556000" y="3778250"/>
          <p14:tracePt t="36302" x="3540125" y="3778250"/>
          <p14:tracePt t="36335" x="3524250" y="3778250"/>
          <p14:tracePt t="36371" x="3524250" y="3794125"/>
          <p14:tracePt t="36399" x="3508375" y="3794125"/>
          <p14:tracePt t="37724" x="3492500" y="3778250"/>
          <p14:tracePt t="37777" x="3492500" y="3762375"/>
          <p14:tracePt t="37790" x="3492500" y="3746500"/>
          <p14:tracePt t="37823" x="3492500" y="3730625"/>
          <p14:tracePt t="37867" x="3492500" y="3714750"/>
          <p14:tracePt t="37901" x="3492500" y="3698875"/>
          <p14:tracePt t="38124" x="3492500" y="3690938"/>
          <p14:tracePt t="38204" x="3476625" y="3690938"/>
          <p14:tracePt t="38225" x="3460750" y="3690938"/>
          <p14:tracePt t="38239" x="3452813" y="3690938"/>
          <p14:tracePt t="38253" x="3405188" y="3690938"/>
          <p14:tracePt t="38259" x="3389313" y="3690938"/>
          <p14:tracePt t="38267" x="3357563" y="3698875"/>
          <p14:tracePt t="38278" x="3349625" y="3698875"/>
          <p14:tracePt t="38286" x="3286125" y="3714750"/>
          <p14:tracePt t="38295" x="3254375" y="3714750"/>
          <p14:tracePt t="38304" x="3182938" y="3730625"/>
          <p14:tracePt t="38316" x="3151188" y="3730625"/>
          <p14:tracePt t="38329" x="3095625" y="3730625"/>
          <p14:tracePt t="38337" x="3079750" y="3746500"/>
          <p14:tracePt t="38341" x="3040063" y="3746500"/>
          <p14:tracePt t="38357" x="2992438" y="3762375"/>
          <p14:tracePt t="38365" x="2976563" y="3762375"/>
          <p14:tracePt t="38380" x="2960688" y="3762375"/>
          <p14:tracePt t="38395" x="2944813" y="3762375"/>
          <p14:tracePt t="38405" x="2936875" y="3778250"/>
          <p14:tracePt t="38444" x="2921000" y="3794125"/>
          <p14:tracePt t="38483" x="2905125" y="3794125"/>
          <p14:tracePt t="38501" x="2905125" y="3802063"/>
          <p14:tracePt t="38508" x="2905125" y="3817938"/>
          <p14:tracePt t="38517" x="2905125" y="3833813"/>
          <p14:tracePt t="38526" x="2905125" y="3881438"/>
          <p14:tracePt t="38537" x="2905125" y="3921125"/>
          <p14:tracePt t="38549" x="2905125" y="3937000"/>
          <p14:tracePt t="38559" x="2905125" y="3952875"/>
          <p14:tracePt t="38567" x="2905125" y="3968750"/>
          <p14:tracePt t="38581" x="2905125" y="3984625"/>
          <p14:tracePt t="38589" x="2905125" y="4000500"/>
          <p14:tracePt t="38604" x="2905125" y="4008438"/>
          <p14:tracePt t="38619" x="2905125" y="4024313"/>
          <p14:tracePt t="38632" x="2921000" y="4024313"/>
          <p14:tracePt t="39760" x="2921000" y="4008438"/>
          <p14:tracePt t="39777" x="2921000" y="4000500"/>
          <p14:tracePt t="39805" x="2921000" y="3984625"/>
          <p14:tracePt t="41403" x="2936875" y="3968750"/>
          <p14:tracePt t="41407" x="2936875" y="3952875"/>
          <p14:tracePt t="41434" x="2944813" y="3937000"/>
          <p14:tracePt t="41470" x="2960688" y="3921125"/>
          <p14:tracePt t="41485" x="2960688" y="3905250"/>
          <p14:tracePt t="41548" x="2992438" y="3881438"/>
          <p14:tracePt t="41549" x="3008313" y="3881438"/>
          <p14:tracePt t="41562" x="3008313" y="3865563"/>
          <p14:tracePt t="41568" x="3024188" y="3865563"/>
          <p14:tracePt t="41578" x="3024188" y="3849688"/>
          <p14:tracePt t="41599" x="3048000" y="3817938"/>
          <p14:tracePt t="41601" x="3063875" y="3817938"/>
          <p14:tracePt t="41610" x="3079750" y="3802063"/>
          <p14:tracePt t="41620" x="3095625" y="3794125"/>
          <p14:tracePt t="41634" x="3111500" y="3794125"/>
          <p14:tracePt t="41636" x="3151188" y="3762375"/>
          <p14:tracePt t="41647" x="3167063" y="3746500"/>
          <p14:tracePt t="41649" x="3214688" y="3730625"/>
          <p14:tracePt t="41661" x="3270250" y="3690938"/>
          <p14:tracePt t="41677" x="3286125" y="3690938"/>
          <p14:tracePt t="41707" x="3302000" y="3659188"/>
          <p14:tracePt t="41712" x="3317875" y="3659188"/>
          <p14:tracePt t="41730" x="3349625" y="3627438"/>
          <p14:tracePt t="41741" x="3373438" y="3611563"/>
          <p14:tracePt t="41743" x="3373438" y="3595688"/>
          <p14:tracePt t="41758" x="3389313" y="3595688"/>
          <p14:tracePt t="41785" x="3405188" y="3595688"/>
          <p14:tracePt t="42093" x="3405188" y="3587750"/>
          <p14:tracePt t="42121" x="3405188" y="3571875"/>
          <p14:tracePt t="42168" x="3405188" y="3556000"/>
          <p14:tracePt t="42264" x="3405188" y="3540125"/>
          <p14:tracePt t="42585" x="3405188" y="3524250"/>
          <p14:tracePt t="42605" x="3405188" y="3508375"/>
          <p14:tracePt t="42633" x="3405188" y="3492500"/>
          <p14:tracePt t="43029" x="3405188" y="3484563"/>
        </p14:tracePtLst>
      </p14:laserTraceLst>
    </p:ext>
  </p:extLst>
</p:sld>
</file>

<file path=ppt/theme/theme1.xml><?xml version="1.0" encoding="utf-8"?>
<a:theme xmlns:a="http://schemas.openxmlformats.org/drawingml/2006/main" name="Contemporary">
  <a:themeElements>
    <a:clrScheme name="">
      <a:dk1>
        <a:srgbClr val="000000"/>
      </a:dk1>
      <a:lt1>
        <a:srgbClr val="000066"/>
      </a:lt1>
      <a:dk2>
        <a:srgbClr val="CD052B"/>
      </a:dk2>
      <a:lt2>
        <a:srgbClr val="000000"/>
      </a:lt2>
      <a:accent1>
        <a:srgbClr val="009999"/>
      </a:accent1>
      <a:accent2>
        <a:srgbClr val="FF9933"/>
      </a:accent2>
      <a:accent3>
        <a:srgbClr val="AAAAB8"/>
      </a:accent3>
      <a:accent4>
        <a:srgbClr val="000000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>
            <a:lumMod val="60000"/>
            <a:lumOff val="40000"/>
          </a:schemeClr>
        </a:solidFill>
        <a:ln w="12700" cap="sq">
          <a:solidFill>
            <a:schemeClr val="tx1">
              <a:alpha val="25000"/>
            </a:schemeClr>
          </a:solidFill>
          <a:miter lim="800000"/>
          <a:headEnd type="none" w="sm" len="sm"/>
          <a:tailEnd type="none" w="sm" len="sm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square" rtlCol="0" anchor="ctr">
        <a:noAutofit/>
      </a:bodyPr>
      <a:lstStyle>
        <a:defPPr algn="ctr" eaLnBrk="0" hangingPunct="0">
          <a:lnSpc>
            <a:spcPct val="110000"/>
          </a:lnSpc>
          <a:spcBef>
            <a:spcPct val="20000"/>
          </a:spcBef>
          <a:defRPr dirty="0" err="1" smtClean="0">
            <a:solidFill>
              <a:schemeClr val="tx1">
                <a:lumMod val="95000"/>
                <a:lumOff val="5000"/>
              </a:schemeClr>
            </a:solidFill>
            <a:latin typeface="+mj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sz="20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+mj-lt"/>
            <a:ea typeface="+mn-ea"/>
            <a:cs typeface="Calibri" pitchFamily="34" charset="0"/>
          </a:defRPr>
        </a:defPPr>
      </a:lstStyle>
    </a:tx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7077</Words>
  <Application>Microsoft Macintosh PowerPoint</Application>
  <PresentationFormat>Widescreen</PresentationFormat>
  <Paragraphs>1050</Paragraphs>
  <Slides>59</Slides>
  <Notes>34</Notes>
  <HiddenSlides>35</HiddenSlides>
  <MMClips>24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-webkit-standard</vt:lpstr>
      <vt:lpstr>Arial</vt:lpstr>
      <vt:lpstr>Calibri</vt:lpstr>
      <vt:lpstr>Cambria Math</vt:lpstr>
      <vt:lpstr>Comic Sans MS</vt:lpstr>
      <vt:lpstr>Corbel</vt:lpstr>
      <vt:lpstr>Courier New</vt:lpstr>
      <vt:lpstr>Garamond</vt:lpstr>
      <vt:lpstr>Helvetica Neue Light</vt:lpstr>
      <vt:lpstr>Lucida Console</vt:lpstr>
      <vt:lpstr>Roboto</vt:lpstr>
      <vt:lpstr>Times New Roman</vt:lpstr>
      <vt:lpstr>Wingdings</vt:lpstr>
      <vt:lpstr>Contemporary</vt:lpstr>
      <vt:lpstr>Overview and Roadmap of the  High-Performance Big Data (HiBD) Project  High-Performance and Scalable Support for Big Data Stacks  with MPI  </vt:lpstr>
      <vt:lpstr>Overview of Big Data Framework</vt:lpstr>
      <vt:lpstr>Presentation Outline</vt:lpstr>
      <vt:lpstr>MPI4Spark: Using MVAPICH2 to Optimize Apache Spark</vt:lpstr>
      <vt:lpstr>MPI4Spark Interconnect Support</vt:lpstr>
      <vt:lpstr>Next MPI4Spark Release (v0.2)</vt:lpstr>
      <vt:lpstr>Presentation Outline</vt:lpstr>
      <vt:lpstr>MPI4Dask: MPI backend for Dask</vt:lpstr>
      <vt:lpstr>Dask Distributed Execution Model</vt:lpstr>
      <vt:lpstr>MPI4Dask in the Dask Architecture</vt:lpstr>
      <vt:lpstr>MPI4Dask Release</vt:lpstr>
      <vt:lpstr>Presentation Outline</vt:lpstr>
      <vt:lpstr>Weak Scaling Evaluation with OSU HiBD Benchmarks (OHB)</vt:lpstr>
      <vt:lpstr>Weak Scaling Evaluation with OHB (YARN)</vt:lpstr>
      <vt:lpstr>Performance Evaluation with Intel HiBench Workloads</vt:lpstr>
      <vt:lpstr>PowerPoint Presentation</vt:lpstr>
      <vt:lpstr>Presentation Outline</vt:lpstr>
      <vt:lpstr>cuDF Merge Benchmark on the Cambridge Wilkes-3 System</vt:lpstr>
      <vt:lpstr>cupy GEMM Benchmark on the Cambridge Wilkes-3 System</vt:lpstr>
      <vt:lpstr>NumPy Array Slicing Benchmark on TACC Frontera CPU System </vt:lpstr>
      <vt:lpstr>Presentation Outline</vt:lpstr>
      <vt:lpstr>Related Publications</vt:lpstr>
      <vt:lpstr>Summary</vt:lpstr>
      <vt:lpstr>Thank You!</vt:lpstr>
      <vt:lpstr>MPI4Dask: Bootstrapping and Dynamic Connectivity</vt:lpstr>
      <vt:lpstr>Launching Spark using MPI with Dynamic Process Management</vt:lpstr>
      <vt:lpstr>MPI4Spark-Basic Design</vt:lpstr>
      <vt:lpstr>Types of Messages Communicated by Spark</vt:lpstr>
      <vt:lpstr>MPI4Spark-Optimized Design</vt:lpstr>
      <vt:lpstr>MPI4Dask: Point-to-point Communication Coroutines</vt:lpstr>
      <vt:lpstr>Overview of the MVAPICH Project</vt:lpstr>
      <vt:lpstr>Architecture of MVAPICH2 Software Family for HPC, DL/ML, and Data Science</vt:lpstr>
      <vt:lpstr>Strong Scaling Evaluation with OSU HiBD Benchmarks (OHB)</vt:lpstr>
      <vt:lpstr>Matrix Dot Benchmark on the Cambridge Wilkes-3 System</vt:lpstr>
      <vt:lpstr>Introduction to Dask</vt:lpstr>
      <vt:lpstr>The Apache Spark Framework</vt:lpstr>
      <vt:lpstr>PowerPoint Presentation</vt:lpstr>
      <vt:lpstr>Big Volume of Data Forecast until 2025</vt:lpstr>
      <vt:lpstr>MVAPICH enabling life-changing NASA's DART mission </vt:lpstr>
      <vt:lpstr>MVAPICH enabling Nuclear Fusion Research</vt:lpstr>
      <vt:lpstr>MapReduce and the Apache Hadoop Software</vt:lpstr>
      <vt:lpstr>Running Dask Programs</vt:lpstr>
      <vt:lpstr>PowerPoint Presentation</vt:lpstr>
      <vt:lpstr>PowerPoint Presentation</vt:lpstr>
      <vt:lpstr>Big Velocity – How Much Data Is Generated Every Minute on the Internet?</vt:lpstr>
      <vt:lpstr>MPI4Spark: Optimizing the Communication (Shuffle) Phase </vt:lpstr>
      <vt:lpstr>Data Sharing Problems in MapReduce</vt:lpstr>
      <vt:lpstr>RDD Operations</vt:lpstr>
      <vt:lpstr>PowerPoint Presentation</vt:lpstr>
      <vt:lpstr>Introduction</vt:lpstr>
      <vt:lpstr>A cuPy Benchmark and running it using MPI4Dask </vt:lpstr>
      <vt:lpstr>High-level Collections and Schedulers</vt:lpstr>
      <vt:lpstr>Dask Architecture</vt:lpstr>
      <vt:lpstr>MPI4Spark: Performance of MPI-based Netty</vt:lpstr>
      <vt:lpstr>Acknowledgments to all the Heroes (Past/Current Students and Staffs)</vt:lpstr>
      <vt:lpstr>RDD Programming Model in Spark</vt:lpstr>
      <vt:lpstr>Example: Log Mining</vt:lpstr>
      <vt:lpstr>MVAPICH2 Software Family </vt:lpstr>
      <vt:lpstr>MVAPICH-3.0a                              MVAPICH-Plus 3.0a</vt:lpstr>
    </vt:vector>
  </TitlesOfParts>
  <Manager/>
  <Company>OSU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MVAPICH2 for Intel MIC</dc:title>
  <dc:subject>Presentation Slides</dc:subject>
  <dc:creator>D. K. Panda</dc:creator>
  <cp:keywords/>
  <dc:description/>
  <cp:lastModifiedBy>Shafi, Aamir</cp:lastModifiedBy>
  <cp:revision>92</cp:revision>
  <cp:lastPrinted>2019-10-12T03:09:24Z</cp:lastPrinted>
  <dcterms:created xsi:type="dcterms:W3CDTF">2013-08-20T22:52:07Z</dcterms:created>
  <dcterms:modified xsi:type="dcterms:W3CDTF">2023-11-14T22:13:29Z</dcterms:modified>
  <cp:category/>
</cp:coreProperties>
</file>